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19" r:id="rId2"/>
    <p:sldId id="349" r:id="rId3"/>
    <p:sldId id="302" r:id="rId4"/>
    <p:sldId id="316" r:id="rId5"/>
    <p:sldId id="303" r:id="rId6"/>
    <p:sldId id="304" r:id="rId7"/>
    <p:sldId id="344" r:id="rId8"/>
    <p:sldId id="322" r:id="rId9"/>
    <p:sldId id="355" r:id="rId10"/>
    <p:sldId id="354" r:id="rId11"/>
    <p:sldId id="313" r:id="rId12"/>
    <p:sldId id="356" r:id="rId13"/>
    <p:sldId id="357" r:id="rId14"/>
    <p:sldId id="364" r:id="rId15"/>
    <p:sldId id="368" r:id="rId16"/>
    <p:sldId id="362" r:id="rId17"/>
    <p:sldId id="373" r:id="rId18"/>
    <p:sldId id="371" r:id="rId19"/>
    <p:sldId id="372" r:id="rId20"/>
    <p:sldId id="369" r:id="rId21"/>
    <p:sldId id="370" r:id="rId22"/>
    <p:sldId id="374" r:id="rId23"/>
    <p:sldId id="375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B15E5"/>
    <a:srgbClr val="C4A994"/>
    <a:srgbClr val="FF00FF"/>
    <a:srgbClr val="F6FFD9"/>
    <a:srgbClr val="996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2" autoAdjust="0"/>
    <p:restoredTop sz="94669" autoAdjust="0"/>
  </p:normalViewPr>
  <p:slideViewPr>
    <p:cSldViewPr>
      <p:cViewPr varScale="1">
        <p:scale>
          <a:sx n="109" d="100"/>
          <a:sy n="109" d="100"/>
        </p:scale>
        <p:origin x="1869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5E430-6C36-42E0-B56C-93E4A22B2BDD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E2F3B-2E19-40C5-A2B8-CF1FF0F467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66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/>
            <a:fld id="{4D8F1B40-2CB3-493C-A606-566868B5E695}" type="slidenum">
              <a:rPr lang="en-US" altLang="cs-CZ">
                <a:latin typeface="Calibri" pitchFamily="34" charset="0"/>
              </a:rPr>
              <a:pPr eaLnBrk="1" hangingPunct="1"/>
              <a:t>1</a:t>
            </a:fld>
            <a:endParaRPr lang="en-US" altLang="cs-CZ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25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86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080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9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9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0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4304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44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83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327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792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44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02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11" Type="http://schemas.openxmlformats.org/officeDocument/2006/relationships/image" Target="../media/image7.jpeg"/><Relationship Id="rId5" Type="http://schemas.openxmlformats.org/officeDocument/2006/relationships/image" Target="../media/image1.JP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gif"/><Relationship Id="rId5" Type="http://schemas.openxmlformats.org/officeDocument/2006/relationships/image" Target="../media/image11.jpe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right2water.eu/sites/water/files/Water_EN_1.jpg">
            <a:extLst>
              <a:ext uri="{FF2B5EF4-FFF2-40B4-BE49-F238E27FC236}">
                <a16:creationId xmlns:a16="http://schemas.microsoft.com/office/drawing/2014/main" id="{43B72328-4946-C36B-D395-E750DE4DE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"/>
          <a:stretch/>
        </p:blipFill>
        <p:spPr bwMode="auto">
          <a:xfrm>
            <a:off x="7146763" y="3933056"/>
            <a:ext cx="2009745" cy="2130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21" descr="Obsah obrázku text, hodiny&#10;&#10;Popis byl vytvořen automaticky">
            <a:extLst>
              <a:ext uri="{FF2B5EF4-FFF2-40B4-BE49-F238E27FC236}">
                <a16:creationId xmlns:a16="http://schemas.microsoft.com/office/drawing/2014/main" id="{2201D46E-E85C-4228-B580-3654B7F36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4624"/>
            <a:ext cx="4573188" cy="15841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F0AC9A4-E928-B412-7135-FF0740B14FCA}"/>
              </a:ext>
            </a:extLst>
          </p:cNvPr>
          <p:cNvSpPr txBox="1"/>
          <p:nvPr/>
        </p:nvSpPr>
        <p:spPr>
          <a:xfrm>
            <a:off x="0" y="2045747"/>
            <a:ext cx="9156508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kumimoji="0" lang="cs-CZ" altLang="en-US" sz="23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Geovědy pro environmentální vzdělávání</a:t>
            </a:r>
          </a:p>
          <a:p>
            <a:pPr algn="ctr">
              <a:spcAft>
                <a:spcPts val="1200"/>
              </a:spcAft>
            </a:pPr>
            <a:r>
              <a:rPr lang="pl-PL" altLang="en-US" sz="2300" b="1" dirty="0">
                <a:solidFill>
                  <a:schemeClr val="tx2"/>
                </a:solidFill>
                <a:latin typeface="Arial" panose="020B0604020202020204" pitchFamily="34" charset="0"/>
              </a:rPr>
              <a:t>Geologie pro výuku přírodopisu, biologie a zeměpisu na ZŠ a SŠ </a:t>
            </a:r>
          </a:p>
          <a:p>
            <a:pPr algn="ctr">
              <a:spcAft>
                <a:spcPts val="1200"/>
              </a:spcAft>
            </a:pPr>
            <a:r>
              <a:rPr lang="cs-CZ" altLang="en-US" sz="3200" b="1" dirty="0">
                <a:solidFill>
                  <a:srgbClr val="0B15E5"/>
                </a:solidFill>
                <a:latin typeface="Arial" panose="020B0604020202020204" pitchFamily="34" charset="0"/>
              </a:rPr>
              <a:t>Nevhodný způsob využívání vodních zdrojů </a:t>
            </a:r>
            <a:endParaRPr lang="cs-CZ" sz="3200" b="1" dirty="0">
              <a:solidFill>
                <a:srgbClr val="0B15E5"/>
              </a:solidFill>
            </a:endParaRPr>
          </a:p>
        </p:txBody>
      </p:sp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BA8CB906-6967-CF36-3689-B89DC11CA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A750F72-61EF-C613-8FAC-24205EF150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r="13586"/>
          <a:stretch/>
        </p:blipFill>
        <p:spPr>
          <a:xfrm>
            <a:off x="0" y="3928177"/>
            <a:ext cx="2325573" cy="2130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http://www.aidforafrica.org/wp-content/uploads/2010/07/charity-water-photo1.jpg">
            <a:extLst>
              <a:ext uri="{FF2B5EF4-FFF2-40B4-BE49-F238E27FC236}">
                <a16:creationId xmlns:a16="http://schemas.microsoft.com/office/drawing/2014/main" id="{BF71D14F-BFAF-0FD7-B1A0-06569598C045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48" y="3928885"/>
            <a:ext cx="2507915" cy="21298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www.marlborough.govt.nz/Environment/%7E/media/Images/environment/Groundwater/ArtesianWell.ashx?bc=ffffff&amp;w=500&amp;h=284&amp;as=1">
            <a:extLst>
              <a:ext uri="{FF2B5EF4-FFF2-40B4-BE49-F238E27FC236}">
                <a16:creationId xmlns:a16="http://schemas.microsoft.com/office/drawing/2014/main" id="{607C04A8-0B83-11DC-A555-19D3C9EA03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0" r="25632"/>
          <a:stretch/>
        </p:blipFill>
        <p:spPr bwMode="auto">
          <a:xfrm>
            <a:off x="2325573" y="3928177"/>
            <a:ext cx="2313275" cy="21298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AADF3B8-32EA-A9CE-60B5-CD58FD1197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5652" y="6093296"/>
            <a:ext cx="553466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3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251"/>
    </mc:Choice>
    <mc:Fallback xmlns="">
      <p:transition advTm="11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4D076-CA72-59DB-F75D-695DD4AAB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Obsah obrázku venku, obloha, území, traktor&#10;&#10;Popis byl vytvořen automaticky">
            <a:extLst>
              <a:ext uri="{FF2B5EF4-FFF2-40B4-BE49-F238E27FC236}">
                <a16:creationId xmlns:a16="http://schemas.microsoft.com/office/drawing/2014/main" id="{81F5A3D9-BF3D-C301-7923-6BE3E90AE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/>
          <a:stretch/>
        </p:blipFill>
        <p:spPr>
          <a:xfrm>
            <a:off x="211932" y="3703461"/>
            <a:ext cx="2993231" cy="2199237"/>
          </a:xfrm>
          <a:prstGeom prst="rect">
            <a:avLst/>
          </a:prstGeom>
        </p:spPr>
      </p:pic>
      <p:pic>
        <p:nvPicPr>
          <p:cNvPr id="18" name="Obrázek 17" descr="Obsah obrázku obloha, venku, rostlina, území&#10;&#10;Popis byl vytvořen automaticky">
            <a:extLst>
              <a:ext uri="{FF2B5EF4-FFF2-40B4-BE49-F238E27FC236}">
                <a16:creationId xmlns:a16="http://schemas.microsoft.com/office/drawing/2014/main" id="{F0924061-8497-4199-F5CA-8504D2348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0"/>
          <a:stretch/>
        </p:blipFill>
        <p:spPr>
          <a:xfrm>
            <a:off x="3138488" y="3381184"/>
            <a:ext cx="3067050" cy="2345723"/>
          </a:xfrm>
          <a:prstGeom prst="rect">
            <a:avLst/>
          </a:prstGeom>
        </p:spPr>
      </p:pic>
      <p:pic>
        <p:nvPicPr>
          <p:cNvPr id="9" name="Obrázek 8" descr="Obsah obrázku text, mapa, diagram, Plán&#10;&#10;Popis byl vytvořen automaticky">
            <a:extLst>
              <a:ext uri="{FF2B5EF4-FFF2-40B4-BE49-F238E27FC236}">
                <a16:creationId xmlns:a16="http://schemas.microsoft.com/office/drawing/2014/main" id="{A9DE2543-0213-B7FA-0F4E-543E59A71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538" y="983456"/>
            <a:ext cx="3773543" cy="2515695"/>
          </a:xfrm>
          <a:prstGeom prst="rect">
            <a:avLst/>
          </a:prstGeom>
        </p:spPr>
      </p:pic>
      <p:pic>
        <p:nvPicPr>
          <p:cNvPr id="11" name="Obrázek 10" descr="Obsah obrázku vzor, design, umění, kruh&#10;&#10;Popis byl vytvořen automaticky">
            <a:extLst>
              <a:ext uri="{FF2B5EF4-FFF2-40B4-BE49-F238E27FC236}">
                <a16:creationId xmlns:a16="http://schemas.microsoft.com/office/drawing/2014/main" id="{9586F928-432B-4C17-847D-89D1D545C9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55" y="3465085"/>
            <a:ext cx="3191726" cy="2127818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BC2CD682-E1D0-8C6D-3865-F1B867ECD3F0}"/>
              </a:ext>
            </a:extLst>
          </p:cNvPr>
          <p:cNvSpPr txBox="1">
            <a:spLocks/>
          </p:cNvSpPr>
          <p:nvPr/>
        </p:nvSpPr>
        <p:spPr>
          <a:xfrm>
            <a:off x="323528" y="1103845"/>
            <a:ext cx="3689236" cy="210623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000" b="1" dirty="0">
                <a:latin typeface="+mn-lt"/>
              </a:rPr>
              <a:t>Egypt</a:t>
            </a:r>
            <a:endParaRPr lang="cs-CZ" sz="1400" b="1" dirty="0">
              <a:latin typeface="+mn-lt"/>
            </a:endParaRPr>
          </a:p>
          <a:p>
            <a:pPr algn="l"/>
            <a:endParaRPr lang="cs-CZ" sz="1600" b="1" dirty="0">
              <a:latin typeface="+mn-lt"/>
            </a:endParaRPr>
          </a:p>
          <a:p>
            <a:pPr marL="214313" indent="-214313" algn="l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  <a:cs typeface="Calibri"/>
              </a:rPr>
              <a:t>zavlažování na poušti</a:t>
            </a:r>
          </a:p>
          <a:p>
            <a:pPr marL="214313" indent="-214313" algn="l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  <a:cs typeface="Calibri"/>
              </a:rPr>
              <a:t>5. největší světový exportér brambor</a:t>
            </a:r>
          </a:p>
          <a:p>
            <a:pPr marL="214313" indent="-214313" algn="l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  <a:cs typeface="Calibri"/>
              </a:rPr>
              <a:t>dovoz brambor do zemí s podstatně vyššími srážkami (jihovýchodní Asie)</a:t>
            </a:r>
          </a:p>
          <a:p>
            <a:pPr marL="214313" indent="-214313" algn="l">
              <a:buFontTx/>
              <a:buChar char="-"/>
            </a:pPr>
            <a:endParaRPr lang="cs-CZ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Šipka: dolů 20">
            <a:extLst>
              <a:ext uri="{FF2B5EF4-FFF2-40B4-BE49-F238E27FC236}">
                <a16:creationId xmlns:a16="http://schemas.microsoft.com/office/drawing/2014/main" id="{1689F8D3-8903-1402-0B2E-0C855629DF5D}"/>
              </a:ext>
            </a:extLst>
          </p:cNvPr>
          <p:cNvSpPr/>
          <p:nvPr/>
        </p:nvSpPr>
        <p:spPr>
          <a:xfrm>
            <a:off x="6896100" y="2833688"/>
            <a:ext cx="204788" cy="49739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" name="Šipka: dolů 21">
            <a:extLst>
              <a:ext uri="{FF2B5EF4-FFF2-40B4-BE49-F238E27FC236}">
                <a16:creationId xmlns:a16="http://schemas.microsoft.com/office/drawing/2014/main" id="{5F612A74-FE33-3B14-07FC-CA979870C5A9}"/>
              </a:ext>
            </a:extLst>
          </p:cNvPr>
          <p:cNvSpPr/>
          <p:nvPr/>
        </p:nvSpPr>
        <p:spPr>
          <a:xfrm rot="5400000">
            <a:off x="5671285" y="5071286"/>
            <a:ext cx="204788" cy="49739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Šipka: dolů 22">
            <a:extLst>
              <a:ext uri="{FF2B5EF4-FFF2-40B4-BE49-F238E27FC236}">
                <a16:creationId xmlns:a16="http://schemas.microsoft.com/office/drawing/2014/main" id="{A367C2C6-6CBE-BB61-372D-A4E17C980790}"/>
              </a:ext>
            </a:extLst>
          </p:cNvPr>
          <p:cNvSpPr/>
          <p:nvPr/>
        </p:nvSpPr>
        <p:spPr>
          <a:xfrm rot="5400000">
            <a:off x="3036093" y="5071286"/>
            <a:ext cx="204788" cy="49739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D3572-280A-3453-4956-C5D4A98A97DE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5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Příklady nadměrného jímání vod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BA12CBB-7398-7CF2-FFE1-8ECD37AF5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1105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08"/>
    </mc:Choice>
    <mc:Fallback xmlns="">
      <p:transition spd="slow" advTm="242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91" x="6605588" y="2593975"/>
          <p14:tracePt t="5314" x="6623050" y="2593975"/>
          <p14:tracePt t="5331" x="6610350" y="2617788"/>
          <p14:tracePt t="5352" x="6550025" y="2684463"/>
          <p14:tracePt t="5356" x="6472238" y="2755900"/>
          <p14:tracePt t="5386" x="6092825" y="3119438"/>
          <p14:tracePt t="5419" x="5846763" y="3409950"/>
          <p14:tracePt t="5452" x="5751513" y="3649663"/>
          <p14:tracePt t="5486" x="5818188" y="3951288"/>
          <p14:tracePt t="5490" x="5875338" y="4029075"/>
          <p14:tracePt t="5519" x="6037263" y="4206875"/>
          <p14:tracePt t="5523" x="6086475" y="4264025"/>
          <p14:tracePt t="5552" x="6170613" y="4357688"/>
          <p14:tracePt t="5556" x="6197600" y="4368800"/>
          <p14:tracePt t="5586" x="6337300" y="4446588"/>
          <p14:tracePt t="5619" x="6550025" y="4435475"/>
          <p14:tracePt t="5652" x="6678613" y="4346575"/>
          <p14:tracePt t="5685" x="6778625" y="4084638"/>
          <p14:tracePt t="5691" x="6778625" y="4040188"/>
          <p14:tracePt t="5719" x="6818313" y="3783013"/>
          <p14:tracePt t="5723" x="6818313" y="3716338"/>
          <p14:tracePt t="5752" x="6818313" y="3627438"/>
          <p14:tracePt t="5756" x="6805613" y="3582988"/>
          <p14:tracePt t="5786" x="6794500" y="3532188"/>
          <p14:tracePt t="5820" x="6778625" y="3538538"/>
          <p14:tracePt t="5852" x="6734175" y="3609975"/>
          <p14:tracePt t="5887" x="6734175" y="3638550"/>
          <p14:tracePt t="5915" x="0" y="0"/>
        </p14:tracePtLst>
        <p14:tracePtLst>
          <p14:tracePt t="16127" x="831850" y="1914525"/>
          <p14:tracePt t="16151" x="814388" y="1914525"/>
          <p14:tracePt t="16246" x="825500" y="1914525"/>
          <p14:tracePt t="16262" x="836613" y="1914525"/>
          <p14:tracePt t="16286" x="903288" y="1914525"/>
          <p14:tracePt t="16319" x="998538" y="1914525"/>
          <p14:tracePt t="16352" x="1154113" y="1914525"/>
          <p14:tracePt t="16385" x="1222375" y="1914525"/>
          <p14:tracePt t="16391" x="1266825" y="1914525"/>
          <p14:tracePt t="16419" x="1304925" y="1936750"/>
          <p14:tracePt t="16424" x="1316038" y="1936750"/>
          <p14:tracePt t="16452" x="1406525" y="1992313"/>
          <p14:tracePt t="16456" x="1417638" y="2008188"/>
          <p14:tracePt t="16486" x="1495425" y="2019300"/>
          <p14:tracePt t="16710" x="1489075" y="2019300"/>
          <p14:tracePt t="16790" x="1477963" y="2019300"/>
          <p14:tracePt t="17221" x="0" y="0"/>
        </p14:tracePtLst>
        <p14:tracePtLst>
          <p14:tracePt t="19625" x="769938" y="1892300"/>
          <p14:tracePt t="19636" x="774700" y="1892300"/>
          <p14:tracePt t="19652" x="831850" y="1892300"/>
          <p14:tracePt t="19686" x="858838" y="1892300"/>
          <p14:tracePt t="19690" x="869950" y="1892300"/>
          <p14:tracePt t="19718" x="925513" y="1897063"/>
          <p14:tracePt t="19722" x="936625" y="1897063"/>
          <p14:tracePt t="19752" x="1060450" y="1914525"/>
          <p14:tracePt t="19756" x="1127125" y="1930400"/>
          <p14:tracePt t="19786" x="1300163" y="1963738"/>
          <p14:tracePt t="19819" x="1439863" y="1981200"/>
          <p14:tracePt t="19852" x="1679575" y="1981200"/>
          <p14:tracePt t="19857" x="1746250" y="1981200"/>
          <p14:tracePt t="19885" x="1812925" y="1981200"/>
          <p14:tracePt t="20131" x="1824038" y="1981200"/>
          <p14:tracePt t="20145" x="1841500" y="1992313"/>
          <p14:tracePt t="20561" x="0" y="0"/>
        </p14:tracePtLst>
        <p14:tracePtLst>
          <p14:tracePt t="21952" x="703263" y="2019300"/>
          <p14:tracePt t="21975" x="692150" y="2019300"/>
          <p14:tracePt t="21990" x="674688" y="2019300"/>
          <p14:tracePt t="22017" x="652463" y="2019300"/>
          <p14:tracePt t="22051" x="608013" y="2019300"/>
          <p14:tracePt t="22053" x="579438" y="2043113"/>
          <p14:tracePt t="22085" x="568325" y="2054225"/>
          <p14:tracePt t="22087" x="557213" y="2070100"/>
          <p14:tracePt t="22117" x="501650" y="2109788"/>
          <p14:tracePt t="22152" x="490538" y="2159000"/>
          <p14:tracePt t="22187" x="490538" y="2170113"/>
          <p14:tracePt t="22219" x="490538" y="2227263"/>
          <p14:tracePt t="22252" x="490538" y="2265363"/>
          <p14:tracePt t="22286" x="523875" y="2305050"/>
          <p14:tracePt t="22319" x="534988" y="2320925"/>
          <p14:tracePt t="22352" x="552450" y="2332038"/>
          <p14:tracePt t="22385" x="603250" y="2354263"/>
          <p14:tracePt t="22390" x="647700" y="2371725"/>
          <p14:tracePt t="22419" x="669925" y="2371725"/>
          <p14:tracePt t="22422" x="681038" y="2371725"/>
          <p14:tracePt t="22455" x="696913" y="2371725"/>
          <p14:tracePt t="22486" x="730250" y="2382838"/>
          <p14:tracePt t="22519" x="787400" y="2382838"/>
          <p14:tracePt t="22552" x="887413" y="2382838"/>
          <p14:tracePt t="22558" x="898525" y="2382838"/>
          <p14:tracePt t="22584" x="909638" y="2382838"/>
          <p14:tracePt t="22617" x="936625" y="2382838"/>
          <p14:tracePt t="22651" x="947738" y="2382838"/>
          <p14:tracePt t="22685" x="958850" y="2382838"/>
          <p14:tracePt t="22838" x="976313" y="2382838"/>
          <p14:tracePt t="22870" x="1004888" y="2382838"/>
          <p14:tracePt t="22879" x="1016000" y="2382838"/>
          <p14:tracePt t="22918" x="1027113" y="2382838"/>
          <p14:tracePt t="22934" x="1054100" y="2382838"/>
          <p14:tracePt t="22953" x="1093788" y="2382838"/>
          <p14:tracePt t="22985" x="1222375" y="2382838"/>
          <p14:tracePt t="22990" x="1233488" y="2382838"/>
          <p14:tracePt t="23019" x="1300163" y="2382838"/>
          <p14:tracePt t="23054" x="1316038" y="2382838"/>
          <p14:tracePt t="23094" x="1327150" y="2382838"/>
          <p14:tracePt t="23119" x="1338263" y="2376488"/>
          <p14:tracePt t="23152" x="1349375" y="2376488"/>
          <p14:tracePt t="23186" x="1395413" y="2376488"/>
          <p14:tracePt t="23222" x="1417638" y="2376488"/>
          <p14:tracePt t="23253" x="1489075" y="2365375"/>
          <p14:tracePt t="23256" x="1500188" y="2365375"/>
          <p14:tracePt t="23285" x="1511300" y="2349500"/>
          <p14:tracePt t="23321" x="1550988" y="2349500"/>
          <p14:tracePt t="23352" x="1651000" y="2349500"/>
          <p14:tracePt t="23386" x="1752600" y="2349500"/>
          <p14:tracePt t="23390" x="1763713" y="2349500"/>
          <p14:tracePt t="23419" x="1846263" y="2360613"/>
          <p14:tracePt t="23424" x="1857375" y="2371725"/>
          <p14:tracePt t="23452" x="1897063" y="2371725"/>
          <p14:tracePt t="23456" x="1908175" y="2371725"/>
          <p14:tracePt t="23486" x="1997075" y="2371725"/>
          <p14:tracePt t="23518" x="2108200" y="2371725"/>
          <p14:tracePt t="23552" x="2325688" y="2387600"/>
          <p14:tracePt t="23585" x="2516188" y="2405063"/>
          <p14:tracePt t="23590" x="2589213" y="2422525"/>
          <p14:tracePt t="23619" x="2655888" y="2422525"/>
          <p14:tracePt t="23652" x="2667000" y="2422525"/>
          <p14:tracePt t="23718" x="2693988" y="2422525"/>
          <p14:tracePt t="23726" x="2705100" y="2422525"/>
          <p14:tracePt t="23767" x="2733675" y="2422525"/>
          <p14:tracePt t="23786" x="2762250" y="2422525"/>
          <p14:tracePt t="23819" x="2822575" y="2422525"/>
          <p14:tracePt t="23824" x="2833688" y="2422525"/>
          <p14:tracePt t="23852" x="2917825" y="2422525"/>
          <p14:tracePt t="23856" x="2935288" y="2422525"/>
          <p14:tracePt t="23886" x="3028950" y="2422525"/>
          <p14:tracePt t="23921" x="3141663" y="2422525"/>
          <p14:tracePt t="23952" x="3179763" y="2422525"/>
          <p14:tracePt t="23987" x="3208338" y="2422525"/>
          <p14:tracePt t="23991" x="3219450" y="2422525"/>
          <p14:tracePt t="24019" x="3257550" y="2433638"/>
          <p14:tracePt t="24023" x="3268663" y="2433638"/>
          <p14:tracePt t="24052" x="3314700" y="2433638"/>
          <p14:tracePt t="24088" x="3336925" y="2433638"/>
          <p14:tracePt t="24119" x="3363913" y="2433638"/>
          <p14:tracePt t="24152" x="3386138" y="2433638"/>
          <p14:tracePt t="24186" x="3441700" y="2433638"/>
          <p14:tracePt t="24299" x="3452813" y="2433638"/>
          <p14:tracePt t="24394" x="3463925" y="2433638"/>
          <p14:tracePt t="24410" x="3475038" y="2433638"/>
          <p14:tracePt t="24426" x="3492500" y="2427288"/>
          <p14:tracePt t="24506" x="3503613" y="2416175"/>
          <p14:tracePt t="24586" x="3514725" y="2398713"/>
          <p14:tracePt t="25002" x="3543300" y="2398713"/>
          <p14:tracePt t="25011" x="3554413" y="2398713"/>
          <p14:tracePt t="25019" x="3581400" y="2398713"/>
          <p14:tracePt t="25052" x="3592513" y="2398713"/>
          <p14:tracePt t="26154" x="3570288" y="2387600"/>
          <p14:tracePt t="26162" x="3559175" y="2387600"/>
          <p14:tracePt t="26409" x="0" y="0"/>
        </p14:tracePtLst>
        <p14:tracePtLst>
          <p14:tracePt t="28118" x="523875" y="2633663"/>
          <p14:tracePt t="28206" x="534988" y="2633663"/>
          <p14:tracePt t="28215" x="574675" y="2633663"/>
          <p14:tracePt t="28222" x="608013" y="2633663"/>
          <p14:tracePt t="28254" x="814388" y="2633663"/>
          <p14:tracePt t="28286" x="1109663" y="2633663"/>
          <p14:tracePt t="28318" x="1304925" y="2633663"/>
          <p14:tracePt t="28353" x="1316038" y="2633663"/>
          <p14:tracePt t="28386" x="1333500" y="2633663"/>
          <p14:tracePt t="28430" x="1344613" y="2628900"/>
          <p14:tracePt t="28462" x="1355725" y="2628900"/>
          <p14:tracePt t="28486" x="1439863" y="2582863"/>
          <p14:tracePt t="28519" x="1495425" y="2582863"/>
          <p14:tracePt t="28553" x="1562100" y="2582863"/>
          <p14:tracePt t="28586" x="1579563" y="2582863"/>
          <p14:tracePt t="28622" x="1590675" y="2589213"/>
          <p14:tracePt t="28652" x="1601788" y="2589213"/>
          <p14:tracePt t="28655" x="1628775" y="2589213"/>
          <p14:tracePt t="28686" x="1706563" y="2589213"/>
          <p14:tracePt t="28718" x="1774825" y="2600325"/>
          <p14:tracePt t="28752" x="1841500" y="2600325"/>
          <p14:tracePt t="28785" x="1958975" y="2617788"/>
          <p14:tracePt t="28819" x="2074863" y="2617788"/>
          <p14:tracePt t="28825" x="2103438" y="2617788"/>
          <p14:tracePt t="28852" x="2154238" y="2617788"/>
          <p14:tracePt t="28856" x="2170113" y="2617788"/>
          <p14:tracePt t="28886" x="2209800" y="2617788"/>
          <p14:tracePt t="29134" x="2220913" y="2617788"/>
          <p14:tracePt t="29150" x="2214563" y="2611438"/>
          <p14:tracePt t="29158" x="2198688" y="2582863"/>
          <p14:tracePt t="29184" x="2130425" y="2566988"/>
          <p14:tracePt t="29217" x="1890713" y="2566988"/>
          <p14:tracePt t="29222" x="1841500" y="2566988"/>
          <p14:tracePt t="29251" x="1701800" y="2566988"/>
          <p14:tracePt t="29253" x="1651000" y="2566988"/>
          <p14:tracePt t="29284" x="1489075" y="2578100"/>
          <p14:tracePt t="29286" x="1462088" y="2578100"/>
          <p14:tracePt t="29321" x="1282700" y="2628900"/>
          <p14:tracePt t="29353" x="1149350" y="2673350"/>
          <p14:tracePt t="29385" x="998538" y="2717800"/>
          <p14:tracePt t="29390" x="947738" y="2733675"/>
          <p14:tracePt t="29419" x="876300" y="2762250"/>
          <p14:tracePt t="29423" x="858838" y="2762250"/>
          <p14:tracePt t="29452" x="809625" y="2790825"/>
          <p14:tracePt t="29519" x="792163" y="2801938"/>
          <p14:tracePt t="29550" x="781050" y="2828925"/>
          <p14:tracePt t="29558" x="781050" y="2846388"/>
          <p14:tracePt t="29586" x="769938" y="2884488"/>
          <p14:tracePt t="29618" x="847725" y="2951163"/>
          <p14:tracePt t="29623" x="898525" y="2968625"/>
          <p14:tracePt t="29652" x="1065213" y="3001963"/>
          <p14:tracePt t="29656" x="1082675" y="3001963"/>
          <p14:tracePt t="29685" x="1120775" y="3001963"/>
          <p14:tracePt t="29718" x="1171575" y="3001963"/>
          <p14:tracePt t="29752" x="1222375" y="3001963"/>
          <p14:tracePt t="29785" x="1293813" y="2997200"/>
          <p14:tracePt t="29791" x="1304925" y="2997200"/>
          <p14:tracePt t="29949" x="1249363" y="2979738"/>
          <p14:tracePt t="29957" x="1160463" y="2979738"/>
          <p14:tracePt t="29986" x="965200" y="2946400"/>
          <p14:tracePt t="29992" x="898525" y="2928938"/>
          <p14:tracePt t="30019" x="741363" y="2928938"/>
          <p14:tracePt t="30023" x="692150" y="2928938"/>
          <p14:tracePt t="30052" x="630238" y="2928938"/>
          <p14:tracePt t="30089" x="636588" y="2935288"/>
          <p14:tracePt t="30118" x="792163" y="2974975"/>
          <p14:tracePt t="30152" x="1082675" y="2974975"/>
          <p14:tracePt t="30186" x="1477963" y="2974975"/>
          <p14:tracePt t="30191" x="1573213" y="2974975"/>
          <p14:tracePt t="30219" x="1624013" y="2974975"/>
          <p14:tracePt t="30436" x="1617663" y="2974975"/>
          <p14:tracePt t="30770" x="1624013" y="2990850"/>
          <p14:tracePt t="30778" x="1651000" y="2990850"/>
          <p14:tracePt t="30787" x="1695450" y="2990850"/>
          <p14:tracePt t="30819" x="1947863" y="2990850"/>
          <p14:tracePt t="30852" x="2176463" y="2990850"/>
          <p14:tracePt t="30859" x="2243138" y="2990850"/>
          <p14:tracePt t="30886" x="2371725" y="2990850"/>
          <p14:tracePt t="30891" x="2416175" y="2990850"/>
          <p14:tracePt t="30918" x="2471738" y="2990850"/>
          <p14:tracePt t="31122" x="2465388" y="2990850"/>
          <p14:tracePt t="31138" x="2449513" y="2990850"/>
          <p14:tracePt t="31154" x="2420938" y="2990850"/>
          <p14:tracePt t="31186" x="2325688" y="2990850"/>
          <p14:tracePt t="31218" x="2259013" y="2990850"/>
          <p14:tracePt t="31283" x="2281238" y="2990850"/>
          <p14:tracePt t="31290" x="2309813" y="2990850"/>
          <p14:tracePt t="31319" x="2538413" y="2990850"/>
          <p14:tracePt t="31323" x="2605088" y="2990850"/>
          <p14:tracePt t="31352" x="2828925" y="2990850"/>
          <p14:tracePt t="31356" x="2855913" y="2990850"/>
          <p14:tracePt t="31386" x="2884488" y="3001963"/>
          <p14:tracePt t="31426" x="2928938" y="3001963"/>
          <p14:tracePt t="31452" x="2995613" y="3030538"/>
          <p14:tracePt t="31486" x="3013075" y="3030538"/>
          <p14:tracePt t="31538" x="2990850" y="3030538"/>
          <p14:tracePt t="31552" x="2979738" y="3030538"/>
          <p14:tracePt t="31556" x="2917825" y="3030538"/>
          <p14:tracePt t="31586" x="2682875" y="3030538"/>
          <p14:tracePt t="31619" x="2416175" y="3030538"/>
          <p14:tracePt t="31652" x="2320925" y="3030538"/>
          <p14:tracePt t="31686" x="2303463" y="3030538"/>
          <p14:tracePt t="31747" x="2325688" y="3030538"/>
          <p14:tracePt t="31755" x="2354263" y="3030538"/>
          <p14:tracePt t="31786" x="2671763" y="3046413"/>
          <p14:tracePt t="31819" x="2862263" y="3046413"/>
          <p14:tracePt t="31852" x="2973388" y="3046413"/>
          <p14:tracePt t="31885" x="2990850" y="3046413"/>
          <p14:tracePt t="31971" x="2979738" y="3041650"/>
          <p14:tracePt t="31986" x="2968625" y="3041650"/>
          <p14:tracePt t="32002" x="2957513" y="3041650"/>
          <p14:tracePt t="32019" x="2928938" y="3024188"/>
          <p14:tracePt t="32052" x="2762250" y="3024188"/>
          <p14:tracePt t="32085" x="2611438" y="3024188"/>
          <p14:tracePt t="32119" x="2438400" y="3024188"/>
          <p14:tracePt t="32123" x="2427288" y="3024188"/>
          <p14:tracePt t="32244" x="2449513" y="3024188"/>
          <p14:tracePt t="32251" x="2460625" y="3024188"/>
          <p14:tracePt t="32258" x="2498725" y="3024188"/>
          <p14:tracePt t="32286" x="2611438" y="3024188"/>
          <p14:tracePt t="32319" x="2878138" y="3024188"/>
          <p14:tracePt t="32323" x="2906713" y="3024188"/>
          <p14:tracePt t="32352" x="2935288" y="3024188"/>
          <p14:tracePt t="32355" x="2946400" y="3024188"/>
          <p14:tracePt t="33942" x="2940050" y="3024188"/>
          <p14:tracePt t="33975" x="2928938" y="3024188"/>
          <p14:tracePt t="34807" x="2917825" y="3013075"/>
          <p14:tracePt t="35240" x="2924175" y="2986088"/>
          <p14:tracePt t="35248" x="2924175" y="2957513"/>
          <p14:tracePt t="35255" x="2940050" y="2924175"/>
          <p14:tracePt t="35286" x="2951163" y="2846388"/>
          <p14:tracePt t="35319" x="2951163" y="2733675"/>
          <p14:tracePt t="35352" x="2889250" y="2555875"/>
          <p14:tracePt t="35387" x="2711450" y="2422525"/>
          <p14:tracePt t="35391" x="2678113" y="2371725"/>
          <p14:tracePt t="35419" x="2544763" y="2287588"/>
          <p14:tracePt t="35423" x="2498725" y="2287588"/>
          <p14:tracePt t="35452" x="2393950" y="2249488"/>
          <p14:tracePt t="35456" x="2365375" y="2249488"/>
          <p14:tracePt t="35488" x="2214563" y="2232025"/>
          <p14:tracePt t="35519" x="2085975" y="2232025"/>
          <p14:tracePt t="35552" x="1890713" y="2243138"/>
          <p14:tracePt t="35585" x="1774825" y="2316163"/>
          <p14:tracePt t="35590" x="1746250" y="2316163"/>
          <p14:tracePt t="35619" x="1690688" y="2360613"/>
          <p14:tracePt t="35623" x="1662113" y="2387600"/>
          <p14:tracePt t="35652" x="1617663" y="2444750"/>
          <p14:tracePt t="35656" x="1617663" y="2471738"/>
          <p14:tracePt t="35686" x="1601788" y="2622550"/>
          <p14:tracePt t="35719" x="1797050" y="2801938"/>
          <p14:tracePt t="35752" x="2014538" y="2846388"/>
          <p14:tracePt t="35786" x="2187575" y="2846388"/>
          <p14:tracePt t="35820" x="2281238" y="2846388"/>
          <p14:tracePt t="35824" x="2292350" y="2846388"/>
          <p14:tracePt t="35852" x="2420938" y="2706688"/>
          <p14:tracePt t="35858" x="2432050" y="2695575"/>
          <p14:tracePt t="35886" x="2482850" y="2489200"/>
          <p14:tracePt t="35919" x="2482850" y="2316163"/>
          <p14:tracePt t="35953" x="2432050" y="2192338"/>
          <p14:tracePt t="35959" x="2405063" y="2165350"/>
          <p14:tracePt t="35985" x="2276475" y="2120900"/>
          <p14:tracePt t="35991" x="2209800" y="2103438"/>
          <p14:tracePt t="36019" x="2041525" y="2103438"/>
          <p14:tracePt t="36023" x="1952625" y="2103438"/>
          <p14:tracePt t="36053" x="1846263" y="2103438"/>
          <p14:tracePt t="36057" x="1819275" y="2114550"/>
          <p14:tracePt t="36086" x="1717675" y="2154238"/>
          <p14:tracePt t="36120" x="1601788" y="2276475"/>
          <p14:tracePt t="36152" x="1522413" y="2422525"/>
          <p14:tracePt t="36159" x="1522413" y="2433638"/>
          <p14:tracePt t="36186" x="1522413" y="2571750"/>
          <p14:tracePt t="36219" x="1568450" y="2711450"/>
          <p14:tracePt t="36253" x="1830388" y="2917825"/>
          <p14:tracePt t="36285" x="1970088" y="2979738"/>
          <p14:tracePt t="36290" x="1981200" y="2979738"/>
          <p14:tracePt t="36319" x="1997075" y="2979738"/>
          <p14:tracePt t="36354" x="2019300" y="2979738"/>
          <p14:tracePt t="36385" x="2232025" y="2906713"/>
          <p14:tracePt t="36390" x="2259013" y="2873375"/>
          <p14:tracePt t="36419" x="2382838" y="2755900"/>
          <p14:tracePt t="36423" x="2393950" y="2744788"/>
          <p14:tracePt t="36452" x="2438400" y="2700338"/>
          <p14:tracePt t="36486" x="2438400" y="2662238"/>
          <p14:tracePt t="36490" x="2438400" y="2593975"/>
          <p14:tracePt t="36519" x="2314575" y="2393950"/>
          <p14:tracePt t="36523" x="2314575" y="2382838"/>
          <p14:tracePt t="36552" x="2165350" y="2249488"/>
          <p14:tracePt t="36555" x="2130425" y="2220913"/>
          <p14:tracePt t="36586" x="1997075" y="2187575"/>
          <p14:tracePt t="36619" x="1897063" y="2170113"/>
          <p14:tracePt t="36653" x="1801813" y="2170113"/>
          <p14:tracePt t="36686" x="1690688" y="2181225"/>
          <p14:tracePt t="36690" x="1657350" y="2214563"/>
          <p14:tracePt t="36719" x="1601788" y="2298700"/>
          <p14:tracePt t="36724" x="1601788" y="2327275"/>
          <p14:tracePt t="36752" x="1550988" y="2438400"/>
          <p14:tracePt t="36756" x="1533525" y="2471738"/>
          <p14:tracePt t="36786" x="1533525" y="2622550"/>
          <p14:tracePt t="36820" x="1617663" y="2801938"/>
          <p14:tracePt t="36826" x="1628775" y="2828925"/>
          <p14:tracePt t="36852" x="1812925" y="2935288"/>
          <p14:tracePt t="36885" x="1947863" y="2990850"/>
          <p14:tracePt t="36890" x="2008188" y="3008313"/>
          <p14:tracePt t="36919" x="2097088" y="3035300"/>
          <p14:tracePt t="36924" x="2125663" y="3035300"/>
          <p14:tracePt t="36952" x="2136775" y="3035300"/>
          <p14:tracePt t="36987" x="2181225" y="3013075"/>
          <p14:tracePt t="37019" x="2281238" y="2951163"/>
          <p14:tracePt t="37053" x="2338388" y="2884488"/>
          <p14:tracePt t="37086" x="2416175" y="2762250"/>
          <p14:tracePt t="37089" x="2416175" y="2751138"/>
          <p14:tracePt t="37120" x="2416175" y="2684463"/>
          <p14:tracePt t="37124" x="2416175" y="2673350"/>
          <p14:tracePt t="37152" x="2416175" y="2617788"/>
          <p14:tracePt t="37156" x="2416175" y="2589213"/>
          <p14:tracePt t="37186" x="2338388" y="2449513"/>
          <p14:tracePt t="37220" x="2259013" y="2371725"/>
          <p14:tracePt t="37252" x="2181225" y="2332038"/>
          <p14:tracePt t="37286" x="2041525" y="2316163"/>
          <p14:tracePt t="37290" x="2030413" y="2316163"/>
          <p14:tracePt t="37319" x="2014538" y="2287588"/>
          <p14:tracePt t="37354" x="1985963" y="2271713"/>
          <p14:tracePt t="37386" x="1970088" y="2271713"/>
          <p14:tracePt t="37529" x="0" y="0"/>
        </p14:tracePtLst>
        <p14:tracePtLst>
          <p14:tracePt t="41751" x="5646738" y="3336925"/>
          <p14:tracePt t="41759" x="5657850" y="3330575"/>
          <p14:tracePt t="41786" x="5695950" y="3286125"/>
          <p14:tracePt t="41818" x="5724525" y="3259138"/>
          <p14:tracePt t="41852" x="5773738" y="3208338"/>
          <p14:tracePt t="41886" x="5842000" y="3170238"/>
          <p14:tracePt t="41919" x="5891213" y="3079750"/>
          <p14:tracePt t="41954" x="5964238" y="2979738"/>
          <p14:tracePt t="41985" x="5991225" y="2913063"/>
          <p14:tracePt t="42019" x="5991225" y="2851150"/>
          <p14:tracePt t="42025" x="5991225" y="2806700"/>
          <p14:tracePt t="42052" x="5991225" y="2740025"/>
          <p14:tracePt t="42056" x="5991225" y="2711450"/>
          <p14:tracePt t="42086" x="5991225" y="2611438"/>
          <p14:tracePt t="42119" x="5991225" y="2500313"/>
          <p14:tracePt t="42127" x="5991225" y="2471738"/>
          <p14:tracePt t="42152" x="5991225" y="2422525"/>
          <p14:tracePt t="42186" x="5991225" y="2338388"/>
          <p14:tracePt t="42219" x="5991225" y="2209800"/>
          <p14:tracePt t="42252" x="6030913" y="2143125"/>
          <p14:tracePt t="42285" x="6097588" y="2047875"/>
          <p14:tracePt t="42291" x="6115050" y="1997075"/>
          <p14:tracePt t="42319" x="6148388" y="1892300"/>
          <p14:tracePt t="42324" x="6148388" y="1863725"/>
          <p14:tracePt t="42352" x="6159500" y="1790700"/>
          <p14:tracePt t="42386" x="6215063" y="1735138"/>
          <p14:tracePt t="42419" x="6281738" y="1712913"/>
          <p14:tracePt t="42452" x="6477000" y="1612900"/>
          <p14:tracePt t="42485" x="6734175" y="1573213"/>
          <p14:tracePt t="42491" x="6761163" y="1573213"/>
          <p14:tracePt t="42520" x="6878638" y="1573213"/>
          <p14:tracePt t="42524" x="6918325" y="1573213"/>
          <p14:tracePt t="42552" x="6973888" y="1573213"/>
          <p14:tracePt t="42556" x="6985000" y="1562100"/>
          <p14:tracePt t="42586" x="7118350" y="1490663"/>
          <p14:tracePt t="42621" x="7213600" y="1462088"/>
          <p14:tracePt t="42652" x="7253288" y="1462088"/>
          <p14:tracePt t="42687" x="7291388" y="1462088"/>
          <p14:tracePt t="42691" x="7335838" y="1462088"/>
          <p14:tracePt t="42719" x="7386638" y="1462088"/>
          <p14:tracePt t="42723" x="7415213" y="1462088"/>
          <p14:tracePt t="42752" x="7431088" y="1462088"/>
          <p14:tracePt t="42755" x="7442200" y="1462088"/>
          <p14:tracePt t="42787" x="7493000" y="1439863"/>
          <p14:tracePt t="42819" x="7537450" y="1411288"/>
          <p14:tracePt t="42852" x="7632700" y="1271588"/>
          <p14:tracePt t="42885" x="7643813" y="1233488"/>
          <p14:tracePt t="42918" x="7643813" y="1216025"/>
          <p14:tracePt t="42952" x="7670800" y="1204913"/>
          <p14:tracePt t="42986" x="7794625" y="1249363"/>
          <p14:tracePt t="43017" x="7910513" y="1389063"/>
          <p14:tracePt t="43049" x="7939088" y="1528763"/>
          <p14:tracePt t="43082" x="7954963" y="1628775"/>
          <p14:tracePt t="43115" x="7954963" y="1708150"/>
          <p14:tracePt t="43150" x="7943850" y="1841500"/>
          <p14:tracePt t="43153" x="7943850" y="1852613"/>
          <p14:tracePt t="43183" x="7943850" y="1941513"/>
          <p14:tracePt t="43185" x="7943850" y="1970088"/>
          <p14:tracePt t="43217" x="7983538" y="2058988"/>
          <p14:tracePt t="43250" x="8023225" y="2109788"/>
          <p14:tracePt t="43286" x="8067675" y="2165350"/>
          <p14:tracePt t="43318" x="8078788" y="2214563"/>
          <p14:tracePt t="43323" x="8078788" y="2243138"/>
          <p14:tracePt t="43352" x="8078788" y="2371725"/>
          <p14:tracePt t="43356" x="8078788" y="2382838"/>
          <p14:tracePt t="43388" x="8078788" y="2460625"/>
          <p14:tracePt t="43419" x="8056563" y="2578100"/>
          <p14:tracePt t="43452" x="8067675" y="2695575"/>
          <p14:tracePt t="43486" x="8196263" y="2879725"/>
          <p14:tracePt t="43491" x="8196263" y="2906713"/>
          <p14:tracePt t="43519" x="8240713" y="2979738"/>
          <p14:tracePt t="43523" x="8256588" y="3008313"/>
          <p14:tracePt t="43552" x="8267700" y="3052763"/>
          <p14:tracePt t="43556" x="8267700" y="3063875"/>
          <p14:tracePt t="43586" x="8267700" y="3130550"/>
          <p14:tracePt t="43636" x="8262938" y="3159125"/>
          <p14:tracePt t="43652" x="8251825" y="3181350"/>
          <p14:tracePt t="43687" x="8161338" y="3197225"/>
          <p14:tracePt t="43716" x="8045450" y="3197225"/>
          <p14:tracePt t="43748" x="7989888" y="3146425"/>
          <p14:tracePt t="43782" x="7972425" y="2928938"/>
          <p14:tracePt t="43815" x="7972425" y="2813050"/>
          <p14:tracePt t="43816" x="7972425" y="2801938"/>
          <p14:tracePt t="43848" x="7983538" y="2633663"/>
          <p14:tracePt t="43882" x="8034338" y="2416175"/>
          <p14:tracePt t="43916" x="8034338" y="2282825"/>
          <p14:tracePt t="43953" x="8034338" y="2109788"/>
          <p14:tracePt t="43958" x="8034338" y="2098675"/>
          <p14:tracePt t="43984" x="8050213" y="2043113"/>
          <p14:tracePt t="43986" x="8050213" y="2030413"/>
          <p14:tracePt t="44017" x="8045450" y="1947863"/>
          <p14:tracePt t="44050" x="7927975" y="1863725"/>
          <p14:tracePt t="44083" x="7710488" y="1812925"/>
          <p14:tracePt t="44117" x="7475538" y="1779588"/>
          <p14:tracePt t="44150" x="7346950" y="1685925"/>
          <p14:tracePt t="44154" x="7335838" y="1674813"/>
          <p14:tracePt t="44184" x="7302500" y="1535113"/>
          <p14:tracePt t="44187" x="7302500" y="1444625"/>
          <p14:tracePt t="44220" x="7286625" y="1311275"/>
          <p14:tracePt t="44254" x="7286625" y="1255713"/>
          <p14:tracePt t="44306" x="7275513" y="1244600"/>
          <p14:tracePt t="44322" x="7264400" y="1244600"/>
          <p14:tracePt t="44354" x="7085013" y="1249363"/>
          <p14:tracePt t="44386" x="6923088" y="1293813"/>
          <p14:tracePt t="44419" x="6772275" y="1373188"/>
          <p14:tracePt t="44453" x="6667500" y="1466850"/>
          <p14:tracePt t="44486" x="6461125" y="1617663"/>
          <p14:tracePt t="44491" x="6427788" y="1651000"/>
          <p14:tracePt t="44519" x="6303963" y="1768475"/>
          <p14:tracePt t="44523" x="6254750" y="1785938"/>
          <p14:tracePt t="44552" x="6203950" y="1785938"/>
          <p14:tracePt t="44586" x="6164263" y="1797050"/>
          <p14:tracePt t="44619" x="6086475" y="1797050"/>
          <p14:tracePt t="44653" x="6030913" y="1735138"/>
          <p14:tracePt t="44686" x="6002338" y="1708150"/>
          <p14:tracePt t="44786" x="5957888" y="1708150"/>
          <p14:tracePt t="44794" x="5957888" y="1730375"/>
          <p14:tracePt t="44821" x="5930900" y="1858963"/>
          <p14:tracePt t="44852" x="5930900" y="2008188"/>
          <p14:tracePt t="44886" x="5930900" y="2076450"/>
          <p14:tracePt t="44890" x="5930900" y="2103438"/>
          <p14:tracePt t="44919" x="5930900" y="2114550"/>
          <p14:tracePt t="44953" x="5930900" y="2154238"/>
          <p14:tracePt t="44986" x="5930900" y="2170113"/>
          <p14:tracePt t="45026" x="5930900" y="2181225"/>
          <p14:tracePt t="45058" x="5930900" y="2192338"/>
          <p14:tracePt t="45085" x="5930900" y="2232025"/>
          <p14:tracePt t="45091" x="5930900" y="2260600"/>
          <p14:tracePt t="45121" x="5930900" y="2287588"/>
          <p14:tracePt t="45125" x="5930900" y="2298700"/>
          <p14:tracePt t="45152" x="5930900" y="2365375"/>
          <p14:tracePt t="45156" x="5930900" y="2376488"/>
          <p14:tracePt t="45186" x="5930900" y="2433638"/>
          <p14:tracePt t="45220" x="5913438" y="2511425"/>
          <p14:tracePt t="45252" x="5902325" y="2549525"/>
          <p14:tracePt t="45256" x="5891213" y="2566988"/>
          <p14:tracePt t="45286" x="5875338" y="2589213"/>
          <p14:tracePt t="45320" x="5864225" y="2617788"/>
          <p14:tracePt t="45352" x="5835650" y="2667000"/>
          <p14:tracePt t="45386" x="5835650" y="2733675"/>
          <p14:tracePt t="45391" x="5835650" y="2744788"/>
          <p14:tracePt t="45419" x="5824538" y="2773363"/>
          <p14:tracePt t="45452" x="5824538" y="2795588"/>
          <p14:tracePt t="45456" x="5807075" y="2824163"/>
          <p14:tracePt t="45486" x="5784850" y="2851150"/>
          <p14:tracePt t="45519" x="5740400" y="2928938"/>
          <p14:tracePt t="45552" x="5640388" y="3008313"/>
          <p14:tracePt t="45585" x="5518150" y="3079750"/>
          <p14:tracePt t="45591" x="5467350" y="3113088"/>
          <p14:tracePt t="45619" x="5411788" y="3152775"/>
          <p14:tracePt t="45623" x="5400675" y="3197225"/>
          <p14:tracePt t="45652" x="5400675" y="3225800"/>
          <p14:tracePt t="45655" x="5389563" y="3236913"/>
          <p14:tracePt t="45687" x="5394325" y="3319463"/>
          <p14:tracePt t="45719" x="5478463" y="3392488"/>
          <p14:tracePt t="45752" x="5595938" y="3403600"/>
          <p14:tracePt t="45786" x="5791200" y="3359150"/>
          <p14:tracePt t="45792" x="5807075" y="3343275"/>
          <p14:tracePt t="45819" x="5913438" y="3270250"/>
          <p14:tracePt t="45824" x="5946775" y="3236913"/>
          <p14:tracePt t="45852" x="6048375" y="3119438"/>
          <p14:tracePt t="45855" x="6059488" y="3090863"/>
          <p14:tracePt t="45886" x="6092825" y="2957513"/>
          <p14:tracePt t="45919" x="6108700" y="2784475"/>
          <p14:tracePt t="45953" x="6108700" y="2717800"/>
          <p14:tracePt t="45986" x="6108700" y="2606675"/>
          <p14:tracePt t="45990" x="6108700" y="2593975"/>
          <p14:tracePt t="46019" x="6108700" y="2527300"/>
          <p14:tracePt t="46023" x="6108700" y="2500313"/>
          <p14:tracePt t="46052" x="6108700" y="2427288"/>
          <p14:tracePt t="46056" x="6108700" y="2405063"/>
          <p14:tracePt t="46088" x="6108700" y="2338388"/>
          <p14:tracePt t="46119" x="6108700" y="2192338"/>
          <p14:tracePt t="46152" x="6108700" y="2125663"/>
          <p14:tracePt t="46186" x="6108700" y="2087563"/>
          <p14:tracePt t="46219" x="6108700" y="2036763"/>
          <p14:tracePt t="46252" x="6108700" y="2008188"/>
          <p14:tracePt t="46256" x="6126163" y="1981200"/>
          <p14:tracePt t="46286" x="6181725" y="1914525"/>
          <p14:tracePt t="46319" x="6219825" y="1858963"/>
          <p14:tracePt t="46352" x="6270625" y="1819275"/>
          <p14:tracePt t="46386" x="6299200" y="1790700"/>
          <p14:tracePt t="46390" x="6310313" y="1779588"/>
          <p14:tracePt t="46419" x="6354763" y="1697038"/>
          <p14:tracePt t="46423" x="6370638" y="1662113"/>
          <p14:tracePt t="46452" x="6410325" y="1606550"/>
          <p14:tracePt t="46486" x="6421438" y="1573213"/>
          <p14:tracePt t="46519" x="6421438" y="1546225"/>
          <p14:tracePt t="46614" x="6450013" y="1546225"/>
          <p14:tracePt t="46622" x="6461125" y="1550988"/>
          <p14:tracePt t="46652" x="6505575" y="1595438"/>
          <p14:tracePt t="46685" x="6550025" y="1606550"/>
          <p14:tracePt t="46719" x="6605588" y="1624013"/>
          <p14:tracePt t="46754" x="6734175" y="1639888"/>
          <p14:tracePt t="46761" x="6745288" y="1639888"/>
          <p14:tracePt t="46767" x="6772275" y="1639888"/>
          <p14:tracePt t="46786" x="6867525" y="1639888"/>
          <p14:tracePt t="46790" x="6896100" y="1639888"/>
          <p14:tracePt t="46819" x="7040563" y="1657350"/>
          <p14:tracePt t="46824" x="7107238" y="1657350"/>
          <p14:tracePt t="46855" x="7224713" y="1657350"/>
          <p14:tracePt t="46918" x="7235825" y="1657350"/>
          <p14:tracePt t="46966" x="7246938" y="1646238"/>
          <p14:tracePt t="46974" x="7264400" y="1635125"/>
          <p14:tracePt t="46986" x="7264400" y="1624013"/>
          <p14:tracePt t="47019" x="7286625" y="1568450"/>
          <p14:tracePt t="47024" x="7286625" y="1557338"/>
          <p14:tracePt t="47053" x="7286625" y="1546225"/>
          <p14:tracePt t="47086" x="7286625" y="1528763"/>
          <p14:tracePt t="47207" x="7302500" y="1528763"/>
          <p14:tracePt t="47214" x="7331075" y="1528763"/>
          <p14:tracePt t="47222" x="7342188" y="1528763"/>
          <p14:tracePt t="47253" x="7397750" y="1550988"/>
          <p14:tracePt t="47256" x="7459663" y="1568450"/>
          <p14:tracePt t="47287" x="7508875" y="1568450"/>
          <p14:tracePt t="47320" x="7586663" y="1568450"/>
          <p14:tracePt t="47352" x="7659688" y="1568450"/>
          <p14:tracePt t="47385" x="7670800" y="1568450"/>
          <p14:tracePt t="47446" x="7648575" y="1568450"/>
          <p14:tracePt t="47454" x="7637463" y="1568450"/>
          <p14:tracePt t="47486" x="7391400" y="1584325"/>
          <p14:tracePt t="47519" x="7180263" y="1601788"/>
          <p14:tracePt t="47527" x="7129463" y="1601788"/>
          <p14:tracePt t="47552" x="7062788" y="1601788"/>
          <p14:tracePt t="47586" x="6978650" y="1601788"/>
          <p14:tracePt t="47590" x="6967538" y="1612900"/>
          <p14:tracePt t="47654" x="6956425" y="1612900"/>
          <p14:tracePt t="47671" x="6940550" y="1612900"/>
          <p14:tracePt t="47686" x="6929438" y="1606550"/>
          <p14:tracePt t="47719" x="6884988" y="1550988"/>
          <p14:tracePt t="47752" x="6862763" y="1484313"/>
          <p14:tracePt t="47786" x="6862763" y="1473200"/>
          <p14:tracePt t="47830" x="6845300" y="1477963"/>
          <p14:tracePt t="47852" x="6845300" y="1506538"/>
          <p14:tracePt t="47856" x="6845300" y="1517650"/>
          <p14:tracePt t="47886" x="6845300" y="1601788"/>
          <p14:tracePt t="47921" x="6856413" y="1719263"/>
          <p14:tracePt t="47952" x="6907213" y="1808163"/>
          <p14:tracePt t="47956" x="6918325" y="1819275"/>
          <p14:tracePt t="47985" x="6918325" y="1835150"/>
          <p14:tracePt t="48019" x="6911975" y="1846263"/>
          <p14:tracePt t="48023" x="6900863" y="1858963"/>
          <p14:tracePt t="48054" x="6884988" y="1858963"/>
          <p14:tracePt t="48086" x="6873875" y="1858963"/>
          <p14:tracePt t="48119" x="6789738" y="1852613"/>
          <p14:tracePt t="48152" x="6750050" y="1852613"/>
          <p14:tracePt t="48186" x="6678613" y="1858963"/>
          <p14:tracePt t="48220" x="6650038" y="1858963"/>
          <p14:tracePt t="48252" x="6610350" y="1858963"/>
          <p14:tracePt t="48256" x="6599238" y="1858963"/>
          <p14:tracePt t="48287" x="6572250" y="1858963"/>
          <p14:tracePt t="48292" x="6543675" y="1858963"/>
          <p14:tracePt t="48319" x="6521450" y="1852613"/>
          <p14:tracePt t="48352" x="6510338" y="1812925"/>
          <p14:tracePt t="48356" x="6510338" y="1801813"/>
          <p14:tracePt t="48386" x="6510338" y="1735138"/>
          <p14:tracePt t="48419" x="6510338" y="1724025"/>
          <p14:tracePt t="48452" x="6510338" y="1674813"/>
          <p14:tracePt t="48485" x="6510338" y="1635125"/>
          <p14:tracePt t="48491" x="6510338" y="1617663"/>
          <p14:tracePt t="48540" x="6510338" y="1595438"/>
          <p14:tracePt t="48552" x="6510338" y="1579563"/>
          <p14:tracePt t="48555" x="6510338" y="1550988"/>
          <p14:tracePt t="48586" x="6516688" y="1473200"/>
          <p14:tracePt t="48619" x="6516688" y="1462088"/>
          <p14:tracePt t="48730" x="6516688" y="1450975"/>
          <p14:tracePt t="48746" x="6494463" y="1450975"/>
          <p14:tracePt t="48754" x="6483350" y="1450975"/>
          <p14:tracePt t="48788" x="6454775" y="1433513"/>
          <p14:tracePt t="48819" x="6343650" y="1422400"/>
          <p14:tracePt t="48852" x="6226175" y="1422400"/>
          <p14:tracePt t="48885" x="6203950" y="1422400"/>
          <p14:tracePt t="48890" x="6186488" y="1422400"/>
          <p14:tracePt t="49050" x="6175375" y="1422400"/>
          <p14:tracePt t="49084" x="6175375" y="1428750"/>
          <p14:tracePt t="49146" x="6175375" y="1439863"/>
          <p14:tracePt t="49162" x="6175375" y="1484313"/>
          <p14:tracePt t="49186" x="6181725" y="1539875"/>
          <p14:tracePt t="49219" x="6254750" y="1635125"/>
          <p14:tracePt t="49252" x="6254750" y="1701800"/>
          <p14:tracePt t="49260" x="6254750" y="1730375"/>
          <p14:tracePt t="49286" x="6254750" y="1741488"/>
          <p14:tracePt t="49289" x="6254750" y="1752600"/>
          <p14:tracePt t="49356" x="6254750" y="1763713"/>
          <p14:tracePt t="49386" x="6254750" y="1779588"/>
          <p14:tracePt t="49451" x="6243638" y="1790700"/>
          <p14:tracePt t="49482" x="6232525" y="1801813"/>
          <p14:tracePt t="49498" x="6219825" y="1801813"/>
          <p14:tracePt t="49519" x="6192838" y="1801813"/>
          <p14:tracePt t="49523" x="6164263" y="1801813"/>
          <p14:tracePt t="49658" x="6153150" y="1812925"/>
          <p14:tracePt t="49690" x="6153150" y="1830388"/>
          <p14:tracePt t="49706" x="6153150" y="1841500"/>
          <p14:tracePt t="49722" x="6175375" y="1885950"/>
          <p14:tracePt t="49753" x="6232525" y="1981200"/>
          <p14:tracePt t="49786" x="6259513" y="2025650"/>
          <p14:tracePt t="49819" x="6270625" y="2047875"/>
          <p14:tracePt t="49866" x="6270625" y="2058988"/>
          <p14:tracePt t="49886" x="6265863" y="2076450"/>
          <p14:tracePt t="49919" x="6237288" y="2098675"/>
          <p14:tracePt t="49953" x="6153150" y="2098675"/>
          <p14:tracePt t="49957" x="6137275" y="2109788"/>
          <p14:tracePt t="49986" x="6086475" y="2147888"/>
          <p14:tracePt t="50020" x="6048375" y="2165350"/>
          <p14:tracePt t="50154" x="6048375" y="2187575"/>
          <p14:tracePt t="50162" x="6048375" y="2203450"/>
          <p14:tracePt t="50186" x="6037263" y="2243138"/>
          <p14:tracePt t="50219" x="6008688" y="2320925"/>
          <p14:tracePt t="50228" x="5997575" y="2332038"/>
          <p14:tracePt t="50252" x="5997575" y="2387600"/>
          <p14:tracePt t="50286" x="5997575" y="2438400"/>
          <p14:tracePt t="50322" x="5997575" y="2493963"/>
          <p14:tracePt t="50326" x="5997575" y="2505075"/>
          <p14:tracePt t="50352" x="5997575" y="2544763"/>
          <p14:tracePt t="50356" x="5997575" y="2555875"/>
          <p14:tracePt t="50386" x="5997575" y="2689225"/>
          <p14:tracePt t="50419" x="5997575" y="2751138"/>
          <p14:tracePt t="50452" x="5997575" y="2835275"/>
          <p14:tracePt t="50486" x="5986463" y="2857500"/>
          <p14:tracePt t="50572" x="5969000" y="2873375"/>
          <p14:tracePt t="50620" x="5969000" y="2895600"/>
          <p14:tracePt t="50627" x="5942013" y="2913063"/>
          <p14:tracePt t="50652" x="5913438" y="2940050"/>
          <p14:tracePt t="50685" x="5875338" y="3008313"/>
          <p14:tracePt t="50690" x="5875338" y="3019425"/>
          <p14:tracePt t="50719" x="5864225" y="3068638"/>
          <p14:tracePt t="50723" x="5864225" y="3086100"/>
          <p14:tracePt t="50752" x="5864225" y="3135313"/>
          <p14:tracePt t="50755" x="5864225" y="3146425"/>
          <p14:tracePt t="50810" x="5846763" y="3175000"/>
          <p14:tracePt t="50819" x="5846763" y="3192463"/>
          <p14:tracePt t="50852" x="5795963" y="3203575"/>
          <p14:tracePt t="50886" x="5740400" y="3219450"/>
          <p14:tracePt t="50919" x="5702300" y="3219450"/>
          <p14:tracePt t="50970" x="5673725" y="3230563"/>
          <p14:tracePt t="50986" x="5646738" y="3248025"/>
          <p14:tracePt t="51019" x="5618163" y="3286125"/>
          <p14:tracePt t="51052" x="5607050" y="3308350"/>
          <p14:tracePt t="51098" x="5595938" y="3325813"/>
          <p14:tracePt t="51119" x="5534025" y="3336925"/>
          <p14:tracePt t="51124" x="5522913" y="3336925"/>
          <p14:tracePt t="51152" x="5456238" y="3354388"/>
          <p14:tracePt t="51156" x="5438775" y="3365500"/>
          <p14:tracePt t="51518" x="5438775" y="3376613"/>
          <p14:tracePt t="51533" x="0" y="0"/>
        </p14:tracePtLst>
        <p14:tracePtLst>
          <p14:tracePt t="52966" x="7024688" y="2773363"/>
          <p14:tracePt t="53102" x="7024688" y="2755900"/>
          <p14:tracePt t="53118" x="7024688" y="2744788"/>
          <p14:tracePt t="53127" x="7024688" y="2733675"/>
          <p14:tracePt t="53152" x="7024688" y="2678113"/>
          <p14:tracePt t="53185" x="7024688" y="2617788"/>
          <p14:tracePt t="53220" x="7024688" y="2589213"/>
          <p14:tracePt t="53262" x="7024688" y="2578100"/>
          <p14:tracePt t="53326" x="7024688" y="2566988"/>
          <p14:tracePt t="53422" x="7018338" y="2566988"/>
          <p14:tracePt t="53758" x="7018338" y="2571750"/>
          <p14:tracePt t="53773" x="0" y="0"/>
        </p14:tracePtLst>
        <p14:tracePtLst>
          <p14:tracePt t="54442" x="6186488" y="2684463"/>
          <p14:tracePt t="54515" x="6197600" y="2667000"/>
          <p14:tracePt t="54531" x="6226175" y="2655888"/>
          <p14:tracePt t="54552" x="6281738" y="2655888"/>
          <p14:tracePt t="54555" x="6292850" y="2655888"/>
          <p14:tracePt t="54586" x="6370638" y="2655888"/>
          <p14:tracePt t="54619" x="6388100" y="2655888"/>
          <p14:tracePt t="54674" x="6427788" y="2655888"/>
          <p14:tracePt t="54686" x="6443663" y="2655888"/>
          <p14:tracePt t="54722" x="6454775" y="2640013"/>
          <p14:tracePt t="54753" x="6465888" y="2600325"/>
          <p14:tracePt t="54757" x="6477000" y="2589213"/>
          <p14:tracePt t="54786" x="6477000" y="2538413"/>
          <p14:tracePt t="54819" x="6477000" y="2500313"/>
          <p14:tracePt t="54855" x="6477000" y="2444750"/>
          <p14:tracePt t="54859" x="6477000" y="2433638"/>
          <p14:tracePt t="54886" x="6415088" y="2376488"/>
          <p14:tracePt t="54890" x="6403975" y="2360613"/>
          <p14:tracePt t="54919" x="6348413" y="2332038"/>
          <p14:tracePt t="54923" x="6303963" y="2332038"/>
          <p14:tracePt t="54955" x="6265863" y="2309813"/>
          <p14:tracePt t="54987" x="6254750" y="2309813"/>
          <p14:tracePt t="55019" x="6232525" y="2309813"/>
          <p14:tracePt t="55058" x="6203950" y="2309813"/>
          <p14:tracePt t="55086" x="6164263" y="2309813"/>
          <p14:tracePt t="55091" x="6153150" y="2309813"/>
          <p14:tracePt t="55119" x="6097588" y="2309813"/>
          <p14:tracePt t="55123" x="6053138" y="2309813"/>
          <p14:tracePt t="55152" x="6024563" y="2316163"/>
          <p14:tracePt t="55156" x="5997575" y="2327275"/>
          <p14:tracePt t="55186" x="5986463" y="2327275"/>
          <p14:tracePt t="55220" x="5975350" y="2343150"/>
          <p14:tracePt t="55252" x="5946775" y="2365375"/>
          <p14:tracePt t="55285" x="5935663" y="2393950"/>
          <p14:tracePt t="55319" x="5935663" y="2460625"/>
          <p14:tracePt t="55354" x="5935663" y="2500313"/>
          <p14:tracePt t="55386" x="5935663" y="2511425"/>
          <p14:tracePt t="55419" x="5935663" y="2578100"/>
          <p14:tracePt t="55452" x="6030913" y="2678113"/>
          <p14:tracePt t="55485" x="6153150" y="2784475"/>
          <p14:tracePt t="55520" x="6197600" y="2801938"/>
          <p14:tracePt t="55523" x="6208713" y="2801938"/>
          <p14:tracePt t="55552" x="6248400" y="2801938"/>
          <p14:tracePt t="55556" x="6259513" y="2801938"/>
          <p14:tracePt t="55586" x="6299200" y="2801938"/>
          <p14:tracePt t="55620" x="6370638" y="2778125"/>
          <p14:tracePt t="55652" x="6410325" y="2706688"/>
          <p14:tracePt t="55686" x="6410325" y="2684463"/>
          <p14:tracePt t="55722" x="6421438" y="2655888"/>
          <p14:tracePt t="55752" x="6465888" y="2628900"/>
          <p14:tracePt t="55786" x="6421438" y="2516188"/>
          <p14:tracePt t="55820" x="6276975" y="2382838"/>
          <p14:tracePt t="55852" x="6175375" y="2343150"/>
          <p14:tracePt t="55886" x="6153150" y="2332038"/>
          <p14:tracePt t="55890" x="6126163" y="2332038"/>
          <p14:tracePt t="55918" x="6086475" y="2332038"/>
          <p14:tracePt t="55922" x="6075363" y="2332038"/>
          <p14:tracePt t="55953" x="6048375" y="2332038"/>
          <p14:tracePt t="55984" x="6037263" y="2365375"/>
          <p14:tracePt t="55986" x="6037263" y="2387600"/>
          <p14:tracePt t="56019" x="6037263" y="2427288"/>
          <p14:tracePt t="56049" x="0" y="0"/>
        </p14:tracePtLst>
        <p14:tracePtLst>
          <p14:tracePt t="57003" x="6237288" y="3616325"/>
          <p14:tracePt t="57074" x="6208713" y="3605213"/>
          <p14:tracePt t="57083" x="6197600" y="3605213"/>
          <p14:tracePt t="57331" x="6219825" y="3605213"/>
          <p14:tracePt t="57339" x="6232525" y="3605213"/>
          <p14:tracePt t="57352" x="6243638" y="3605213"/>
          <p14:tracePt t="57356" x="6254750" y="3605213"/>
          <p14:tracePt t="57382" x="0" y="0"/>
        </p14:tracePtLst>
        <p14:tracePtLst>
          <p14:tracePt t="57694" x="6516688" y="3632200"/>
          <p14:tracePt t="57752" x="6516688" y="3621088"/>
          <p14:tracePt t="58006" x="6532563" y="3627438"/>
          <p14:tracePt t="58024" x="6554788" y="3627438"/>
          <p14:tracePt t="58032" x="6572250" y="3643313"/>
          <p14:tracePt t="58051" x="6645275" y="3643313"/>
          <p14:tracePt t="58053" x="0" y="0"/>
        </p14:tracePtLst>
        <p14:tracePtLst>
          <p14:tracePt t="58351" x="6794500" y="3621088"/>
          <p14:tracePt t="58662" x="6805613" y="3621088"/>
          <p14:tracePt t="58678" x="6851650" y="3632200"/>
          <p14:tracePt t="58686" x="6918325" y="3632200"/>
          <p14:tracePt t="58716" x="0" y="0"/>
        </p14:tracePtLst>
        <p14:tracePtLst>
          <p14:tracePt t="59088" x="7358063" y="3643313"/>
          <p14:tracePt t="59096" x="7375525" y="3643313"/>
          <p14:tracePt t="59349" x="0" y="0"/>
        </p14:tracePtLst>
        <p14:tracePtLst>
          <p14:tracePt t="60047" x="7231063" y="4090988"/>
          <p14:tracePt t="60102" x="7213600" y="4079875"/>
          <p14:tracePt t="60213" x="0" y="0"/>
        </p14:tracePtLst>
        <p14:tracePtLst>
          <p14:tracePt t="62811" x="6889750" y="4781550"/>
          <p14:tracePt t="62898" x="6867525" y="4781550"/>
          <p14:tracePt t="62907" x="6856413" y="4781550"/>
          <p14:tracePt t="62954" x="6761163" y="4781550"/>
          <p14:tracePt t="62986" x="6583363" y="4883150"/>
          <p14:tracePt t="63019" x="6388100" y="4932363"/>
          <p14:tracePt t="63053" x="6303963" y="4932363"/>
          <p14:tracePt t="63085" x="6208713" y="4943475"/>
          <p14:tracePt t="63091" x="6192838" y="4943475"/>
          <p14:tracePt t="63119" x="6170613" y="4954588"/>
          <p14:tracePt t="63124" x="6126163" y="4954588"/>
          <p14:tracePt t="63152" x="6075363" y="4954588"/>
          <p14:tracePt t="63156" x="6064250" y="4954588"/>
          <p14:tracePt t="63186" x="5980113" y="4972050"/>
          <p14:tracePt t="63218" x="5868988" y="4972050"/>
          <p14:tracePt t="63253" x="5740400" y="4972050"/>
          <p14:tracePt t="63285" x="5607050" y="4972050"/>
          <p14:tracePt t="63291" x="5595938" y="4972050"/>
          <p14:tracePt t="63319" x="5495925" y="4960938"/>
          <p14:tracePt t="63324" x="5451475" y="4960938"/>
          <p14:tracePt t="63352" x="5356225" y="4943475"/>
          <p14:tracePt t="63356" x="5300663" y="4943475"/>
          <p14:tracePt t="63386" x="5105400" y="4943475"/>
          <p14:tracePt t="63419" x="5094288" y="4932363"/>
          <p14:tracePt t="63452" x="5026025" y="4921250"/>
          <p14:tracePt t="63485" x="4981575" y="4887913"/>
          <p14:tracePt t="64053" x="0" y="0"/>
        </p14:tracePtLst>
        <p14:tracePtLst>
          <p14:tracePt t="65743" x="6243638" y="4235450"/>
          <p14:tracePt t="65766" x="6254750" y="4224338"/>
          <p14:tracePt t="65815" x="6254750" y="4213225"/>
          <p14:tracePt t="65830" x="6254750" y="4195763"/>
          <p14:tracePt t="65852" x="6254750" y="4184650"/>
          <p14:tracePt t="65856" x="6254750" y="4140200"/>
          <p14:tracePt t="65886" x="6248400" y="4044950"/>
          <p14:tracePt t="65919" x="6181725" y="3995738"/>
          <p14:tracePt t="65954" x="6142038" y="3978275"/>
          <p14:tracePt t="65985" x="6064250" y="3978275"/>
          <p14:tracePt t="66019" x="5997575" y="4000500"/>
          <p14:tracePt t="66025" x="5980113" y="4029075"/>
          <p14:tracePt t="66052" x="5969000" y="4095750"/>
          <p14:tracePt t="66056" x="5969000" y="4124325"/>
          <p14:tracePt t="66086" x="5991225" y="4240213"/>
          <p14:tracePt t="66119" x="6130925" y="4308475"/>
          <p14:tracePt t="66127" x="6197600" y="4308475"/>
          <p14:tracePt t="66152" x="6270625" y="4308475"/>
          <p14:tracePt t="66185" x="6438900" y="4246563"/>
          <p14:tracePt t="66190" x="6454775" y="4235450"/>
          <p14:tracePt t="66219" x="6465888" y="4151313"/>
          <p14:tracePt t="66262" x="6461125" y="4135438"/>
          <p14:tracePt t="66286" x="6392863" y="4106863"/>
          <p14:tracePt t="66320" x="6137275" y="4090988"/>
          <p14:tracePt t="66352" x="5980113" y="4151313"/>
          <p14:tracePt t="66385" x="5964238" y="4202113"/>
          <p14:tracePt t="66391" x="5964238" y="4213225"/>
          <p14:tracePt t="66418" x="6013450" y="4213225"/>
          <p14:tracePt t="66451" x="6119813" y="4162425"/>
          <p14:tracePt t="66485" x="0" y="0"/>
        </p14:tracePtLst>
        <p14:tracePtLst>
          <p14:tracePt t="67541" x="3670300" y="3906838"/>
          <p14:tracePt t="67562" x="3676650" y="3906838"/>
          <p14:tracePt t="67570" x="3687763" y="3917950"/>
          <p14:tracePt t="67586" x="3705225" y="3929063"/>
          <p14:tracePt t="67619" x="3933825" y="4022725"/>
          <p14:tracePt t="67652" x="4133850" y="4090988"/>
          <p14:tracePt t="67685" x="4306888" y="4140200"/>
          <p14:tracePt t="67690" x="4351338" y="4140200"/>
          <p14:tracePt t="67719" x="4413250" y="4202113"/>
          <p14:tracePt t="67723" x="4424363" y="4213225"/>
          <p14:tracePt t="67752" x="4508500" y="4213225"/>
          <p14:tracePt t="67756" x="4535488" y="4213225"/>
          <p14:tracePt t="67786" x="4619625" y="4224338"/>
          <p14:tracePt t="67819" x="4697413" y="4251325"/>
          <p14:tracePt t="67852" x="4808538" y="4279900"/>
          <p14:tracePt t="67859" x="4826000" y="4279900"/>
          <p14:tracePt t="67884" x="4881563" y="4297363"/>
          <p14:tracePt t="67961" x="4870450" y="4297363"/>
          <p14:tracePt t="67969" x="4841875" y="4286250"/>
          <p14:tracePt t="67984" x="4775200" y="4251325"/>
          <p14:tracePt t="67986" x="4748213" y="4251325"/>
          <p14:tracePt t="68017" x="4457700" y="4106863"/>
          <p14:tracePt t="68052" x="4244975" y="4106863"/>
          <p14:tracePt t="68085" x="4071938" y="4106863"/>
          <p14:tracePt t="68090" x="4044950" y="4106863"/>
          <p14:tracePt t="68119" x="3989388" y="4106863"/>
          <p14:tracePt t="68123" x="3978275" y="4106863"/>
          <p14:tracePt t="68152" x="3938588" y="4067175"/>
          <p14:tracePt t="68156" x="3911600" y="4067175"/>
          <p14:tracePt t="68184" x="3798888" y="4051300"/>
          <p14:tracePt t="68217" x="3749675" y="4051300"/>
          <p14:tracePt t="68252" x="3738563" y="4051300"/>
          <p14:tracePt t="68284" x="3709988" y="4051300"/>
          <p14:tracePt t="68317" x="3670300" y="4033838"/>
          <p14:tracePt t="68352" x="3643313" y="4022725"/>
          <p14:tracePt t="68441" x="3632200" y="4022725"/>
          <p14:tracePt t="68457" x="3632200" y="4029075"/>
          <p14:tracePt t="68473" x="3636963" y="4044950"/>
          <p14:tracePt t="68484" x="3681413" y="4056063"/>
          <p14:tracePt t="68517" x="3900488" y="4124325"/>
          <p14:tracePt t="68550" x="4106863" y="4191000"/>
          <p14:tracePt t="68554" x="4151313" y="4191000"/>
          <p14:tracePt t="68584" x="4206875" y="4202113"/>
          <p14:tracePt t="68586" x="4217988" y="4202113"/>
          <p14:tracePt t="68618" x="4267200" y="4202113"/>
          <p14:tracePt t="68651" x="4335463" y="4202113"/>
          <p14:tracePt t="68746" x="4351338" y="4202113"/>
          <p14:tracePt t="68762" x="4340225" y="4202113"/>
          <p14:tracePt t="68786" x="4251325" y="4162425"/>
          <p14:tracePt t="68819" x="4049713" y="4079875"/>
          <p14:tracePt t="68825" x="0" y="0"/>
        </p14:tracePtLst>
        <p14:tracePtLst>
          <p14:tracePt t="69330" x="3521075" y="3973513"/>
          <p14:tracePt t="69354" x="3525838" y="3973513"/>
          <p14:tracePt t="69419" x="3536950" y="3973513"/>
          <p14:tracePt t="71853" x="0" y="0"/>
        </p14:tracePtLst>
        <p14:tracePtLst>
          <p14:tracePt t="72066" x="3536950" y="3973513"/>
          <p14:tracePt t="72077" x="3536950" y="3984625"/>
          <p14:tracePt t="72092" x="3536950" y="3995738"/>
          <p14:tracePt t="72117" x="3554413" y="4033838"/>
          <p14:tracePt t="72150" x="3625850" y="4157663"/>
          <p14:tracePt t="72183" x="3716338" y="4275138"/>
          <p14:tracePt t="72216" x="3933825" y="4497388"/>
          <p14:tracePt t="72252" x="4100513" y="4665663"/>
          <p14:tracePt t="72255" x="4133850" y="4699000"/>
          <p14:tracePt t="72285" x="4251325" y="4787900"/>
          <p14:tracePt t="72318" x="4291013" y="4827588"/>
          <p14:tracePt t="72322" x="4318000" y="4854575"/>
          <p14:tracePt t="72352" x="4530725" y="4921250"/>
          <p14:tracePt t="72355" x="4579938" y="4938713"/>
          <p14:tracePt t="72386" x="4926013" y="4976813"/>
          <p14:tracePt t="72418" x="5294313" y="4976813"/>
          <p14:tracePt t="72452" x="5400675" y="4976813"/>
          <p14:tracePt t="72486" x="5411788" y="4976813"/>
          <p14:tracePt t="72518" x="5495925" y="4976813"/>
          <p14:tracePt t="72552" x="5551488" y="4965700"/>
          <p14:tracePt t="72585" x="5600700" y="4916488"/>
          <p14:tracePt t="72618" x="5657850" y="4860925"/>
          <p14:tracePt t="72652" x="5713413" y="4843463"/>
          <p14:tracePt t="72685" x="5740400" y="4821238"/>
          <p14:tracePt t="72689" x="5740400" y="4792663"/>
          <p14:tracePt t="72718" x="5740400" y="4743450"/>
          <p14:tracePt t="72722" x="5668963" y="4687888"/>
          <p14:tracePt t="72751" x="5438775" y="4548188"/>
          <p14:tracePt t="72753" x="0" y="0"/>
        </p14:tracePtLst>
        <p14:tracePtLst>
          <p14:tracePt t="74186" x="4005263" y="4162425"/>
          <p14:tracePt t="74290" x="4000500" y="4184650"/>
          <p14:tracePt t="74299" x="4000500" y="4195763"/>
          <p14:tracePt t="74319" x="3956050" y="4224338"/>
          <p14:tracePt t="74323" x="3944938" y="4235450"/>
          <p14:tracePt t="74351" x="3933825" y="4246563"/>
          <p14:tracePt t="74384" x="3894138" y="4264025"/>
          <p14:tracePt t="74467" x="3876675" y="4264025"/>
          <p14:tracePt t="74882" x="3876675" y="4275138"/>
          <p14:tracePt t="74912" x="3876675" y="4268788"/>
          <p14:tracePt t="74914" x="0" y="0"/>
        </p14:tracePtLst>
        <p14:tracePtLst>
          <p14:tracePt t="75176" x="3994150" y="3705225"/>
          <p14:tracePt t="75180" x="3994150" y="3722688"/>
          <p14:tracePt t="75186" x="3994150" y="3733800"/>
          <p14:tracePt t="75218" x="3994150" y="3844925"/>
          <p14:tracePt t="75251" x="3849688" y="4135438"/>
          <p14:tracePt t="75284" x="3687763" y="4375150"/>
          <p14:tracePt t="75318" x="3643313" y="4446588"/>
          <p14:tracePt t="75363" x="3654425" y="4446588"/>
          <p14:tracePt t="75411" x="3665538" y="4441825"/>
          <p14:tracePt t="75426" x="3676650" y="4424363"/>
          <p14:tracePt t="75452" x="3705225" y="4386263"/>
          <p14:tracePt t="75482" x="3776663" y="4302125"/>
          <p14:tracePt t="75484" x="0" y="0"/>
        </p14:tracePtLst>
        <p14:tracePtLst>
          <p14:tracePt t="75626" x="3860800" y="4146550"/>
          <p14:tracePt t="75631" x="3860800" y="4168775"/>
          <p14:tracePt t="75635" x="3860800" y="4257675"/>
          <p14:tracePt t="75643" x="3860800" y="4286250"/>
          <p14:tracePt t="75653" x="3860800" y="4335463"/>
          <p14:tracePt t="75685" x="3838575" y="4402138"/>
          <p14:tracePt t="75689" x="3838575" y="4413250"/>
          <p14:tracePt t="75719" x="3827463" y="4430713"/>
          <p14:tracePt t="75754" x="3843338" y="4408488"/>
          <p14:tracePt t="75782" x="4078288" y="4302125"/>
          <p14:tracePt t="75783" x="0" y="0"/>
        </p14:tracePtLst>
        <p14:tracePtLst>
          <p14:tracePt t="75995" x="5132388" y="4191000"/>
          <p14:tracePt t="76000" x="5160963" y="4191000"/>
          <p14:tracePt t="76017" x="5165725" y="4191000"/>
          <p14:tracePt t="76049" x="5083175" y="4229100"/>
          <p14:tracePt t="76082" x="4948238" y="4319588"/>
          <p14:tracePt t="76084" x="4899025" y="4335463"/>
          <p14:tracePt t="76116" x="4681538" y="4386263"/>
          <p14:tracePt t="76152" x="4429125" y="4435475"/>
          <p14:tracePt t="76185" x="4233863" y="4452938"/>
          <p14:tracePt t="76190" x="4184650" y="4452938"/>
          <p14:tracePt t="76218" x="4078288" y="4452938"/>
          <p14:tracePt t="76222" x="4049713" y="4452938"/>
          <p14:tracePt t="76253" x="3983038" y="4452938"/>
          <p14:tracePt t="76256" x="3938588" y="4452938"/>
          <p14:tracePt t="76286" x="3821113" y="4446588"/>
          <p14:tracePt t="76318" x="3705225" y="4391025"/>
          <p14:tracePt t="76352" x="3581400" y="4335463"/>
          <p14:tracePt t="76385" x="3543300" y="4297363"/>
          <p14:tracePt t="76418" x="3486150" y="4257675"/>
          <p14:tracePt t="76422" x="3475038" y="4240213"/>
          <p14:tracePt t="76452" x="3436938" y="4202113"/>
          <p14:tracePt t="76456" x="3425825" y="4191000"/>
          <p14:tracePt t="76486" x="3370263" y="4117975"/>
          <p14:tracePt t="76518" x="3352800" y="4022725"/>
          <p14:tracePt t="76552" x="3352800" y="3944938"/>
          <p14:tracePt t="76585" x="3425825" y="3833813"/>
          <p14:tracePt t="76590" x="3481388" y="3760788"/>
          <p14:tracePt t="76618" x="3587750" y="3733800"/>
          <p14:tracePt t="76622" x="3636963" y="3698875"/>
          <p14:tracePt t="76651" x="3783013" y="3665538"/>
          <p14:tracePt t="76655" x="3849688" y="3649663"/>
          <p14:tracePt t="76686" x="4083050" y="3616325"/>
          <p14:tracePt t="76719" x="4233863" y="3616325"/>
          <p14:tracePt t="76727" x="4251325" y="3616325"/>
          <p14:tracePt t="76752" x="4373563" y="3616325"/>
          <p14:tracePt t="76785" x="4513263" y="3698875"/>
          <p14:tracePt t="76790" x="4541838" y="3727450"/>
          <p14:tracePt t="76819" x="4579938" y="3767138"/>
          <p14:tracePt t="76825" x="4608513" y="3811588"/>
          <p14:tracePt t="76852" x="4652963" y="3867150"/>
          <p14:tracePt t="76856" x="4664075" y="3895725"/>
          <p14:tracePt t="76886" x="4692650" y="3984625"/>
          <p14:tracePt t="76919" x="4708525" y="4079875"/>
          <p14:tracePt t="76927" x="4708525" y="4113213"/>
          <p14:tracePt t="76952" x="4708525" y="4162425"/>
          <p14:tracePt t="76985" x="4703763" y="4229100"/>
          <p14:tracePt t="76990" x="4692650" y="4240213"/>
          <p14:tracePt t="77019" x="4575175" y="4352925"/>
          <p14:tracePt t="77024" x="4524375" y="4402138"/>
          <p14:tracePt t="77052" x="4429125" y="4486275"/>
          <p14:tracePt t="77056" x="4384675" y="4514850"/>
          <p14:tracePt t="77086" x="4302125" y="4559300"/>
          <p14:tracePt t="77120" x="4184650" y="4570413"/>
          <p14:tracePt t="77152" x="4133850" y="4570413"/>
          <p14:tracePt t="77185" x="4078288" y="4570413"/>
          <p14:tracePt t="77222" x="4078288" y="4552950"/>
          <p14:tracePt t="77249" x="4100513" y="4508500"/>
          <p14:tracePt t="77250" x="0" y="0"/>
        </p14:tracePtLst>
        <p14:tracePtLst>
          <p14:tracePt t="77856" x="6561138" y="3594100"/>
          <p14:tracePt t="77860" x="6532563" y="3598863"/>
          <p14:tracePt t="77878" x="6499225" y="3632200"/>
          <p14:tracePt t="77888" x="6488113" y="3643313"/>
          <p14:tracePt t="77919" x="6461125" y="3660775"/>
          <p14:tracePt t="77952" x="6348413" y="3660775"/>
          <p14:tracePt t="77986" x="6259513" y="3716338"/>
          <p14:tracePt t="77991" x="6232525" y="3733800"/>
          <p14:tracePt t="78019" x="6203950" y="3744913"/>
          <p14:tracePt t="78023" x="6192838" y="3744913"/>
          <p14:tracePt t="78052" x="6153150" y="3756025"/>
          <p14:tracePt t="78056" x="6126163" y="3756025"/>
          <p14:tracePt t="78087" x="6115050" y="3756025"/>
          <p14:tracePt t="78120" x="6086475" y="3756025"/>
          <p14:tracePt t="78152" x="6059488" y="3687763"/>
          <p14:tracePt t="78185" x="6059488" y="3665538"/>
          <p14:tracePt t="78219" x="6059488" y="3638550"/>
          <p14:tracePt t="78223" x="6059488" y="3627438"/>
          <p14:tracePt t="78294" x="6059488" y="3616325"/>
          <p14:tracePt t="78302" x="6059488" y="3605213"/>
          <p14:tracePt t="78319" x="6070600" y="3587750"/>
          <p14:tracePt t="78352" x="6164263" y="3549650"/>
          <p14:tracePt t="78386" x="6186488" y="3538538"/>
          <p14:tracePt t="78419" x="6243638" y="3521075"/>
          <p14:tracePt t="78423" x="6254750" y="3521075"/>
          <p14:tracePt t="78452" x="6292850" y="3521075"/>
          <p14:tracePt t="78455" x="6303963" y="3521075"/>
          <p14:tracePt t="78486" x="6343650" y="3521075"/>
          <p14:tracePt t="78519" x="6370638" y="3521075"/>
          <p14:tracePt t="78553" x="6438900" y="3521075"/>
          <p14:tracePt t="78587" x="6461125" y="3543300"/>
          <p14:tracePt t="78619" x="6488113" y="3554413"/>
          <p14:tracePt t="78623" x="6505575" y="3554413"/>
          <p14:tracePt t="78652" x="6494463" y="3582988"/>
          <p14:tracePt t="78686" x="6461125" y="3621088"/>
          <p14:tracePt t="78719" x="6432550" y="3671888"/>
          <p14:tracePt t="78755" x="6376988" y="3727450"/>
          <p14:tracePt t="78810" x="6365875" y="3738563"/>
          <p14:tracePt t="78842" x="6354763" y="3738563"/>
          <p14:tracePt t="78858" x="6337300" y="3756025"/>
          <p14:tracePt t="78885" x="6288088" y="3767138"/>
          <p14:tracePt t="78919" x="6181725" y="3767138"/>
          <p14:tracePt t="78924" x="6170613" y="3767138"/>
          <p14:tracePt t="78954" x="6064250" y="3727450"/>
          <p14:tracePt t="79005" x="6053138" y="3711575"/>
          <p14:tracePt t="79035" x="6042025" y="3698875"/>
          <p14:tracePt t="79052" x="6042025" y="3687763"/>
          <p14:tracePt t="79085" x="6042025" y="3621088"/>
          <p14:tracePt t="79090" x="6042025" y="3609975"/>
          <p14:tracePt t="79119" x="6042025" y="3598863"/>
          <p14:tracePt t="79152" x="6048375" y="3554413"/>
          <p14:tracePt t="79186" x="6059488" y="3543300"/>
          <p14:tracePt t="79228" x="6075363" y="3543300"/>
          <p14:tracePt t="79252" x="6103938" y="3543300"/>
          <p14:tracePt t="79285" x="6142038" y="3543300"/>
          <p14:tracePt t="79290" x="6170613" y="3543300"/>
          <p14:tracePt t="79317" x="6237288" y="3543300"/>
          <p14:tracePt t="79351" x="6248400" y="3543300"/>
          <p14:tracePt t="79403" x="6276975" y="3543300"/>
          <p14:tracePt t="79419" x="6288088" y="3549650"/>
          <p14:tracePt t="79453" x="6315075" y="3576638"/>
          <p14:tracePt t="79485" x="6326188" y="3605213"/>
          <p14:tracePt t="79519" x="6326188" y="3654425"/>
          <p14:tracePt t="79525" x="6326188" y="3665538"/>
          <p14:tracePt t="79552" x="6326188" y="3722688"/>
          <p14:tracePt t="79556" x="6326188" y="3733800"/>
          <p14:tracePt t="79585" x="6326188" y="3744913"/>
          <p14:tracePt t="79621" x="6326188" y="3756025"/>
          <p14:tracePt t="79652" x="6310313" y="3783013"/>
          <p14:tracePt t="79686" x="6254750" y="3800475"/>
          <p14:tracePt t="79690" x="6226175" y="3800475"/>
          <p14:tracePt t="79721" x="6215063" y="3811588"/>
          <p14:tracePt t="79724" x="6203950" y="3822700"/>
          <p14:tracePt t="79773" x="6186488" y="3822700"/>
          <p14:tracePt t="79786" x="6164263" y="3822700"/>
          <p14:tracePt t="79820" x="6108700" y="3822700"/>
          <p14:tracePt t="79853" x="6097588" y="3816350"/>
          <p14:tracePt t="79886" x="6097588" y="3805238"/>
          <p14:tracePt t="79920" x="6097588" y="3789363"/>
          <p14:tracePt t="79953" x="6103938" y="3778250"/>
          <p14:tracePt t="79987" x="6103938" y="3767138"/>
          <p14:tracePt t="80019" x="6130925" y="3711575"/>
          <p14:tracePt t="80052" x="6153150" y="3671888"/>
          <p14:tracePt t="80085" x="6219825" y="3605213"/>
          <p14:tracePt t="80090" x="6248400" y="3594100"/>
          <p14:tracePt t="80119" x="6265863" y="3576638"/>
          <p14:tracePt t="80186" x="6276975" y="3565525"/>
          <p14:tracePt t="80202" x="6288088" y="3565525"/>
          <p14:tracePt t="80219" x="6343650" y="3554413"/>
          <p14:tracePt t="80252" x="6359525" y="3554413"/>
          <p14:tracePt t="80286" x="6370638" y="3554413"/>
          <p14:tracePt t="80320" x="6421438" y="3582988"/>
          <p14:tracePt t="80323" x="6432550" y="3598863"/>
          <p14:tracePt t="80352" x="6461125" y="3638550"/>
          <p14:tracePt t="80355" x="6472238" y="3649663"/>
          <p14:tracePt t="80387" x="6472238" y="3676650"/>
          <p14:tracePt t="80419" x="6472238" y="3716338"/>
          <p14:tracePt t="80452" x="6454775" y="3767138"/>
          <p14:tracePt t="80522" x="6438900" y="3767138"/>
          <p14:tracePt t="80540" x="6427788" y="3767138"/>
          <p14:tracePt t="80552" x="6415088" y="3767138"/>
          <p14:tracePt t="80555" x="6403975" y="3767138"/>
          <p14:tracePt t="80587" x="6303963" y="3767138"/>
          <p14:tracePt t="80619" x="6254750" y="3767138"/>
          <p14:tracePt t="80652" x="6186488" y="3760788"/>
          <p14:tracePt t="80688" x="6130925" y="3705225"/>
          <p14:tracePt t="80719" x="6119813" y="3649663"/>
          <p14:tracePt t="80752" x="6119813" y="3627438"/>
          <p14:tracePt t="80788" x="6119813" y="3587750"/>
          <p14:tracePt t="80819" x="6126163" y="3549650"/>
          <p14:tracePt t="80852" x="6137275" y="3538538"/>
          <p14:tracePt t="80886" x="6153150" y="3481388"/>
          <p14:tracePt t="80919" x="6164263" y="3465513"/>
          <p14:tracePt t="80953" x="6208713" y="3454400"/>
          <p14:tracePt t="80987" x="6276975" y="3436938"/>
          <p14:tracePt t="81019" x="6326188" y="3436938"/>
          <p14:tracePt t="81052" x="6381750" y="3448050"/>
          <p14:tracePt t="81097" x="6392863" y="3476625"/>
          <p14:tracePt t="81117" x="6403975" y="3498850"/>
          <p14:tracePt t="81151" x="6432550" y="3543300"/>
          <p14:tracePt t="81154" x="6432550" y="3554413"/>
          <p14:tracePt t="81184" x="6432550" y="3594100"/>
          <p14:tracePt t="81186" x="6432550" y="3605213"/>
          <p14:tracePt t="81217" x="6432550" y="3632200"/>
          <p14:tracePt t="81251" x="6427788" y="3654425"/>
          <p14:tracePt t="81284" x="6415088" y="3683000"/>
          <p14:tracePt t="81317" x="6354763" y="3738563"/>
          <p14:tracePt t="81351" x="6299200" y="3822700"/>
          <p14:tracePt t="81355" x="6288088" y="3833813"/>
          <p14:tracePt t="81384" x="6259513" y="3849688"/>
          <p14:tracePt t="81417" x="6203950" y="3878263"/>
          <p14:tracePt t="81451" x="6153150" y="3889375"/>
          <p14:tracePt t="81484" x="6115050" y="3889375"/>
          <p14:tracePt t="81517" x="6059488" y="3883025"/>
          <p14:tracePt t="81551" x="6008688" y="3827463"/>
          <p14:tracePt t="81584" x="6008688" y="3805238"/>
          <p14:tracePt t="81617" x="6008688" y="3749675"/>
          <p14:tracePt t="81652" x="6008688" y="3727450"/>
          <p14:tracePt t="81684" x="6008688" y="3643313"/>
          <p14:tracePt t="81717" x="6037263" y="3609975"/>
          <p14:tracePt t="81751" x="6103938" y="3554413"/>
          <p14:tracePt t="81784" x="6159500" y="3487738"/>
          <p14:tracePt t="81818" x="6170613" y="3476625"/>
          <p14:tracePt t="81853" x="6186488" y="3476625"/>
          <p14:tracePt t="81856" x="6215063" y="3498850"/>
          <p14:tracePt t="81886" x="6237288" y="3532188"/>
          <p14:tracePt t="81919" x="6254750" y="3587750"/>
          <p14:tracePt t="81953" x="6254750" y="3638550"/>
          <p14:tracePt t="81985" x="6254750" y="3660775"/>
          <p14:tracePt t="82109" x="0" y="0"/>
        </p14:tracePtLst>
        <p14:tracePtLst>
          <p14:tracePt t="85403" x="3581400" y="4029075"/>
          <p14:tracePt t="85410" x="3592513" y="4029075"/>
          <p14:tracePt t="85425" x="3603625" y="4033838"/>
          <p14:tracePt t="85457" x="3621088" y="4033838"/>
          <p14:tracePt t="85484" x="3670300" y="4033838"/>
          <p14:tracePt t="85517" x="3754438" y="4062413"/>
          <p14:tracePt t="85551" x="3887788" y="4124325"/>
          <p14:tracePt t="85554" x="3956050" y="4124325"/>
          <p14:tracePt t="85584" x="4038600" y="4124325"/>
          <p14:tracePt t="85587" x="4056063" y="4124325"/>
          <p14:tracePt t="85617" x="4106863" y="4124325"/>
          <p14:tracePt t="85651" x="4144963" y="4124325"/>
          <p14:tracePt t="85684" x="4173538" y="4124325"/>
          <p14:tracePt t="85690" x="4184650" y="4124325"/>
          <p14:tracePt t="85718" x="4195763" y="4124325"/>
          <p14:tracePt t="85751" x="4278313" y="4124325"/>
          <p14:tracePt t="85754" x="4291013" y="4124325"/>
          <p14:tracePt t="85784" x="4346575" y="4102100"/>
          <p14:tracePt t="85825" x="4373563" y="4102100"/>
          <p14:tracePt t="85851" x="4406900" y="4102100"/>
          <p14:tracePt t="85884" x="4508500" y="4124325"/>
          <p14:tracePt t="85917" x="4575175" y="4140200"/>
          <p14:tracePt t="85951" x="4657725" y="4184650"/>
          <p14:tracePt t="85954" x="4675188" y="4184650"/>
          <p14:tracePt t="85984" x="4714875" y="4206875"/>
          <p14:tracePt t="86017" x="4764088" y="4235450"/>
          <p14:tracePt t="86051" x="4803775" y="4235450"/>
          <p14:tracePt t="86085" x="4830763" y="4235450"/>
          <p14:tracePt t="86117" x="4865688" y="4275138"/>
          <p14:tracePt t="86151" x="4937125" y="4286250"/>
          <p14:tracePt t="86193" x="4948238" y="4286250"/>
          <p14:tracePt t="86322" x="4959350" y="4286250"/>
          <p14:tracePt t="86338" x="4970463" y="4279900"/>
          <p14:tracePt t="86418" x="4970463" y="4264025"/>
          <p14:tracePt t="86435" x="4970463" y="4251325"/>
          <p14:tracePt t="86453" x="4903788" y="4240213"/>
          <p14:tracePt t="86460" x="4870450" y="4224338"/>
          <p14:tracePt t="86486" x="4786313" y="4224338"/>
          <p14:tracePt t="86490" x="4741863" y="4224338"/>
          <p14:tracePt t="86518" x="4619625" y="4224338"/>
          <p14:tracePt t="86522" x="4591050" y="4224338"/>
          <p14:tracePt t="86552" x="4486275" y="4206875"/>
          <p14:tracePt t="86557" x="4473575" y="4206875"/>
          <p14:tracePt t="86586" x="4457700" y="4206875"/>
          <p14:tracePt t="86619" x="4362450" y="4206875"/>
          <p14:tracePt t="86653" x="4229100" y="4206875"/>
          <p14:tracePt t="86660" x="4184650" y="4206875"/>
          <p14:tracePt t="86686" x="4162425" y="4206875"/>
          <p14:tracePt t="86720" x="4117975" y="4206875"/>
          <p14:tracePt t="86723" x="4106863" y="4206875"/>
          <p14:tracePt t="86753" x="4022725" y="4206875"/>
          <p14:tracePt t="86756" x="3994150" y="4206875"/>
          <p14:tracePt t="86786" x="3927475" y="4217988"/>
          <p14:tracePt t="86820" x="3860800" y="4217988"/>
          <p14:tracePt t="86855" x="3832225" y="4217988"/>
          <p14:tracePt t="86886" x="3821113" y="4217988"/>
          <p14:tracePt t="86919" x="3810000" y="4217988"/>
          <p14:tracePt t="86955" x="3743325" y="4217988"/>
          <p14:tracePt t="86986" x="3665538" y="4217988"/>
          <p14:tracePt t="87019" x="3570288" y="4217988"/>
          <p14:tracePt t="87052" x="3543300" y="4217988"/>
          <p14:tracePt t="87086" x="3459163" y="4217988"/>
          <p14:tracePt t="87091" x="3448050" y="4229100"/>
          <p14:tracePt t="87119" x="3436938" y="4229100"/>
          <p14:tracePt t="87153" x="3425825" y="4229100"/>
          <p14:tracePt t="87203" x="3408363" y="4229100"/>
          <p14:tracePt t="87219" x="3397250" y="4229100"/>
          <p14:tracePt t="87253" x="3375025" y="4224338"/>
          <p14:tracePt t="87286" x="3330575" y="4195763"/>
          <p14:tracePt t="87362" x="3352800" y="4168775"/>
          <p14:tracePt t="87370" x="3370263" y="4168775"/>
          <p14:tracePt t="87386" x="3441700" y="4168775"/>
          <p14:tracePt t="87419" x="3670300" y="4168775"/>
          <p14:tracePt t="87452" x="3687763" y="4106863"/>
          <p14:tracePt t="87506" x="3698875" y="4095750"/>
          <p14:tracePt t="87519" x="3727450" y="4095750"/>
          <p14:tracePt t="87525" x="3776663" y="4095750"/>
          <p14:tracePt t="87552" x="3787775" y="4095750"/>
          <p14:tracePt t="87555" x="3798888" y="4067175"/>
          <p14:tracePt t="87586" x="3798888" y="4051300"/>
          <p14:tracePt t="87619" x="3798888" y="4062413"/>
          <p14:tracePt t="87652" x="3865563" y="4113213"/>
          <p14:tracePt t="87685" x="3938588" y="4129088"/>
          <p14:tracePt t="87690" x="3949700" y="4129088"/>
          <p14:tracePt t="87720" x="3960813" y="4129088"/>
          <p14:tracePt t="87753" x="3978275" y="4129088"/>
          <p14:tracePt t="87786" x="4038600" y="4129088"/>
          <p14:tracePt t="87820" x="4067175" y="4129088"/>
          <p14:tracePt t="87852" x="4117975" y="4129088"/>
          <p14:tracePt t="87856" x="4167188" y="4129088"/>
          <p14:tracePt t="87886" x="4302125" y="4129088"/>
          <p14:tracePt t="87920" x="4368800" y="4140200"/>
          <p14:tracePt t="87953" x="4435475" y="4151313"/>
          <p14:tracePt t="87985" x="4513263" y="4168775"/>
          <p14:tracePt t="87990" x="4564063" y="4168775"/>
          <p14:tracePt t="88019" x="4630738" y="4179888"/>
          <p14:tracePt t="88023" x="4664075" y="4179888"/>
          <p14:tracePt t="88052" x="4764088" y="4179888"/>
          <p14:tracePt t="88055" x="4792663" y="4179888"/>
          <p14:tracePt t="88086" x="4876800" y="4179888"/>
          <p14:tracePt t="88120" x="4943475" y="4195763"/>
          <p14:tracePt t="88152" x="5003800" y="4195763"/>
          <p14:tracePt t="88187" x="5060950" y="4206875"/>
          <p14:tracePt t="88219" x="5072063" y="4206875"/>
          <p14:tracePt t="88262" x="5083175" y="4206875"/>
          <p14:tracePt t="88286" x="5065713" y="4173538"/>
          <p14:tracePt t="88319" x="4954588" y="4135438"/>
          <p14:tracePt t="88353" x="4697413" y="4117975"/>
          <p14:tracePt t="88386" x="4508500" y="4117975"/>
          <p14:tracePt t="88391" x="4462463" y="4117975"/>
          <p14:tracePt t="88419" x="4357688" y="4129088"/>
          <p14:tracePt t="88423" x="4324350" y="4157663"/>
          <p14:tracePt t="88452" x="4244975" y="4217988"/>
          <p14:tracePt t="88456" x="4217988" y="4235450"/>
          <p14:tracePt t="88486" x="4133850" y="4319588"/>
          <p14:tracePt t="88519" x="4049713" y="4346575"/>
          <p14:tracePt t="88552" x="3983038" y="4357688"/>
          <p14:tracePt t="88587" x="3971925" y="4357688"/>
          <p14:tracePt t="88664" x="3956050" y="4357688"/>
          <p14:tracePt t="88712" x="3944938" y="4357688"/>
          <p14:tracePt t="88727" x="3933825" y="4357688"/>
          <p14:tracePt t="88753" x="3922713" y="4357688"/>
          <p14:tracePt t="88786" x="3854450" y="4357688"/>
          <p14:tracePt t="88790" x="3827463" y="4357688"/>
          <p14:tracePt t="88820" x="3721100" y="4357688"/>
          <p14:tracePt t="88823" x="3705225" y="4357688"/>
          <p14:tracePt t="88852" x="3665538" y="4352925"/>
          <p14:tracePt t="88857" x="3654425" y="4341813"/>
          <p14:tracePt t="88887" x="3654425" y="4313238"/>
          <p14:tracePt t="88919" x="3654425" y="4302125"/>
          <p14:tracePt t="89413" x="0" y="0"/>
        </p14:tracePtLst>
        <p14:tracePtLst>
          <p14:tracePt t="90041" x="3927475" y="5218113"/>
          <p14:tracePt t="90044" x="3938588" y="5207000"/>
          <p14:tracePt t="90069" x="4000500" y="5189538"/>
          <p14:tracePt t="90083" x="4011613" y="5178425"/>
          <p14:tracePt t="90086" x="4022725" y="5167313"/>
          <p14:tracePt t="90116" x="4156075" y="5078413"/>
          <p14:tracePt t="90150" x="4402138" y="4987925"/>
          <p14:tracePt t="90183" x="4692650" y="4916488"/>
          <p14:tracePt t="90216" x="4992688" y="4843463"/>
          <p14:tracePt t="90250" x="5451475" y="4699000"/>
          <p14:tracePt t="90286" x="5762625" y="4514850"/>
          <p14:tracePt t="90319" x="5824538" y="4497388"/>
          <p14:tracePt t="90390" x="5818188" y="4497388"/>
          <p14:tracePt t="90406" x="5773738" y="4519613"/>
          <p14:tracePt t="90419" x="5757863" y="4519613"/>
          <p14:tracePt t="90423" x="5729288" y="4548188"/>
          <p14:tracePt t="90452" x="5556250" y="4687888"/>
          <p14:tracePt t="90456" x="5507038" y="4703763"/>
          <p14:tracePt t="90486" x="5194300" y="4776788"/>
          <p14:tracePt t="90520" x="4748213" y="4876800"/>
          <p14:tracePt t="90552" x="4508500" y="4965700"/>
          <p14:tracePt t="90585" x="4391025" y="5038725"/>
          <p14:tracePt t="90618" x="4318000" y="5056188"/>
          <p14:tracePt t="90678" x="4318000" y="5049838"/>
          <p14:tracePt t="90695" x="4373563" y="5016500"/>
          <p14:tracePt t="90719" x="4508500" y="4916488"/>
          <p14:tracePt t="90752" x="4859338" y="4721225"/>
          <p14:tracePt t="90786" x="5087938" y="4619625"/>
          <p14:tracePt t="90790" x="5149850" y="4603750"/>
          <p14:tracePt t="90820" x="5160963" y="4603750"/>
          <p14:tracePt t="90852" x="5172075" y="4592638"/>
          <p14:tracePt t="90891" x="5172075" y="4564063"/>
          <p14:tracePt t="90919" x="5121275" y="4552950"/>
          <p14:tracePt t="90923" x="5099050" y="4552950"/>
          <p14:tracePt t="90951" x="5026025" y="4575175"/>
          <p14:tracePt t="90953" x="4943475" y="4586288"/>
          <p14:tracePt t="90984" x="4781550" y="4619625"/>
          <p14:tracePt t="90986" x="4681538" y="4643438"/>
          <p14:tracePt t="91018" x="4324350" y="4714875"/>
          <p14:tracePt t="91051" x="4083050" y="4821238"/>
          <p14:tracePt t="91084" x="4022725" y="4872038"/>
          <p14:tracePt t="91117" x="4005263" y="4872038"/>
          <p14:tracePt t="91194" x="4016375" y="4865688"/>
          <p14:tracePt t="91210" x="4027488" y="4849813"/>
          <p14:tracePt t="91218" x="4089400" y="4803775"/>
          <p14:tracePt t="91252" x="4240213" y="4759325"/>
          <p14:tracePt t="91287" x="4424363" y="4710113"/>
          <p14:tracePt t="91292" x="4473575" y="4676775"/>
          <p14:tracePt t="91318" x="4714875" y="4603750"/>
          <p14:tracePt t="91323" x="4786313" y="4564063"/>
          <p14:tracePt t="91352" x="4903788" y="4470400"/>
          <p14:tracePt t="91356" x="4970463" y="4430713"/>
          <p14:tracePt t="91388" x="5048250" y="4375150"/>
          <p14:tracePt t="91451" x="5060950" y="4375150"/>
          <p14:tracePt t="91466" x="5060950" y="4379913"/>
          <p14:tracePt t="91486" x="5060950" y="4391025"/>
          <p14:tracePt t="91490" x="5060950" y="4419600"/>
          <p14:tracePt t="91519" x="5010150" y="4475163"/>
          <p14:tracePt t="91523" x="4965700" y="4492625"/>
          <p14:tracePt t="91552" x="4814888" y="4575175"/>
          <p14:tracePt t="91557" x="4748213" y="4592638"/>
          <p14:tracePt t="91586" x="4402138" y="4687888"/>
          <p14:tracePt t="91619" x="4206875" y="4721225"/>
          <p14:tracePt t="91652" x="4133850" y="4737100"/>
          <p14:tracePt t="91686" x="4106863" y="4765675"/>
          <p14:tracePt t="91738" x="4111625" y="4765675"/>
          <p14:tracePt t="91754" x="4140200" y="4765675"/>
          <p14:tracePt t="91787" x="4457700" y="4637088"/>
          <p14:tracePt t="91819" x="4703763" y="4508500"/>
          <p14:tracePt t="91852" x="5083175" y="4330700"/>
          <p14:tracePt t="91858" x="5154613" y="4291013"/>
          <p14:tracePt t="91885" x="5327650" y="4191000"/>
          <p14:tracePt t="91919" x="5345113" y="4173538"/>
          <p14:tracePt t="91953" x="5356225" y="4173538"/>
          <p14:tracePt t="91986" x="5334000" y="4213225"/>
          <p14:tracePt t="92019" x="5311775" y="4235450"/>
          <p14:tracePt t="92053" x="5210175" y="4291013"/>
          <p14:tracePt t="92059" x="5183188" y="4302125"/>
          <p14:tracePt t="92086" x="4970463" y="4375150"/>
          <p14:tracePt t="92090" x="4881563" y="4413250"/>
          <p14:tracePt t="92119" x="4608513" y="4508500"/>
          <p14:tracePt t="92123" x="4557713" y="4541838"/>
          <p14:tracePt t="92151" x="4391025" y="4592638"/>
          <p14:tracePt t="92154" x="4379913" y="4603750"/>
          <p14:tracePt t="92184" x="4340225" y="4619625"/>
          <p14:tracePt t="93050" x="4324350" y="4619625"/>
          <p14:tracePt t="93273" x="0" y="0"/>
        </p14:tracePtLst>
        <p14:tracePtLst>
          <p14:tracePt t="94775" x="2705100" y="4943475"/>
          <p14:tracePt t="94798" x="2705100" y="4921250"/>
          <p14:tracePt t="94807" x="2705100" y="4910138"/>
          <p14:tracePt t="94819" x="2705100" y="4865688"/>
          <p14:tracePt t="94853" x="2705100" y="4754563"/>
          <p14:tracePt t="94856" x="2693988" y="4710113"/>
          <p14:tracePt t="94886" x="2589213" y="4619625"/>
          <p14:tracePt t="94919" x="2493963" y="4592638"/>
          <p14:tracePt t="94953" x="2409825" y="4592638"/>
          <p14:tracePt t="94960" x="2382838" y="4592638"/>
          <p14:tracePt t="94986" x="2292350" y="4592638"/>
          <p14:tracePt t="94990" x="2270125" y="4592638"/>
          <p14:tracePt t="95019" x="2198688" y="4592638"/>
          <p14:tracePt t="95023" x="2187575" y="4592638"/>
          <p14:tracePt t="95053" x="2147888" y="4614863"/>
          <p14:tracePt t="95056" x="2119313" y="4630738"/>
          <p14:tracePt t="95086" x="2047875" y="4703763"/>
          <p14:tracePt t="95119" x="2019300" y="4781550"/>
          <p14:tracePt t="95153" x="2019300" y="4865688"/>
          <p14:tracePt t="95187" x="2025650" y="4876800"/>
          <p14:tracePt t="95191" x="2041525" y="4887913"/>
          <p14:tracePt t="95219" x="2092325" y="4916488"/>
          <p14:tracePt t="95223" x="2136775" y="4932363"/>
          <p14:tracePt t="95252" x="2203450" y="4932363"/>
          <p14:tracePt t="95256" x="2214563" y="4932363"/>
          <p14:tracePt t="95286" x="2254250" y="4932363"/>
          <p14:tracePt t="95319" x="2325688" y="4921250"/>
          <p14:tracePt t="95325" x="2338388" y="4910138"/>
          <p14:tracePt t="95352" x="2360613" y="4872038"/>
          <p14:tracePt t="95385" x="2376488" y="4821238"/>
          <p14:tracePt t="95390" x="2376488" y="4792663"/>
          <p14:tracePt t="95419" x="2376488" y="4781550"/>
          <p14:tracePt t="95424" x="2365375" y="4754563"/>
          <p14:tracePt t="95452" x="2292350" y="4721225"/>
          <p14:tracePt t="95455" x="2265363" y="4703763"/>
          <p14:tracePt t="95486" x="2130425" y="4703763"/>
          <p14:tracePt t="95519" x="2008188" y="4732338"/>
          <p14:tracePt t="95527" x="1981200" y="4732338"/>
          <p14:tracePt t="95552" x="1908175" y="4776788"/>
          <p14:tracePt t="95585" x="1885950" y="4799013"/>
          <p14:tracePt t="95619" x="1868488" y="4838700"/>
          <p14:tracePt t="95624" x="1868488" y="4849813"/>
          <p14:tracePt t="95652" x="1879600" y="4905375"/>
          <p14:tracePt t="95656" x="1924050" y="4965700"/>
          <p14:tracePt t="95686" x="2008188" y="4999038"/>
          <p14:tracePt t="95720" x="2081213" y="5011738"/>
          <p14:tracePt t="95727" x="2092325" y="5011738"/>
          <p14:tracePt t="95752" x="2159000" y="5011738"/>
          <p14:tracePt t="95785" x="2203450" y="4916488"/>
          <p14:tracePt t="95790" x="2214563" y="4905375"/>
          <p14:tracePt t="95820" x="2214563" y="4854575"/>
          <p14:tracePt t="95824" x="2214563" y="4827588"/>
          <p14:tracePt t="95852" x="2214563" y="4799013"/>
          <p14:tracePt t="95856" x="2214563" y="4787900"/>
          <p14:tracePt t="95886" x="2125663" y="4770438"/>
          <p14:tracePt t="95921" x="2025650" y="4770438"/>
          <p14:tracePt t="95952" x="1974850" y="4781550"/>
          <p14:tracePt t="95985" x="1947863" y="4860925"/>
          <p14:tracePt t="95991" x="1947863" y="4887913"/>
          <p14:tracePt t="96019" x="1947863" y="4976813"/>
          <p14:tracePt t="96023" x="1952625" y="4987925"/>
          <p14:tracePt t="96052" x="2019300" y="5005388"/>
          <p14:tracePt t="96055" x="2070100" y="5016500"/>
          <p14:tracePt t="96086" x="2154238" y="5016500"/>
          <p14:tracePt t="96119" x="2209800" y="5011738"/>
          <p14:tracePt t="96153" x="2220913" y="4972050"/>
          <p14:tracePt t="96222" x="2220913" y="4954588"/>
          <p14:tracePt t="96230" x="2220913" y="4943475"/>
          <p14:tracePt t="96251" x="2220913" y="4905375"/>
          <p14:tracePt t="96253" x="0" y="0"/>
        </p14:tracePtLst>
        <p14:tracePtLst>
          <p14:tracePt t="96758" x="2728913" y="4581525"/>
          <p14:tracePt t="96767" x="2728913" y="4575175"/>
          <p14:tracePt t="96786" x="2728913" y="4548188"/>
          <p14:tracePt t="96790" x="2716213" y="4537075"/>
          <p14:tracePt t="96819" x="2689225" y="4481513"/>
          <p14:tracePt t="96823" x="2622550" y="4397375"/>
          <p14:tracePt t="96852" x="2578100" y="4286250"/>
          <p14:tracePt t="96856" x="2560638" y="4275138"/>
          <p14:tracePt t="96886" x="2487613" y="4140200"/>
          <p14:tracePt t="96919" x="2449513" y="4084638"/>
          <p14:tracePt t="96952" x="2438400" y="4073525"/>
          <p14:tracePt t="97059" x="2438400" y="4113213"/>
          <p14:tracePt t="97066" x="2438400" y="4140200"/>
          <p14:tracePt t="97085" x="2465388" y="4264025"/>
          <p14:tracePt t="97090" x="2516188" y="4313238"/>
          <p14:tracePt t="97119" x="2571750" y="4386263"/>
          <p14:tracePt t="97123" x="2605088" y="4419600"/>
          <p14:tracePt t="97152" x="2682875" y="4497388"/>
          <p14:tracePt t="97157" x="2693988" y="4508500"/>
          <p14:tracePt t="97283" x="2693988" y="4470400"/>
          <p14:tracePt t="97291" x="2693988" y="4459288"/>
          <p14:tracePt t="97319" x="2693988" y="4375150"/>
          <p14:tracePt t="97323" x="2682875" y="4324350"/>
          <p14:tracePt t="97355" x="2589213" y="4146550"/>
          <p14:tracePt t="97386" x="2527300" y="4040188"/>
          <p14:tracePt t="97419" x="2487613" y="4029075"/>
          <p14:tracePt t="97458" x="2476500" y="4029075"/>
          <p14:tracePt t="97485" x="2460625" y="4029075"/>
          <p14:tracePt t="97520" x="2449513" y="4051300"/>
          <p14:tracePt t="97523" x="2449513" y="4095750"/>
          <p14:tracePt t="97554" x="2460625" y="4346575"/>
          <p14:tracePt t="97586" x="2544763" y="4475163"/>
          <p14:tracePt t="97619" x="2566988" y="4541838"/>
          <p14:tracePt t="97653" x="2593975" y="4581525"/>
          <p14:tracePt t="97686" x="2622550" y="4592638"/>
          <p14:tracePt t="97719" x="2682875" y="4492625"/>
          <p14:tracePt t="97724" x="2682875" y="4402138"/>
          <p14:tracePt t="97752" x="2682875" y="4224338"/>
          <p14:tracePt t="97755" x="2682875" y="4195763"/>
          <p14:tracePt t="97786" x="2533650" y="4022725"/>
          <p14:tracePt t="97819" x="2387600" y="3973513"/>
          <p14:tracePt t="97854" x="2287588" y="3973513"/>
          <p14:tracePt t="97885" x="2154238" y="4022725"/>
          <p14:tracePt t="97890" x="2136775" y="4056063"/>
          <p14:tracePt t="97919" x="2047875" y="4206875"/>
          <p14:tracePt t="97923" x="2047875" y="4275138"/>
          <p14:tracePt t="97953" x="2058988" y="4525963"/>
          <p14:tracePt t="97956" x="2097088" y="4597400"/>
          <p14:tracePt t="97986" x="2203450" y="4721225"/>
          <p14:tracePt t="98019" x="2225675" y="4732338"/>
          <p14:tracePt t="98052" x="2270125" y="4710113"/>
          <p14:tracePt t="98086" x="2298700" y="4643438"/>
          <p14:tracePt t="98090" x="2298700" y="4630738"/>
          <p14:tracePt t="98119" x="2298700" y="4548188"/>
          <p14:tracePt t="98124" x="2298700" y="4537075"/>
          <p14:tracePt t="98153" x="2247900" y="4508500"/>
          <p14:tracePt t="98156" x="2203450" y="4508500"/>
          <p14:tracePt t="98186" x="2074863" y="4514850"/>
          <p14:tracePt t="98219" x="1935163" y="4648200"/>
          <p14:tracePt t="98252" x="1935163" y="4759325"/>
          <p14:tracePt t="98286" x="2003425" y="4821238"/>
          <p14:tracePt t="98290" x="2092325" y="4821238"/>
          <p14:tracePt t="98319" x="2214563" y="4821238"/>
          <p14:tracePt t="98324" x="2243138" y="4821238"/>
          <p14:tracePt t="98352" x="2254250" y="4810125"/>
          <p14:tracePt t="98386" x="2247900" y="4799013"/>
          <p14:tracePt t="98420" x="2130425" y="4854575"/>
          <p14:tracePt t="98452" x="2063750" y="4894263"/>
          <p14:tracePt t="98485" x="2063750" y="4921250"/>
          <p14:tracePt t="98522" x="2097088" y="4883150"/>
          <p14:tracePt t="98552" x="2130425" y="4781550"/>
          <p14:tracePt t="98556" x="2130425" y="4732338"/>
          <p14:tracePt t="98582" x="2159000" y="4670425"/>
          <p14:tracePt t="98584" x="0" y="0"/>
        </p14:tracePtLst>
        <p14:tracePtLst>
          <p14:tracePt t="99707" x="781050" y="2582863"/>
          <p14:tracePt t="99711" x="787400" y="2582863"/>
          <p14:tracePt t="99715" x="869950" y="2593975"/>
          <p14:tracePt t="99723" x="898525" y="2611438"/>
          <p14:tracePt t="99750" x="1127125" y="2644775"/>
          <p14:tracePt t="99753" x="1177925" y="2644775"/>
          <p14:tracePt t="99784" x="1395413" y="2644775"/>
          <p14:tracePt t="99788" x="1484313" y="2644775"/>
          <p14:tracePt t="99818" x="2143125" y="2644775"/>
          <p14:tracePt t="99851" x="2728913" y="2711450"/>
          <p14:tracePt t="99884" x="2884488" y="2711450"/>
          <p14:tracePt t="99917" x="2957513" y="2711450"/>
          <p14:tracePt t="99951" x="3017838" y="2711450"/>
          <p14:tracePt t="99955" x="3079750" y="2744788"/>
          <p14:tracePt t="99984" x="3168650" y="2801938"/>
          <p14:tracePt t="99987" x="3197225" y="2801938"/>
          <p14:tracePt t="100017" x="3208338" y="2813050"/>
          <p14:tracePt t="100054" x="3186113" y="2813050"/>
          <p14:tracePt t="100084" x="3051175" y="2813050"/>
          <p14:tracePt t="100087" x="2962275" y="2813050"/>
          <p14:tracePt t="100117" x="2667000" y="2813050"/>
          <p14:tracePt t="100151" x="2343150" y="2784475"/>
          <p14:tracePt t="100184" x="2147888" y="2767013"/>
          <p14:tracePt t="100217" x="1897063" y="2767013"/>
          <p14:tracePt t="100248" x="1724025" y="2767013"/>
          <p14:tracePt t="100282" x="1606550" y="2778125"/>
          <p14:tracePt t="100315" x="1557338" y="2778125"/>
          <p14:tracePt t="100350" x="1544638" y="2778125"/>
          <p14:tracePt t="100382" x="1506538" y="2806700"/>
          <p14:tracePt t="100419" x="1462088" y="2806700"/>
          <p14:tracePt t="100553" x="1462088" y="2817813"/>
          <p14:tracePt t="100560" x="1533525" y="2817813"/>
          <p14:tracePt t="100585" x="1774825" y="2857500"/>
          <p14:tracePt t="100589" x="1863725" y="2857500"/>
          <p14:tracePt t="100619" x="2030413" y="2906713"/>
          <p14:tracePt t="100624" x="2097088" y="2906713"/>
          <p14:tracePt t="100652" x="2259013" y="2906713"/>
          <p14:tracePt t="100655" x="2287588" y="2906713"/>
          <p14:tracePt t="100685" x="2314575" y="2924175"/>
          <p14:tracePt t="100824" x="2292350" y="2924175"/>
          <p14:tracePt t="100831" x="2259013" y="2895600"/>
          <p14:tracePt t="100852" x="2165350" y="2895600"/>
          <p14:tracePt t="100855" x="2136775" y="2895600"/>
          <p14:tracePt t="100886" x="1924050" y="2895600"/>
          <p14:tracePt t="100919" x="1757363" y="2895600"/>
          <p14:tracePt t="100952" x="1601788" y="2895600"/>
          <p14:tracePt t="100986" x="1550988" y="2895600"/>
          <p14:tracePt t="101022" x="1500188" y="2895600"/>
          <p14:tracePt t="101052" x="1484313" y="2884488"/>
          <p14:tracePt t="101085" x="1473200" y="2884488"/>
          <p14:tracePt t="101493" x="0" y="0"/>
        </p14:tracePtLst>
        <p14:tracePtLst>
          <p14:tracePt t="139583" x="4206875" y="4637088"/>
          <p14:tracePt t="139622" x="4217988" y="4643438"/>
          <p14:tracePt t="139630" x="4233863" y="4643438"/>
          <p14:tracePt t="139652" x="4244975" y="4643438"/>
          <p14:tracePt t="139656" x="4256088" y="4654550"/>
          <p14:tracePt t="139690" x="4302125" y="4654550"/>
          <p14:tracePt t="139719" x="4384675" y="4654550"/>
          <p14:tracePt t="139723" x="4473575" y="4654550"/>
          <p14:tracePt t="139752" x="4641850" y="4687888"/>
          <p14:tracePt t="139757" x="4686300" y="4687888"/>
          <p14:tracePt t="139785" x="4714875" y="4687888"/>
          <p14:tracePt t="139879" x="4725988" y="4687888"/>
          <p14:tracePt t="139887" x="4725988" y="4665663"/>
          <p14:tracePt t="139919" x="4725988" y="4581525"/>
          <p14:tracePt t="139923" x="4725988" y="4552950"/>
          <p14:tracePt t="139954" x="4692650" y="4446588"/>
          <p14:tracePt t="139986" x="4664075" y="4364038"/>
          <p14:tracePt t="140019" x="4613275" y="4330700"/>
          <p14:tracePt t="140053" x="4541838" y="4297363"/>
          <p14:tracePt t="140058" x="4497388" y="4286250"/>
          <p14:tracePt t="140086" x="4391025" y="4251325"/>
          <p14:tracePt t="140090" x="4379913" y="4251325"/>
          <p14:tracePt t="140119" x="4251325" y="4217988"/>
          <p14:tracePt t="140123" x="4222750" y="4206875"/>
          <p14:tracePt t="140152" x="4111625" y="4173538"/>
          <p14:tracePt t="140156" x="4100513" y="4162425"/>
          <p14:tracePt t="140186" x="4056063" y="4162425"/>
          <p14:tracePt t="140219" x="3971925" y="4202113"/>
          <p14:tracePt t="140253" x="3876675" y="4229100"/>
          <p14:tracePt t="140286" x="3794125" y="4257675"/>
          <p14:tracePt t="140290" x="3776663" y="4257675"/>
          <p14:tracePt t="140319" x="3709988" y="4275138"/>
          <p14:tracePt t="140323" x="3698875" y="4286250"/>
          <p14:tracePt t="140350" x="3654425" y="4324350"/>
          <p14:tracePt t="140353" x="3643313" y="4335463"/>
          <p14:tracePt t="140384" x="3632200" y="4352925"/>
          <p14:tracePt t="140417" x="3632200" y="4446588"/>
          <p14:tracePt t="140451" x="3732213" y="4530725"/>
          <p14:tracePt t="140484" x="3838575" y="4670425"/>
          <p14:tracePt t="140517" x="4000500" y="4714875"/>
          <p14:tracePt t="140550" x="4083050" y="4714875"/>
          <p14:tracePt t="140554" x="4122738" y="4714875"/>
          <p14:tracePt t="140584" x="4211638" y="4714875"/>
          <p14:tracePt t="140587" x="4256088" y="4714875"/>
          <p14:tracePt t="140617" x="4429125" y="4714875"/>
          <p14:tracePt t="140650" x="4624388" y="4714875"/>
          <p14:tracePt t="140684" x="4703763" y="4714875"/>
          <p14:tracePt t="140717" x="4759325" y="4670425"/>
          <p14:tracePt t="140721" x="4759325" y="4659313"/>
          <p14:tracePt t="140751" x="4770438" y="4643438"/>
          <p14:tracePt t="140784" x="4837113" y="4614863"/>
          <p14:tracePt t="140817" x="4837113" y="4481513"/>
          <p14:tracePt t="140850" x="4837113" y="4402138"/>
          <p14:tracePt t="140884" x="4737100" y="4291013"/>
          <p14:tracePt t="140920" x="4652963" y="4235450"/>
          <p14:tracePt t="140924" x="4641850" y="4224338"/>
          <p14:tracePt t="140953" x="4613275" y="4202113"/>
          <p14:tracePt t="140988" x="4530725" y="4184650"/>
          <p14:tracePt t="141020" x="4362450" y="4135438"/>
          <p14:tracePt t="141052" x="4229100" y="4102100"/>
          <p14:tracePt t="141085" x="4162425" y="4102100"/>
          <p14:tracePt t="141119" x="4078288" y="4090988"/>
          <p14:tracePt t="141123" x="4067175" y="4090988"/>
          <p14:tracePt t="141152" x="4027488" y="4090988"/>
          <p14:tracePt t="141156" x="4016375" y="4090988"/>
          <p14:tracePt t="141186" x="3933825" y="4090988"/>
          <p14:tracePt t="141219" x="3922713" y="4095750"/>
          <p14:tracePt t="141254" x="3905250" y="4140200"/>
          <p14:tracePt t="141285" x="3876675" y="4235450"/>
          <p14:tracePt t="141290" x="3876675" y="4264025"/>
          <p14:tracePt t="141318" x="3876675" y="4302125"/>
          <p14:tracePt t="141323" x="3887788" y="4346575"/>
          <p14:tracePt t="141352" x="3933825" y="4391025"/>
          <p14:tracePt t="141355" x="3960813" y="4402138"/>
          <p14:tracePt t="141386" x="4011613" y="4419600"/>
          <p14:tracePt t="141419" x="4049713" y="4419600"/>
          <p14:tracePt t="141452" x="4195763" y="4430713"/>
          <p14:tracePt t="141486" x="4413250" y="4464050"/>
          <p14:tracePt t="141490" x="4457700" y="4464050"/>
          <p14:tracePt t="141519" x="4535488" y="4464050"/>
          <p14:tracePt t="141552" x="4546600" y="4464050"/>
          <p14:tracePt t="141586" x="4586288" y="4464050"/>
          <p14:tracePt t="141619" x="4670425" y="4459288"/>
          <p14:tracePt t="141652" x="4725988" y="4375150"/>
          <p14:tracePt t="141706" x="4752975" y="4357688"/>
          <p14:tracePt t="141719" x="4764088" y="4357688"/>
          <p14:tracePt t="141755" x="4792663" y="4346575"/>
          <p14:tracePt t="141787" x="4808538" y="4346575"/>
          <p14:tracePt t="141819" x="4808538" y="4319588"/>
          <p14:tracePt t="141852" x="4775200" y="4279900"/>
          <p14:tracePt t="141886" x="4692650" y="4229100"/>
          <p14:tracePt t="141890" x="4681538" y="4217988"/>
          <p14:tracePt t="141919" x="4641850" y="4202113"/>
          <p14:tracePt t="141923" x="4624388" y="4202113"/>
          <p14:tracePt t="141952" x="4591050" y="4173538"/>
          <p14:tracePt t="141956" x="4524375" y="4146550"/>
          <p14:tracePt t="141987" x="4373563" y="4129088"/>
          <p14:tracePt t="142019" x="4233863" y="4102100"/>
          <p14:tracePt t="142052" x="4133850" y="4102100"/>
          <p14:tracePt t="142086" x="4095750" y="4106863"/>
          <p14:tracePt t="142090" x="4067175" y="4135438"/>
          <p14:tracePt t="142119" x="4044950" y="4146550"/>
          <p14:tracePt t="142123" x="4000500" y="4162425"/>
          <p14:tracePt t="142152" x="3944938" y="4173538"/>
          <p14:tracePt t="142156" x="3933825" y="4173538"/>
          <p14:tracePt t="142186" x="3838575" y="4217988"/>
          <p14:tracePt t="142219" x="3810000" y="4229100"/>
          <p14:tracePt t="142253" x="3771900" y="4257675"/>
          <p14:tracePt t="142286" x="3732213" y="4268788"/>
          <p14:tracePt t="142319" x="3692525" y="4297363"/>
          <p14:tracePt t="142352" x="3681413" y="4308475"/>
          <p14:tracePt t="142386" x="3670300" y="4319588"/>
          <p14:tracePt t="142419" x="3670300" y="4402138"/>
          <p14:tracePt t="142452" x="3805238" y="4475163"/>
          <p14:tracePt t="142458" x="3832225" y="4492625"/>
          <p14:tracePt t="142485" x="3922713" y="4492625"/>
          <p14:tracePt t="142490" x="3949700" y="4503738"/>
          <p14:tracePt t="142519" x="4016375" y="4503738"/>
          <p14:tracePt t="142523" x="4044950" y="4503738"/>
          <p14:tracePt t="142553" x="4167188" y="4503738"/>
          <p14:tracePt t="142557" x="4195763" y="4503738"/>
          <p14:tracePt t="142586" x="4351338" y="4503738"/>
          <p14:tracePt t="142619" x="4486275" y="4503738"/>
          <p14:tracePt t="142653" x="4597400" y="4503738"/>
          <p14:tracePt t="142686" x="4624388" y="4503738"/>
          <p14:tracePt t="142719" x="4681538" y="4503738"/>
          <p14:tracePt t="142724" x="4692650" y="4503738"/>
          <p14:tracePt t="142762" x="4719638" y="4503738"/>
          <p14:tracePt t="142786" x="4770438" y="4503738"/>
          <p14:tracePt t="142820" x="4819650" y="4503738"/>
          <p14:tracePt t="142851" x="4892675" y="4497388"/>
          <p14:tracePt t="142883" x="4976813" y="4497388"/>
          <p14:tracePt t="142917" x="5083175" y="4470400"/>
          <p14:tracePt t="142951" x="5105400" y="4441825"/>
          <p14:tracePt t="142983" x="5116513" y="4391025"/>
          <p14:tracePt t="143017" x="5116513" y="4341813"/>
          <p14:tracePt t="143050" x="5116513" y="4302125"/>
          <p14:tracePt t="143083" x="5116513" y="4279900"/>
          <p14:tracePt t="143085" x="5110163" y="4251325"/>
          <p14:tracePt t="143117" x="5054600" y="4206875"/>
          <p14:tracePt t="143165" x="5043488" y="4206875"/>
          <p14:tracePt t="143183" x="4987925" y="4195763"/>
          <p14:tracePt t="143217" x="4903788" y="4184650"/>
          <p14:tracePt t="143250" x="4786313" y="4151313"/>
          <p14:tracePt t="143252" x="4759325" y="4151313"/>
          <p14:tracePt t="143283" x="4675188" y="4151313"/>
          <p14:tracePt t="143286" x="4646613" y="4151313"/>
          <p14:tracePt t="143317" x="4513263" y="4151313"/>
          <p14:tracePt t="143350" x="4413250" y="4135438"/>
          <p14:tracePt t="143383" x="4351338" y="4135438"/>
          <p14:tracePt t="143417" x="4267200" y="4124325"/>
          <p14:tracePt t="143421" x="4256088" y="4124325"/>
          <p14:tracePt t="143450" x="4217988" y="4124325"/>
          <p14:tracePt t="143454" x="4206875" y="4124325"/>
          <p14:tracePt t="143484" x="4151313" y="4124325"/>
          <p14:tracePt t="143486" x="4140200" y="4124325"/>
          <p14:tracePt t="143517" x="4083050" y="4124325"/>
          <p14:tracePt t="143550" x="4033838" y="4124325"/>
          <p14:tracePt t="143583" x="3949700" y="4113213"/>
          <p14:tracePt t="143617" x="3883025" y="4113213"/>
          <p14:tracePt t="143650" x="3860800" y="4113213"/>
          <p14:tracePt t="143683" x="3776663" y="4113213"/>
          <p14:tracePt t="143685" x="3765550" y="4113213"/>
          <p14:tracePt t="143718" x="3709988" y="4113213"/>
          <p14:tracePt t="143750" x="3687763" y="4113213"/>
          <p14:tracePt t="143783" x="3614738" y="4117975"/>
          <p14:tracePt t="143821" x="3603625" y="4117975"/>
          <p14:tracePt t="143850" x="3592513" y="4117975"/>
          <p14:tracePt t="143853" x="3565525" y="4117975"/>
          <p14:tracePt t="143885" x="3554413" y="4117975"/>
          <p14:tracePt t="143934" x="3525838" y="4117975"/>
          <p14:tracePt t="143953" x="3514725" y="4117975"/>
          <p14:tracePt t="144015" x="3481388" y="4146550"/>
          <p14:tracePt t="144023" x="3470275" y="4157663"/>
          <p14:tracePt t="144052" x="3470275" y="4213225"/>
          <p14:tracePt t="144056" x="3470275" y="4240213"/>
          <p14:tracePt t="144086" x="3509963" y="4291013"/>
          <p14:tracePt t="144119" x="3559175" y="4291013"/>
          <p14:tracePt t="144152" x="3609975" y="4291013"/>
          <p14:tracePt t="144185" x="3636963" y="4291013"/>
          <p14:tracePt t="144222" x="3648075" y="4291013"/>
          <p14:tracePt t="144252" x="3687763" y="4319588"/>
          <p14:tracePt t="144255" x="3732213" y="4330700"/>
          <p14:tracePt t="144286" x="3798888" y="4424363"/>
          <p14:tracePt t="144319" x="3843338" y="4464050"/>
          <p14:tracePt t="144352" x="3894138" y="4503738"/>
          <p14:tracePt t="144388" x="3949700" y="4514850"/>
          <p14:tracePt t="144392" x="3960813" y="4514850"/>
          <p14:tracePt t="144419" x="4011613" y="4525963"/>
          <p14:tracePt t="144452" x="4067175" y="4525963"/>
          <p14:tracePt t="144456" x="4078288" y="4519613"/>
          <p14:tracePt t="144487" x="4173538" y="4492625"/>
          <p14:tracePt t="144519" x="4346575" y="4492625"/>
          <p14:tracePt t="144552" x="4440238" y="4481513"/>
          <p14:tracePt t="144586" x="4524375" y="4481513"/>
          <p14:tracePt t="144590" x="4535488" y="4481513"/>
          <p14:tracePt t="144619" x="4602163" y="4481513"/>
          <p14:tracePt t="144623" x="4646613" y="4481513"/>
          <p14:tracePt t="144652" x="4670425" y="4481513"/>
          <p14:tracePt t="144656" x="4686300" y="4481513"/>
          <p14:tracePt t="144687" x="4697413" y="4481513"/>
          <p14:tracePt t="144719" x="4797425" y="4481513"/>
          <p14:tracePt t="144752" x="4943475" y="4481513"/>
          <p14:tracePt t="144759" x="4976813" y="4464050"/>
          <p14:tracePt t="144785" x="4999038" y="4464050"/>
          <p14:tracePt t="144819" x="5054600" y="4424363"/>
          <p14:tracePt t="144823" x="5054600" y="4413250"/>
          <p14:tracePt t="144852" x="5083175" y="4352925"/>
          <p14:tracePt t="144856" x="5083175" y="4341813"/>
          <p14:tracePt t="144894" x="5083175" y="4330700"/>
          <p14:tracePt t="144919" x="5083175" y="4302125"/>
          <p14:tracePt t="144953" x="5083175" y="4206875"/>
          <p14:tracePt t="144959" x="5054600" y="4157663"/>
          <p14:tracePt t="144986" x="4999038" y="4129088"/>
          <p14:tracePt t="144990" x="4981575" y="4129088"/>
          <p14:tracePt t="145019" x="4954588" y="4117975"/>
          <p14:tracePt t="145023" x="4943475" y="4106863"/>
          <p14:tracePt t="145054" x="4859338" y="4079875"/>
          <p14:tracePt t="145086" x="4781550" y="4079875"/>
          <p14:tracePt t="145119" x="4591050" y="4029075"/>
          <p14:tracePt t="145152" x="4508500" y="4000500"/>
          <p14:tracePt t="145185" x="4379913" y="4000500"/>
          <p14:tracePt t="145190" x="4368800" y="4000500"/>
          <p14:tracePt t="145219" x="4295775" y="3984625"/>
          <p14:tracePt t="145255" x="4195763" y="3984625"/>
          <p14:tracePt t="145286" x="4117975" y="3984625"/>
          <p14:tracePt t="145319" x="4033838" y="3984625"/>
          <p14:tracePt t="145353" x="4022725" y="3984625"/>
          <p14:tracePt t="145359" x="3994150" y="3984625"/>
          <p14:tracePt t="145385" x="3927475" y="3984625"/>
          <p14:tracePt t="145390" x="3916363" y="3984625"/>
          <p14:tracePt t="145419" x="3871913" y="3995738"/>
          <p14:tracePt t="145423" x="3860800" y="3995738"/>
          <p14:tracePt t="145453" x="3776663" y="4033838"/>
          <p14:tracePt t="145457" x="3732213" y="4051300"/>
          <p14:tracePt t="145486" x="3654425" y="4051300"/>
          <p14:tracePt t="145519" x="3598863" y="4090988"/>
          <p14:tracePt t="145553" x="3543300" y="4117975"/>
          <p14:tracePt t="145587" x="3514725" y="4146550"/>
          <p14:tracePt t="145590" x="3503613" y="4157663"/>
          <p14:tracePt t="145678" x="3503613" y="4168775"/>
          <p14:tracePt t="145694" x="3503613" y="4184650"/>
          <p14:tracePt t="145719" x="3525838" y="4251325"/>
          <p14:tracePt t="145753" x="3648075" y="4330700"/>
          <p14:tracePt t="145785" x="3721100" y="4352925"/>
          <p14:tracePt t="145790" x="3765550" y="4352925"/>
          <p14:tracePt t="145819" x="3821113" y="4352925"/>
          <p14:tracePt t="145824" x="3832225" y="4352925"/>
          <p14:tracePt t="145852" x="3900488" y="4352925"/>
          <p14:tracePt t="145855" x="3927475" y="4368800"/>
          <p14:tracePt t="145886" x="4027488" y="4402138"/>
          <p14:tracePt t="145919" x="4173538" y="4402138"/>
          <p14:tracePt t="145924" x="4184650" y="4402138"/>
          <p14:tracePt t="145952" x="4267200" y="4402138"/>
          <p14:tracePt t="145955" x="4295775" y="4402138"/>
          <p14:tracePt t="145986" x="4351338" y="4419600"/>
          <p14:tracePt t="146019" x="4462463" y="4419600"/>
          <p14:tracePt t="146052" x="4557713" y="4441825"/>
          <p14:tracePt t="146086" x="4613275" y="4441825"/>
          <p14:tracePt t="146090" x="4624388" y="4441825"/>
          <p14:tracePt t="146119" x="4670425" y="4441825"/>
          <p14:tracePt t="146124" x="4681538" y="4441825"/>
          <p14:tracePt t="146152" x="4708525" y="4441825"/>
          <p14:tracePt t="146186" x="4730750" y="4441825"/>
          <p14:tracePt t="146220" x="4759325" y="4441825"/>
          <p14:tracePt t="146227" x="4797425" y="4441825"/>
          <p14:tracePt t="146252" x="4826000" y="4435475"/>
          <p14:tracePt t="146285" x="4837113" y="4397375"/>
          <p14:tracePt t="146290" x="4837113" y="4368800"/>
          <p14:tracePt t="146320" x="4837113" y="4330700"/>
          <p14:tracePt t="146323" x="4837113" y="4302125"/>
          <p14:tracePt t="146352" x="4781550" y="4229100"/>
          <p14:tracePt t="146355" x="4748213" y="4195763"/>
          <p14:tracePt t="146386" x="4552950" y="4135438"/>
          <p14:tracePt t="146419" x="4233863" y="4113213"/>
          <p14:tracePt t="146452" x="3960813" y="4095750"/>
          <p14:tracePt t="146486" x="3727450" y="4095750"/>
          <p14:tracePt t="146492" x="3716338" y="4095750"/>
          <p14:tracePt t="146519" x="3676650" y="4095750"/>
          <p14:tracePt t="146523" x="3665538" y="4095750"/>
          <p14:tracePt t="146552" x="3636963" y="4095750"/>
          <p14:tracePt t="146594" x="3609975" y="4102100"/>
          <p14:tracePt t="146618" x="3587750" y="4146550"/>
          <p14:tracePt t="146658" x="3559175" y="4157663"/>
          <p14:tracePt t="146686" x="3543300" y="4157663"/>
          <p14:tracePt t="146719" x="3532188" y="4173538"/>
          <p14:tracePt t="146723" x="3532188" y="4184650"/>
          <p14:tracePt t="146752" x="3532188" y="4206875"/>
          <p14:tracePt t="146755" x="3532188" y="4224338"/>
          <p14:tracePt t="146786" x="3581400" y="4302125"/>
          <p14:tracePt t="146819" x="3665538" y="4375150"/>
          <p14:tracePt t="146852" x="3927475" y="4464050"/>
          <p14:tracePt t="146885" x="4067175" y="4492625"/>
          <p14:tracePt t="146891" x="4078288" y="4492625"/>
          <p14:tracePt t="146920" x="4106863" y="4492625"/>
          <p14:tracePt t="146923" x="4117975" y="4492625"/>
          <p14:tracePt t="146952" x="4184650" y="4492625"/>
          <p14:tracePt t="146956" x="4244975" y="4492625"/>
          <p14:tracePt t="146986" x="4379913" y="4492625"/>
          <p14:tracePt t="147019" x="4479925" y="4492625"/>
          <p14:tracePt t="147052" x="4564063" y="4486275"/>
          <p14:tracePt t="147086" x="4630738" y="4486275"/>
          <p14:tracePt t="147091" x="4681538" y="4486275"/>
          <p14:tracePt t="147119" x="4764088" y="4486275"/>
          <p14:tracePt t="147124" x="4808538" y="4486275"/>
          <p14:tracePt t="147152" x="4881563" y="4486275"/>
          <p14:tracePt t="147155" x="4926013" y="4486275"/>
          <p14:tracePt t="147188" x="4987925" y="4486275"/>
          <p14:tracePt t="147219" x="5026025" y="4486275"/>
          <p14:tracePt t="147253" x="5054600" y="4486275"/>
          <p14:tracePt t="147285" x="5072063" y="4486275"/>
          <p14:tracePt t="147857" x="0" y="0"/>
        </p14:tracePtLst>
        <p14:tracePtLst>
          <p14:tracePt t="148378" x="5578475" y="4703763"/>
          <p14:tracePt t="148402" x="5573713" y="4670425"/>
          <p14:tracePt t="148419" x="5573713" y="4659313"/>
          <p14:tracePt t="148452" x="5518150" y="4681538"/>
          <p14:tracePt t="148485" x="5489575" y="4721225"/>
          <p14:tracePt t="148531" x="5478463" y="4748213"/>
          <p14:tracePt t="148552" x="5434013" y="4792663"/>
          <p14:tracePt t="148555" x="5422900" y="4803775"/>
          <p14:tracePt t="148584" x="5405438" y="4814888"/>
          <p14:tracePt t="148617" x="5383213" y="4843463"/>
          <p14:tracePt t="148651" x="5356225" y="4865688"/>
          <p14:tracePt t="148684" x="5311775" y="4921250"/>
          <p14:tracePt t="148717" x="5278438" y="4960938"/>
          <p14:tracePt t="148721" x="5260975" y="4972050"/>
          <p14:tracePt t="148750" x="5221288" y="5011738"/>
          <p14:tracePt t="148753" x="5183188" y="5027613"/>
          <p14:tracePt t="148784" x="5143500" y="5060950"/>
          <p14:tracePt t="148786" x="5116513" y="5094288"/>
          <p14:tracePt t="148817" x="5043488" y="5160963"/>
          <p14:tracePt t="148850" x="5032375" y="5189538"/>
          <p14:tracePt t="148884" x="4992688" y="5240338"/>
          <p14:tracePt t="148919" x="4965700" y="5267325"/>
          <p14:tracePt t="148951" x="4926013" y="5322888"/>
          <p14:tracePt t="148954" x="4910138" y="5334000"/>
          <p14:tracePt t="148984" x="4899025" y="5345113"/>
          <p14:tracePt t="149019" x="4830763" y="5373688"/>
          <p14:tracePt t="149022" x="4819650" y="5373688"/>
          <p14:tracePt t="149050" x="4759325" y="5429250"/>
          <p14:tracePt t="149053" x="4730750" y="5457825"/>
          <p14:tracePt t="149084" x="4641850" y="5535613"/>
          <p14:tracePt t="149086" x="4630738" y="5535613"/>
          <p14:tracePt t="149118" x="4508500" y="5591175"/>
          <p14:tracePt t="149150" x="4468813" y="5619750"/>
          <p14:tracePt t="149185" x="4362450" y="5724525"/>
          <p14:tracePt t="149190" x="4351338" y="5735638"/>
          <p14:tracePt t="149219" x="4324350" y="5775325"/>
          <p14:tracePt t="149223" x="4313238" y="5786438"/>
          <p14:tracePt t="149252" x="4240213" y="5815013"/>
          <p14:tracePt t="149255" x="4222750" y="5830888"/>
          <p14:tracePt t="149286" x="4156075" y="5870575"/>
          <p14:tracePt t="149318" x="4129088" y="5897563"/>
          <p14:tracePt t="149352" x="4106863" y="5919788"/>
          <p14:tracePt t="149387" x="4095750" y="5937250"/>
          <p14:tracePt t="149430" x="4078288" y="5937250"/>
          <p14:tracePt t="149452" x="4089400" y="5897563"/>
          <p14:tracePt t="149456" x="4140200" y="5864225"/>
          <p14:tracePt t="149486" x="4284663" y="5697538"/>
          <p14:tracePt t="149519" x="4351338" y="5619750"/>
          <p14:tracePt t="149553" x="4440238" y="5546725"/>
          <p14:tracePt t="149559" x="4468813" y="5513388"/>
          <p14:tracePt t="149583" x="4624388" y="5395913"/>
          <p14:tracePt t="149615" x="4808538" y="5233988"/>
          <p14:tracePt t="149648" x="4892675" y="5160963"/>
          <p14:tracePt t="149682" x="4999038" y="5038725"/>
          <p14:tracePt t="149684" x="5048250" y="4987925"/>
          <p14:tracePt t="149717" x="5154613" y="4899025"/>
          <p14:tracePt t="149750" x="5210175" y="4814888"/>
          <p14:tracePt t="149783" x="5311775" y="4743450"/>
          <p14:tracePt t="149816" x="5411788" y="4670425"/>
          <p14:tracePt t="149850" x="5451475" y="4648200"/>
          <p14:tracePt t="149885" x="5551488" y="4614863"/>
          <p14:tracePt t="149917" x="5651500" y="4559300"/>
          <p14:tracePt t="149951" x="5695950" y="4541838"/>
          <p14:tracePt t="149983" x="5707063" y="4530725"/>
          <p14:tracePt t="150016" x="5746750" y="4519613"/>
          <p14:tracePt t="150197" x="0" y="0"/>
        </p14:tracePtLst>
        <p14:tracePtLst>
          <p14:tracePt t="150413" x="5540375" y="4430713"/>
          <p14:tracePt t="150422" x="5529263" y="4441825"/>
          <p14:tracePt t="150451" x="5489575" y="4470400"/>
          <p14:tracePt t="150455" x="5473700" y="4486275"/>
          <p14:tracePt t="150484" x="5383213" y="4541838"/>
          <p14:tracePt t="150487" x="5356225" y="4586288"/>
          <p14:tracePt t="150518" x="5210175" y="4699000"/>
          <p14:tracePt t="150552" x="5094288" y="4799013"/>
          <p14:tracePt t="150584" x="4987925" y="4887913"/>
          <p14:tracePt t="150618" x="4870450" y="4943475"/>
          <p14:tracePt t="150621" x="4841875" y="4960938"/>
          <p14:tracePt t="150653" x="4752975" y="4999038"/>
          <p14:tracePt t="150655" x="4741863" y="4999038"/>
          <p14:tracePt t="150686" x="4608513" y="5078413"/>
          <p14:tracePt t="150719" x="4524375" y="5116513"/>
          <p14:tracePt t="150753" x="4457700" y="5116513"/>
          <p14:tracePt t="150758" x="4424363" y="5133975"/>
          <p14:tracePt t="150785" x="4373563" y="5149850"/>
          <p14:tracePt t="150791" x="4324350" y="5167313"/>
          <p14:tracePt t="150819" x="4251325" y="5211763"/>
          <p14:tracePt t="150823" x="4206875" y="5222875"/>
          <p14:tracePt t="150852" x="4167188" y="5251450"/>
          <p14:tracePt t="150855" x="4156075" y="5251450"/>
          <p14:tracePt t="150886" x="4056063" y="5289550"/>
          <p14:tracePt t="150919" x="4016375" y="5318125"/>
          <p14:tracePt t="150954" x="3960813" y="5356225"/>
          <p14:tracePt t="150986" x="3949700" y="5373688"/>
          <p14:tracePt t="151020" x="3938588" y="5384800"/>
          <p14:tracePt t="151052" x="3927475" y="5395913"/>
          <p14:tracePt t="151085" x="3911600" y="5413375"/>
          <p14:tracePt t="151190" x="3922713" y="5402263"/>
          <p14:tracePt t="151201" x="3967163" y="5373688"/>
          <p14:tracePt t="151219" x="4033838" y="5273675"/>
          <p14:tracePt t="151252" x="4211638" y="5156200"/>
          <p14:tracePt t="151255" x="4262438" y="5122863"/>
          <p14:tracePt t="151286" x="4362450" y="5049838"/>
          <p14:tracePt t="151319" x="4502150" y="5016500"/>
          <p14:tracePt t="151352" x="4619625" y="4960938"/>
          <p14:tracePt t="151385" x="4752975" y="4894263"/>
          <p14:tracePt t="151389" x="4803775" y="4876800"/>
          <p14:tracePt t="151419" x="4841875" y="4843463"/>
          <p14:tracePt t="151452" x="4852988" y="4799013"/>
          <p14:tracePt t="151486" x="4926013" y="4743450"/>
          <p14:tracePt t="151520" x="5010150" y="4676775"/>
          <p14:tracePt t="151552" x="5037138" y="4648200"/>
          <p14:tracePt t="151590" x="5065713" y="4637088"/>
          <p14:tracePt t="151620" x="5132388" y="4603750"/>
          <p14:tracePt t="151624" x="5149850" y="4592638"/>
          <p14:tracePt t="151652" x="5176838" y="4541838"/>
          <p14:tracePt t="151656" x="5205413" y="4525963"/>
          <p14:tracePt t="151685" x="5216525" y="4525963"/>
          <p14:tracePt t="151720" x="5210175" y="4514850"/>
          <p14:tracePt t="151752" x="5194300" y="4497388"/>
          <p14:tracePt t="151785" x="5143500" y="4537075"/>
          <p14:tracePt t="151819" x="5072063" y="4586288"/>
          <p14:tracePt t="151852" x="5021263" y="4625975"/>
          <p14:tracePt t="151856" x="5003800" y="4625975"/>
          <p14:tracePt t="151886" x="4892675" y="4699000"/>
          <p14:tracePt t="151919" x="4764088" y="4810125"/>
          <p14:tracePt t="151953" x="4657725" y="4883150"/>
          <p14:tracePt t="151985" x="4579938" y="4921250"/>
          <p14:tracePt t="151991" x="4564063" y="4932363"/>
          <p14:tracePt t="152019" x="4535488" y="4949825"/>
          <p14:tracePt t="152023" x="4524375" y="4960938"/>
          <p14:tracePt t="152052" x="4468813" y="5011738"/>
          <p14:tracePt t="152085" x="4391025" y="5083175"/>
          <p14:tracePt t="152091" x="4373563" y="5094288"/>
          <p14:tracePt t="152119" x="4362450" y="5105400"/>
          <p14:tracePt t="152123" x="4351338" y="5116513"/>
          <p14:tracePt t="152152" x="4256088" y="5167313"/>
          <p14:tracePt t="152155" x="4244975" y="5167313"/>
          <p14:tracePt t="152187" x="4229100" y="5178425"/>
          <p14:tracePt t="152219" x="4206875" y="5200650"/>
          <p14:tracePt t="152252" x="4167188" y="5229225"/>
          <p14:tracePt t="152288" x="4151313" y="5229225"/>
          <p14:tracePt t="152320" x="4140200" y="5229225"/>
          <p14:tracePt t="152323" x="4129088" y="5240338"/>
          <p14:tracePt t="152352" x="4100513" y="5284788"/>
          <p14:tracePt t="152356" x="4100513" y="5295900"/>
          <p14:tracePt t="152522" x="4106863" y="5295900"/>
          <p14:tracePt t="152530" x="4117975" y="5295900"/>
          <p14:tracePt t="152552" x="4144963" y="5295900"/>
          <p14:tracePt t="152555" x="4189413" y="5295900"/>
          <p14:tracePt t="152586" x="4324350" y="5229225"/>
          <p14:tracePt t="152618" x="4486275" y="5167313"/>
          <p14:tracePt t="152651" x="4670425" y="5100638"/>
          <p14:tracePt t="152685" x="4830763" y="4987925"/>
          <p14:tracePt t="152718" x="4976813" y="4894263"/>
          <p14:tracePt t="152723" x="4987925" y="4883150"/>
          <p14:tracePt t="152752" x="5060950" y="4827588"/>
          <p14:tracePt t="152785" x="5072063" y="4770438"/>
          <p14:tracePt t="152815" x="5087938" y="4759325"/>
          <p14:tracePt t="152848" x="5127625" y="4676775"/>
          <p14:tracePt t="152884" x="5176838" y="4625975"/>
          <p14:tracePt t="152917" x="5232400" y="4575175"/>
          <p14:tracePt t="152951" x="5243513" y="4559300"/>
          <p14:tracePt t="153114" x="5221288" y="4559300"/>
          <p14:tracePt t="153122" x="5210175" y="4559300"/>
          <p14:tracePt t="153152" x="5110163" y="4570413"/>
          <p14:tracePt t="153156" x="5076825" y="4586288"/>
          <p14:tracePt t="153186" x="4881563" y="4681538"/>
          <p14:tracePt t="153220" x="4657725" y="4827588"/>
          <p14:tracePt t="153252" x="4497388" y="4921250"/>
          <p14:tracePt t="153259" x="4462463" y="4954588"/>
          <p14:tracePt t="153284" x="4351338" y="5016500"/>
          <p14:tracePt t="153317" x="4267200" y="5105400"/>
          <p14:tracePt t="153350" x="4240213" y="5133975"/>
          <p14:tracePt t="153383" x="4229100" y="5145088"/>
          <p14:tracePt t="153386" x="4217988" y="5156200"/>
          <p14:tracePt t="153417" x="4189413" y="5183188"/>
          <p14:tracePt t="153452" x="4151313" y="5211763"/>
          <p14:tracePt t="153484" x="4122738" y="5222875"/>
          <p14:tracePt t="153517" x="4100513" y="5245100"/>
          <p14:tracePt t="153551" x="4071938" y="5273675"/>
          <p14:tracePt t="153706" x="4071938" y="5300663"/>
          <p14:tracePt t="153714" x="4071938" y="5311775"/>
          <p14:tracePt t="153978" x="4078288" y="5307013"/>
          <p14:tracePt t="153994" x="4095750" y="5295900"/>
          <p14:tracePt t="154019" x="4178300" y="5262563"/>
          <p14:tracePt t="154052" x="4295775" y="5189538"/>
          <p14:tracePt t="154086" x="4424363" y="5078413"/>
          <p14:tracePt t="154089" x="4440238" y="5049838"/>
          <p14:tracePt t="154119" x="4479925" y="5022850"/>
          <p14:tracePt t="154185" x="0" y="0"/>
        </p14:tracePtLst>
        <p14:tracePtLst>
          <p14:tracePt t="155222" x="4741863" y="4843463"/>
          <p14:tracePt t="155230" x="4725988" y="4854575"/>
          <p14:tracePt t="155294" x="4703763" y="4854575"/>
          <p14:tracePt t="155302" x="4686300" y="4854575"/>
          <p14:tracePt t="155319" x="4664075" y="4854575"/>
          <p14:tracePt t="155352" x="4530725" y="4854575"/>
          <p14:tracePt t="155386" x="4362450" y="4887913"/>
          <p14:tracePt t="155390" x="4335463" y="4887913"/>
          <p14:tracePt t="155419" x="4206875" y="4949825"/>
          <p14:tracePt t="155454" x="4178300" y="5005388"/>
          <p14:tracePt t="155486" x="4133850" y="5122863"/>
          <p14:tracePt t="155519" x="4151313" y="5189538"/>
          <p14:tracePt t="155553" x="4217988" y="5189538"/>
          <p14:tracePt t="155587" x="4302125" y="5189538"/>
          <p14:tracePt t="155590" x="4313238" y="5183188"/>
          <p14:tracePt t="155619" x="4351338" y="5145088"/>
          <p14:tracePt t="155623" x="4351338" y="5116513"/>
          <p14:tracePt t="155652" x="4384675" y="4972050"/>
          <p14:tracePt t="155657" x="4402138" y="4938713"/>
          <p14:tracePt t="155686" x="4379913" y="4872038"/>
          <p14:tracePt t="155719" x="4302125" y="4860925"/>
          <p14:tracePt t="155753" x="4156075" y="4932363"/>
          <p14:tracePt t="155758" x="4156075" y="4949825"/>
          <p14:tracePt t="155786" x="4111625" y="5033963"/>
          <p14:tracePt t="155789" x="4111625" y="5078413"/>
          <p14:tracePt t="155819" x="4111625" y="5089525"/>
          <p14:tracePt t="155855" x="4133850" y="5083175"/>
          <p14:tracePt t="155885" x="4211638" y="5005388"/>
          <p14:tracePt t="155919" x="4240213" y="4976813"/>
          <p14:tracePt t="155949" x="4424363" y="4976813"/>
          <p14:tracePt t="155950" x="0" y="0"/>
        </p14:tracePtLst>
        <p14:tracePtLst>
          <p14:tracePt t="156327" x="4976813" y="4810125"/>
          <p14:tracePt t="156336" x="4959350" y="4810125"/>
          <p14:tracePt t="156353" x="4903788" y="4810125"/>
          <p14:tracePt t="156385" x="4708525" y="4854575"/>
          <p14:tracePt t="156390" x="4681538" y="4872038"/>
          <p14:tracePt t="156419" x="4457700" y="4999038"/>
          <p14:tracePt t="156424" x="4384675" y="5056188"/>
          <p14:tracePt t="156452" x="4229100" y="5178425"/>
          <p14:tracePt t="156455" x="4200525" y="5207000"/>
          <p14:tracePt t="156486" x="4111625" y="5295900"/>
          <p14:tracePt t="156519" x="4044950" y="5380038"/>
          <p14:tracePt t="156527" x="4027488" y="5407025"/>
          <p14:tracePt t="156552" x="4005263" y="5446713"/>
          <p14:tracePt t="156586" x="3949700" y="5468938"/>
          <p14:tracePt t="156654" x="3938588" y="5468938"/>
          <p14:tracePt t="156662" x="3911600" y="5495925"/>
          <p14:tracePt t="156702" x="3900488" y="5513388"/>
          <p14:tracePt t="156926" x="3900488" y="5502275"/>
          <p14:tracePt t="156941" x="0" y="0"/>
        </p14:tracePtLst>
        <p14:tracePtLst>
          <p14:tracePt t="157447" x="4395788" y="5033963"/>
          <p14:tracePt t="157470" x="4391025" y="5038725"/>
          <p14:tracePt t="157486" x="4391025" y="5067300"/>
          <p14:tracePt t="157519" x="4373563" y="5295900"/>
          <p14:tracePt t="157552" x="4340225" y="5484813"/>
          <p14:tracePt t="157585" x="4340225" y="5602288"/>
          <p14:tracePt t="157590" x="4340225" y="5630863"/>
          <p14:tracePt t="157619" x="4340225" y="5702300"/>
          <p14:tracePt t="157623" x="4340225" y="5713413"/>
          <p14:tracePt t="157652" x="4340225" y="5724525"/>
          <p14:tracePt t="157710" x="4340225" y="5741988"/>
          <p14:tracePt t="157868" x="0" y="0"/>
        </p14:tracePtLst>
        <p14:tracePtLst>
          <p14:tracePt t="161391" x="4368800" y="4960938"/>
          <p14:tracePt t="161430" x="4384675" y="4943475"/>
          <p14:tracePt t="161447" x="4395788" y="4932363"/>
          <p14:tracePt t="161462" x="4406900" y="4921250"/>
          <p14:tracePt t="161486" x="4435475" y="4849813"/>
          <p14:tracePt t="161519" x="4497388" y="4748213"/>
          <p14:tracePt t="161553" x="4508500" y="4737100"/>
          <p14:tracePt t="161622" x="4508500" y="4721225"/>
          <p14:tracePt t="161638" x="4486275" y="4721225"/>
          <p14:tracePt t="161652" x="4473575" y="4721225"/>
          <p14:tracePt t="161655" x="4457700" y="4721225"/>
          <p14:tracePt t="161686" x="4351338" y="4721225"/>
          <p14:tracePt t="161719" x="4217988" y="4748213"/>
          <p14:tracePt t="161727" x="4184650" y="4759325"/>
          <p14:tracePt t="161752" x="4111625" y="4821238"/>
          <p14:tracePt t="161785" x="4067175" y="4860925"/>
          <p14:tracePt t="161846" x="4089400" y="4860925"/>
          <p14:tracePt t="161854" x="4100513" y="4860925"/>
          <p14:tracePt t="161886" x="4173538" y="4843463"/>
          <p14:tracePt t="161919" x="4233863" y="4781550"/>
          <p14:tracePt t="161952" x="4267200" y="4754563"/>
          <p14:tracePt t="162023" x="4284663" y="4754563"/>
          <p14:tracePt t="162038" x="4284663" y="4792663"/>
          <p14:tracePt t="162053" x="4273550" y="4827588"/>
          <p14:tracePt t="162056" x="4240213" y="4894263"/>
          <p14:tracePt t="162086" x="4156075" y="4976813"/>
          <p14:tracePt t="162150" x="4156075" y="4972050"/>
          <p14:tracePt t="162166" x="4156075" y="4943475"/>
          <p14:tracePt t="162186" x="4217988" y="4860925"/>
          <p14:tracePt t="162220" x="4278313" y="4799013"/>
          <p14:tracePt t="162310" x="4273550" y="4803775"/>
          <p14:tracePt t="162319" x="4256088" y="4814888"/>
          <p14:tracePt t="162327" x="4256088" y="4832350"/>
          <p14:tracePt t="162352" x="4244975" y="4860925"/>
          <p14:tracePt t="163205" x="0" y="0"/>
        </p14:tracePtLst>
        <p14:tracePtLst>
          <p14:tracePt t="178330" x="5562600" y="4033838"/>
          <p14:tracePt t="178386" x="5540375" y="4033838"/>
          <p14:tracePt t="178396" x="5529263" y="4033838"/>
          <p14:tracePt t="178419" x="5445125" y="4067175"/>
          <p14:tracePt t="178452" x="5294313" y="4195763"/>
          <p14:tracePt t="178485" x="5127625" y="4330700"/>
          <p14:tracePt t="178489" x="5094288" y="4357688"/>
          <p14:tracePt t="178519" x="5037138" y="4413250"/>
          <p14:tracePt t="178523" x="5021263" y="4430713"/>
          <p14:tracePt t="178552" x="4999038" y="4441825"/>
          <p14:tracePt t="178586" x="4943475" y="4481513"/>
          <p14:tracePt t="178619" x="4848225" y="4537075"/>
          <p14:tracePt t="178652" x="4748213" y="4619625"/>
          <p14:tracePt t="178658" x="4737100" y="4637088"/>
          <p14:tracePt t="178686" x="4708525" y="4687888"/>
          <p14:tracePt t="178719" x="4619625" y="4765675"/>
          <p14:tracePt t="178724" x="4602163" y="4776788"/>
          <p14:tracePt t="178752" x="4473575" y="4854575"/>
          <p14:tracePt t="178756" x="4440238" y="4905375"/>
          <p14:tracePt t="178786" x="4340225" y="4983163"/>
          <p14:tracePt t="178819" x="4251325" y="5038725"/>
          <p14:tracePt t="178852" x="4117975" y="5072063"/>
          <p14:tracePt t="178887" x="4027488" y="5111750"/>
          <p14:tracePt t="178892" x="4016375" y="5111750"/>
          <p14:tracePt t="178919" x="3989388" y="5127625"/>
          <p14:tracePt t="178922" x="3978275" y="5127625"/>
          <p14:tracePt t="178952" x="3949700" y="5138738"/>
          <p14:tracePt t="178986" x="3871913" y="5156200"/>
          <p14:tracePt t="179019" x="3860800" y="5167313"/>
          <p14:tracePt t="179058" x="3849688" y="5167313"/>
          <p14:tracePt t="179232" x="0" y="0"/>
        </p14:tracePtLst>
        <p14:tracePtLst>
          <p14:tracePt t="199173" x="5378450" y="4297363"/>
          <p14:tracePt t="199177" x="5356225" y="4330700"/>
          <p14:tracePt t="199186" x="5345113" y="4346575"/>
          <p14:tracePt t="199217" x="5278438" y="4397375"/>
          <p14:tracePt t="199253" x="5227638" y="4464050"/>
          <p14:tracePt t="199285" x="5138738" y="4519613"/>
          <p14:tracePt t="199291" x="5110163" y="4537075"/>
          <p14:tracePt t="199319" x="5060950" y="4575175"/>
          <p14:tracePt t="199324" x="5048250" y="4586288"/>
          <p14:tracePt t="199352" x="4976813" y="4614863"/>
          <p14:tracePt t="199356" x="4948238" y="4625975"/>
          <p14:tracePt t="199386" x="4899025" y="4665663"/>
          <p14:tracePt t="199419" x="4841875" y="4732338"/>
          <p14:tracePt t="199452" x="4737100" y="4792663"/>
          <p14:tracePt t="199486" x="4697413" y="4821238"/>
          <p14:tracePt t="199490" x="4686300" y="4832350"/>
          <p14:tracePt t="199520" x="4664075" y="4860925"/>
          <p14:tracePt t="199554" x="4619625" y="4872038"/>
          <p14:tracePt t="199586" x="4608513" y="4872038"/>
          <p14:tracePt t="199621" x="4541838" y="4883150"/>
          <p14:tracePt t="199653" x="4473575" y="4899025"/>
          <p14:tracePt t="199685" x="4424363" y="4938713"/>
          <p14:tracePt t="199690" x="4413250" y="4938713"/>
          <p14:tracePt t="199719" x="4346575" y="4965700"/>
          <p14:tracePt t="199723" x="4318000" y="4965700"/>
          <p14:tracePt t="199752" x="4244975" y="4994275"/>
          <p14:tracePt t="199756" x="4211638" y="5011738"/>
          <p14:tracePt t="199786" x="4151313" y="5038725"/>
          <p14:tracePt t="200233" x="0" y="0"/>
        </p14:tracePtLst>
        <p14:tracePtLst>
          <p14:tracePt t="200802" x="4005263" y="5038725"/>
          <p14:tracePt t="200842" x="4011613" y="5038725"/>
          <p14:tracePt t="200859" x="4038600" y="5038725"/>
          <p14:tracePt t="200866" x="4067175" y="5038725"/>
          <p14:tracePt t="200885" x="4111625" y="5038725"/>
          <p14:tracePt t="200919" x="4244975" y="5011738"/>
          <p14:tracePt t="200923" x="4273550" y="5011738"/>
          <p14:tracePt t="200952" x="4418013" y="4983163"/>
          <p14:tracePt t="200957" x="4446588" y="4983163"/>
          <p14:tracePt t="200986" x="4557713" y="4921250"/>
          <p14:tracePt t="201019" x="4641850" y="4883150"/>
          <p14:tracePt t="201053" x="4681538" y="4843463"/>
          <p14:tracePt t="201085" x="4741863" y="4787900"/>
          <p14:tracePt t="201132" x="4775200" y="4759325"/>
          <p14:tracePt t="201152" x="4786313" y="4748213"/>
          <p14:tracePt t="201226" x="4781550" y="4737100"/>
          <p14:tracePt t="201242" x="4752975" y="4737100"/>
          <p14:tracePt t="201253" x="4737100" y="4737100"/>
          <p14:tracePt t="201285" x="4624388" y="4737100"/>
          <p14:tracePt t="201290" x="4575175" y="4781550"/>
          <p14:tracePt t="201319" x="4435475" y="4865688"/>
          <p14:tracePt t="201323" x="4391025" y="4932363"/>
          <p14:tracePt t="201353" x="4318000" y="4983163"/>
          <p14:tracePt t="201356" x="4306888" y="4999038"/>
          <p14:tracePt t="201385" x="4295775" y="5011738"/>
          <p14:tracePt t="201434" x="4295775" y="5022850"/>
          <p14:tracePt t="201452" x="4302125" y="5038725"/>
          <p14:tracePt t="201486" x="4329113" y="5038725"/>
          <p14:tracePt t="201519" x="4351338" y="5027613"/>
          <p14:tracePt t="201900" x="0" y="0"/>
        </p14:tracePtLst>
        <p14:tracePtLst>
          <p14:tracePt t="203078" x="3598863" y="4040188"/>
          <p14:tracePt t="203135" x="3587750" y="4051300"/>
          <p14:tracePt t="203142" x="3587750" y="4062413"/>
          <p14:tracePt t="203152" x="3587750" y="4106863"/>
          <p14:tracePt t="203185" x="3592513" y="4168775"/>
          <p14:tracePt t="203190" x="3603625" y="4184650"/>
          <p14:tracePt t="203219" x="3676650" y="4235450"/>
          <p14:tracePt t="203253" x="3687763" y="4291013"/>
          <p14:tracePt t="203286" x="3749675" y="4302125"/>
          <p14:tracePt t="203319" x="3865563" y="4319588"/>
          <p14:tracePt t="203352" x="3978275" y="4319588"/>
          <p14:tracePt t="203385" x="4111625" y="4319588"/>
          <p14:tracePt t="203390" x="4140200" y="4330700"/>
          <p14:tracePt t="203419" x="4229100" y="4346575"/>
          <p14:tracePt t="203423" x="4240213" y="4346575"/>
          <p14:tracePt t="203453" x="4346575" y="4346575"/>
          <p14:tracePt t="203457" x="4373563" y="4346575"/>
          <p14:tracePt t="203486" x="4508500" y="4346575"/>
          <p14:tracePt t="203519" x="4641850" y="4346575"/>
          <p14:tracePt t="203552" x="4775200" y="4346575"/>
          <p14:tracePt t="203557" x="4819650" y="4346575"/>
          <p14:tracePt t="203585" x="4910138" y="4346575"/>
          <p14:tracePt t="203590" x="4926013" y="4346575"/>
          <p14:tracePt t="203619" x="4965700" y="4346575"/>
          <p14:tracePt t="203623" x="5010150" y="4346575"/>
          <p14:tracePt t="203655" x="5054600" y="4346575"/>
          <p14:tracePt t="203686" x="5076825" y="4341813"/>
          <p14:tracePt t="203719" x="5116513" y="4313238"/>
          <p14:tracePt t="203755" x="5149850" y="4251325"/>
          <p14:tracePt t="203760" x="5149850" y="4224338"/>
          <p14:tracePt t="203786" x="5143500" y="4173538"/>
          <p14:tracePt t="203790" x="5127625" y="4157663"/>
          <p14:tracePt t="203819" x="5087938" y="4090988"/>
          <p14:tracePt t="203823" x="5076825" y="4079875"/>
          <p14:tracePt t="203853" x="4992688" y="4062413"/>
          <p14:tracePt t="203857" x="4965700" y="4062413"/>
          <p14:tracePt t="203886" x="4748213" y="4062413"/>
          <p14:tracePt t="203919" x="4597400" y="4073525"/>
          <p14:tracePt t="203954" x="4479925" y="4073525"/>
          <p14:tracePt t="203958" x="4429125" y="4073525"/>
          <p14:tracePt t="203986" x="4379913" y="4073525"/>
          <p14:tracePt t="203990" x="4351338" y="4073525"/>
          <p14:tracePt t="204019" x="4284663" y="4073525"/>
          <p14:tracePt t="204023" x="4256088" y="4073525"/>
          <p14:tracePt t="204055" x="4156075" y="4067175"/>
          <p14:tracePt t="204086" x="4000500" y="4022725"/>
          <p14:tracePt t="204119" x="3787775" y="4006850"/>
          <p14:tracePt t="204153" x="3492500" y="3984625"/>
          <p14:tracePt t="204185" x="3263900" y="3984625"/>
          <p14:tracePt t="204190" x="3213100" y="3984625"/>
          <p14:tracePt t="204219" x="3201988" y="3984625"/>
          <p14:tracePt t="204254" x="3179763" y="3984625"/>
          <p14:tracePt t="204286" x="3163888" y="3995738"/>
          <p14:tracePt t="204319" x="3163888" y="4073525"/>
          <p14:tracePt t="204352" x="3201988" y="4157663"/>
          <p14:tracePt t="204385" x="3341688" y="4251325"/>
          <p14:tracePt t="204389" x="3359150" y="4251325"/>
          <p14:tracePt t="204419" x="3381375" y="4279900"/>
          <p14:tracePt t="204425" x="3392488" y="4291013"/>
          <p14:tracePt t="204452" x="3481388" y="4291013"/>
          <p14:tracePt t="204456" x="3532188" y="4308475"/>
          <p14:tracePt t="204486" x="3743325" y="4308475"/>
          <p14:tracePt t="204519" x="3971925" y="4308475"/>
          <p14:tracePt t="204552" x="4144963" y="4308475"/>
          <p14:tracePt t="204586" x="4357688" y="4308475"/>
          <p14:tracePt t="204590" x="4446588" y="4308475"/>
          <p14:tracePt t="204619" x="4652963" y="4308475"/>
          <p14:tracePt t="204624" x="4681538" y="4308475"/>
          <p14:tracePt t="204652" x="4748213" y="4308475"/>
          <p14:tracePt t="204685" x="4792663" y="4297363"/>
          <p14:tracePt t="204721" x="4814888" y="4286250"/>
          <p14:tracePt t="204752" x="4899025" y="4268788"/>
          <p14:tracePt t="204786" x="4926013" y="4268788"/>
          <p14:tracePt t="204821" x="4992688" y="4246563"/>
          <p14:tracePt t="204853" x="5003800" y="4229100"/>
          <p14:tracePt t="204885" x="5043488" y="4217988"/>
          <p14:tracePt t="204930" x="5043488" y="4202113"/>
          <p14:tracePt t="204952" x="5037138" y="4191000"/>
          <p14:tracePt t="204986" x="4899025" y="4106863"/>
          <p14:tracePt t="205019" x="4591050" y="4033838"/>
          <p14:tracePt t="205052" x="4318000" y="4017963"/>
          <p14:tracePt t="205085" x="4129088" y="4017963"/>
          <p14:tracePt t="205090" x="4100513" y="4017963"/>
          <p14:tracePt t="205119" x="3978275" y="4017963"/>
          <p14:tracePt t="205123" x="3949700" y="4017963"/>
          <p14:tracePt t="205152" x="3821113" y="4017963"/>
          <p14:tracePt t="205155" x="3794125" y="4017963"/>
          <p14:tracePt t="205186" x="3643313" y="4017963"/>
          <p14:tracePt t="205219" x="3559175" y="4022725"/>
          <p14:tracePt t="205253" x="3548063" y="4022725"/>
          <p14:tracePt t="205287" x="3536950" y="4033838"/>
          <p14:tracePt t="205319" x="3525838" y="4051300"/>
          <p14:tracePt t="205352" x="3509963" y="4073525"/>
          <p14:tracePt t="205386" x="3509963" y="4140200"/>
          <p14:tracePt t="205419" x="3509963" y="4151313"/>
          <p14:tracePt t="205452" x="3598863" y="4240213"/>
          <p14:tracePt t="205486" x="3692525" y="4291013"/>
          <p14:tracePt t="205492" x="3721100" y="4308475"/>
          <p14:tracePt t="205519" x="3794125" y="4335463"/>
          <p14:tracePt t="205523" x="3821113" y="4352925"/>
          <p14:tracePt t="205552" x="3900488" y="4386263"/>
          <p14:tracePt t="205556" x="3922713" y="4386263"/>
          <p14:tracePt t="205586" x="4056063" y="4397375"/>
          <p14:tracePt t="205619" x="4162425" y="4397375"/>
          <p14:tracePt t="205652" x="4256088" y="4397375"/>
          <p14:tracePt t="205685" x="4318000" y="4397375"/>
          <p14:tracePt t="205690" x="4346575" y="4391025"/>
          <p14:tracePt t="205719" x="4457700" y="4324350"/>
          <p14:tracePt t="205723" x="4468813" y="4313238"/>
          <p14:tracePt t="205752" x="4541838" y="4286250"/>
          <p14:tracePt t="205756" x="4552950" y="4286250"/>
          <p14:tracePt t="205787" x="4575175" y="4286250"/>
          <p14:tracePt t="205819" x="4613275" y="4286250"/>
          <p14:tracePt t="205852" x="4657725" y="4257675"/>
          <p14:tracePt t="205886" x="4670425" y="4257675"/>
          <p14:tracePt t="205889" x="4681538" y="4257675"/>
          <p14:tracePt t="205919" x="4708525" y="4229100"/>
          <p14:tracePt t="206225" x="0" y="0"/>
        </p14:tracePtLst>
        <p14:tracePtLst>
          <p14:tracePt t="207403" x="5500688" y="4665663"/>
          <p14:tracePt t="207407" x="5484813" y="4665663"/>
          <p14:tracePt t="207418" x="5473700" y="4665663"/>
          <p14:tracePt t="207434" x="5462588" y="4665663"/>
          <p14:tracePt t="207453" x="5451475" y="4665663"/>
          <p14:tracePt t="207485" x="5394325" y="4665663"/>
          <p14:tracePt t="207491" x="5349875" y="4670425"/>
          <p14:tracePt t="207520" x="5278438" y="4703763"/>
          <p14:tracePt t="207552" x="5210175" y="4759325"/>
          <p14:tracePt t="207586" x="5172075" y="4799013"/>
          <p14:tracePt t="207620" x="5143500" y="4849813"/>
          <p14:tracePt t="207652" x="5087938" y="4865688"/>
          <p14:tracePt t="207685" x="5060950" y="4887913"/>
          <p14:tracePt t="207719" x="5037138" y="4943475"/>
          <p14:tracePt t="207724" x="5037138" y="4960938"/>
          <p14:tracePt t="207752" x="4981575" y="5027613"/>
          <p14:tracePt t="207786" x="4954588" y="5111750"/>
          <p14:tracePt t="207820" x="4926013" y="5160963"/>
          <p14:tracePt t="207854" x="4926013" y="5172075"/>
          <p14:tracePt t="207885" x="4903788" y="5200650"/>
          <p14:tracePt t="207891" x="4903788" y="5211763"/>
          <p14:tracePt t="207918" x="4859338" y="5240338"/>
          <p14:tracePt t="207952" x="4837113" y="5262563"/>
          <p14:tracePt t="207985" x="4792663" y="5322888"/>
          <p14:tracePt t="207991" x="4764088" y="5351463"/>
          <p14:tracePt t="208019" x="4670425" y="5446713"/>
          <p14:tracePt t="208023" x="4641850" y="5473700"/>
          <p14:tracePt t="208052" x="4613275" y="5502275"/>
          <p14:tracePt t="208056" x="4613275" y="5513388"/>
          <p14:tracePt t="208086" x="4564063" y="5568950"/>
          <p14:tracePt t="208119" x="4524375" y="5619750"/>
          <p14:tracePt t="208152" x="4457700" y="5657850"/>
          <p14:tracePt t="208185" x="4395788" y="5713413"/>
          <p14:tracePt t="208219" x="4362450" y="5753100"/>
          <p14:tracePt t="208294" x="4335463" y="5753100"/>
          <p14:tracePt t="208302" x="4324350" y="5753100"/>
          <p14:tracePt t="208502" x="4329113" y="5748338"/>
          <p14:tracePt t="208518" x="4340225" y="5735638"/>
          <p14:tracePt t="208526" x="4351338" y="5719763"/>
          <p14:tracePt t="208549" x="4379913" y="5697538"/>
          <p14:tracePt t="208550" x="0" y="0"/>
        </p14:tracePtLst>
        <p14:tracePtLst>
          <p14:tracePt t="209999" x="4324350" y="4168775"/>
          <p14:tracePt t="210004" x="4351338" y="4168775"/>
          <p14:tracePt t="210007" x="4379913" y="4168775"/>
          <p14:tracePt t="210014" x="4406900" y="4168775"/>
          <p14:tracePt t="210022" x="4479925" y="4179888"/>
          <p14:tracePt t="210050" x="4530725" y="4179888"/>
          <p14:tracePt t="210053" x="4541838" y="4179888"/>
          <p14:tracePt t="210084" x="4557713" y="4179888"/>
          <p14:tracePt t="210181" x="4546600" y="4179888"/>
          <p14:tracePt t="210197" x="4519613" y="4179888"/>
          <p14:tracePt t="210218" x="4424363" y="4179888"/>
          <p14:tracePt t="210248" x="4140200" y="4179888"/>
          <p14:tracePt t="210282" x="3944938" y="4157663"/>
          <p14:tracePt t="210315" x="3876675" y="4157663"/>
          <p14:tracePt t="210317" x="3860800" y="4157663"/>
          <p14:tracePt t="210349" x="3765550" y="4157663"/>
          <p14:tracePt t="210383" x="3681413" y="4157663"/>
          <p14:tracePt t="210417" x="3581400" y="4157663"/>
          <p14:tracePt t="210450" x="3570288" y="4157663"/>
          <p14:tracePt t="210533" x="3576638" y="4162425"/>
          <p14:tracePt t="210542" x="3621088" y="4173538"/>
          <p14:tracePt t="210550" x="3665538" y="4191000"/>
          <p14:tracePt t="210583" x="3905250" y="4224338"/>
          <p14:tracePt t="210618" x="4056063" y="4224338"/>
          <p14:tracePt t="210623" x="4083050" y="4224338"/>
          <p14:tracePt t="210652" x="4206875" y="4240213"/>
          <p14:tracePt t="210656" x="4217988" y="4240213"/>
          <p14:tracePt t="210686" x="4318000" y="4240213"/>
          <p14:tracePt t="210719" x="4329113" y="4240213"/>
          <p14:tracePt t="211161" x="0" y="0"/>
        </p14:tracePtLst>
        <p14:tracePtLst>
          <p14:tracePt t="211469" x="4111625" y="3929063"/>
          <p14:tracePt t="211497" x="4111625" y="3917950"/>
          <p14:tracePt t="211513" x="4111625" y="3900488"/>
          <p14:tracePt t="211529" x="4111625" y="3860800"/>
          <p14:tracePt t="211549" x="4111625" y="3783013"/>
          <p14:tracePt t="211583" x="4129088" y="3744913"/>
          <p14:tracePt t="211708" x="4129088" y="3749675"/>
          <p14:tracePt t="211715" x="4129088" y="3794125"/>
          <p14:tracePt t="211722" x="4129088" y="3860800"/>
          <p14:tracePt t="211752" x="4162425" y="4006850"/>
          <p14:tracePt t="211756" x="4178300" y="4040188"/>
          <p14:tracePt t="211785" x="4178300" y="4051300"/>
          <p14:tracePt t="211819" x="4195763" y="4011613"/>
          <p14:tracePt t="211852" x="4195763" y="3822700"/>
          <p14:tracePt t="211885" x="4195763" y="3722688"/>
          <p14:tracePt t="211980" x="4195763" y="3744913"/>
          <p14:tracePt t="211987" x="4195763" y="3756025"/>
          <p14:tracePt t="212019" x="4195763" y="3838575"/>
          <p14:tracePt t="212233" x="0" y="0"/>
        </p14:tracePtLst>
        <p14:tracePtLst>
          <p14:tracePt t="212708" x="3887788" y="3605213"/>
          <p14:tracePt t="212715" x="3900488" y="3605213"/>
          <p14:tracePt t="212722" x="3944938" y="3605213"/>
          <p14:tracePt t="212750" x="4083050" y="3605213"/>
          <p14:tracePt t="212753" x="4173538" y="3605213"/>
          <p14:tracePt t="212783" x="4335463" y="3605213"/>
          <p14:tracePt t="212785" x="4384675" y="3605213"/>
          <p14:tracePt t="212815" x="4564063" y="3605213"/>
          <p14:tracePt t="212817" x="4630738" y="3605213"/>
          <p14:tracePt t="212848" x="4887913" y="3621088"/>
          <p14:tracePt t="212885" x="4948238" y="3632200"/>
          <p14:tracePt t="212922" x="4926013" y="3632200"/>
          <p14:tracePt t="212952" x="4903788" y="3627438"/>
          <p14:tracePt t="212955" x="4892675" y="3627438"/>
          <p14:tracePt t="212987" x="4865688" y="3616325"/>
          <p14:tracePt t="213019" x="4826000" y="3616325"/>
          <p14:tracePt t="213194" x="4797425" y="3616325"/>
          <p14:tracePt t="213202" x="4786313" y="3621088"/>
          <p14:tracePt t="213216" x="0" y="0"/>
        </p14:tracePtLst>
        <p14:tracePtLst>
          <p14:tracePt t="215151" x="4083050" y="4229100"/>
          <p14:tracePt t="215159" x="4083050" y="4217988"/>
          <p14:tracePt t="215186" x="4095750" y="4217988"/>
          <p14:tracePt t="215220" x="4144963" y="4217988"/>
          <p14:tracePt t="215224" x="4195763" y="4217988"/>
          <p14:tracePt t="215252" x="4418013" y="4217988"/>
          <p14:tracePt t="215256" x="4508500" y="4217988"/>
          <p14:tracePt t="215286" x="4852988" y="4217988"/>
          <p14:tracePt t="215319" x="5026025" y="4217988"/>
          <p14:tracePt t="215352" x="5065713" y="4217988"/>
          <p14:tracePt t="215462" x="5060950" y="4206875"/>
          <p14:tracePt t="215471" x="5014913" y="4206875"/>
          <p14:tracePt t="215486" x="4943475" y="4206875"/>
          <p14:tracePt t="215520" x="4686300" y="4151313"/>
          <p14:tracePt t="215552" x="4468813" y="4135438"/>
          <p14:tracePt t="215585" x="4368800" y="4135438"/>
          <p14:tracePt t="215590" x="4340225" y="4135438"/>
          <p14:tracePt t="215619" x="4251325" y="4135438"/>
          <p14:tracePt t="215624" x="4222750" y="4135438"/>
          <p14:tracePt t="215652" x="4133850" y="4135438"/>
          <p14:tracePt t="215655" x="4122738" y="4135438"/>
          <p14:tracePt t="215686" x="4100513" y="4135438"/>
          <p14:tracePt t="215719" x="4083050" y="4135438"/>
          <p14:tracePt t="215752" x="4044950" y="4135438"/>
          <p14:tracePt t="215786" x="4033838" y="4135438"/>
          <p14:tracePt t="215846" x="4022725" y="4135438"/>
          <p14:tracePt t="215894" x="4071938" y="4146550"/>
          <p14:tracePt t="215919" x="4162425" y="4162425"/>
          <p14:tracePt t="215952" x="4435475" y="4162425"/>
          <p14:tracePt t="215985" x="4681538" y="4162425"/>
          <p14:tracePt t="215991" x="4692650" y="4162425"/>
          <p14:tracePt t="216017" x="4797425" y="4162425"/>
          <p14:tracePt t="216050" x="4837113" y="4173538"/>
          <p14:tracePt t="216052" x="4865688" y="4184650"/>
          <p14:tracePt t="216083" x="4876800" y="4184650"/>
          <p14:tracePt t="216118" x="4830763" y="4179888"/>
          <p14:tracePt t="216150" x="4748213" y="4168775"/>
          <p14:tracePt t="216183" x="4519613" y="4151313"/>
          <p14:tracePt t="216216" x="4222750" y="4151313"/>
          <p14:tracePt t="216250" x="4071938" y="4151313"/>
          <p14:tracePt t="216253" x="4060825" y="4151313"/>
          <p14:tracePt t="216283" x="3971925" y="4135438"/>
          <p14:tracePt t="216286" x="3944938" y="4135438"/>
          <p14:tracePt t="216316" x="3849688" y="4135438"/>
          <p14:tracePt t="216350" x="3771900" y="4135438"/>
          <p14:tracePt t="216383" x="3636963" y="4135438"/>
          <p14:tracePt t="216417" x="3587750" y="4140200"/>
          <p14:tracePt t="216452" x="3521075" y="4168775"/>
          <p14:tracePt t="216455" x="3509963" y="4168775"/>
          <p14:tracePt t="216488" x="3470275" y="4179888"/>
          <p14:tracePt t="216519" x="3441700" y="4179888"/>
          <p14:tracePt t="216602" x="3430588" y="4195763"/>
          <p14:tracePt t="216618" x="3430588" y="4206875"/>
          <p14:tracePt t="216635" x="3430588" y="4217988"/>
          <p14:tracePt t="216652" x="3430588" y="4229100"/>
          <p14:tracePt t="216686" x="3436938" y="4275138"/>
          <p14:tracePt t="216719" x="3570288" y="4330700"/>
          <p14:tracePt t="216752" x="3692525" y="4330700"/>
          <p14:tracePt t="216758" x="3705225" y="4330700"/>
          <p14:tracePt t="216785" x="3732213" y="4330700"/>
          <p14:tracePt t="216819" x="3816350" y="4346575"/>
          <p14:tracePt t="216823" x="3827463" y="4357688"/>
          <p14:tracePt t="216917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52BEBA71-B09B-7BB1-7F3C-A8451E2D1DB8}"/>
              </a:ext>
            </a:extLst>
          </p:cNvPr>
          <p:cNvGrpSpPr/>
          <p:nvPr/>
        </p:nvGrpSpPr>
        <p:grpSpPr>
          <a:xfrm>
            <a:off x="-125065" y="2708920"/>
            <a:ext cx="8896992" cy="3240000"/>
            <a:chOff x="1200773" y="1567575"/>
            <a:chExt cx="8959238" cy="2557013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1"/>
            <a:stretch/>
          </p:blipFill>
          <p:spPr>
            <a:xfrm>
              <a:off x="1942552" y="1567575"/>
              <a:ext cx="8217459" cy="2557013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1200773" y="2215043"/>
              <a:ext cx="1956756" cy="200391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cs-CZ" sz="1050" dirty="0"/>
                <a:t>hladina podzemní vody (m n.m.)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5777505" y="3508420"/>
              <a:ext cx="2190703" cy="327912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  rok </a:t>
              </a:r>
            </a:p>
            <a:p>
              <a:endParaRPr lang="cs-CZ" sz="1050" dirty="0"/>
            </a:p>
          </p:txBody>
        </p:sp>
        <p:cxnSp>
          <p:nvCxnSpPr>
            <p:cNvPr id="13" name="Přímá spojnice se šipkou 12"/>
            <p:cNvCxnSpPr/>
            <p:nvPr/>
          </p:nvCxnSpPr>
          <p:spPr>
            <a:xfrm>
              <a:off x="6548958" y="2527692"/>
              <a:ext cx="720080" cy="504056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/>
            <p:cNvCxnSpPr/>
            <p:nvPr/>
          </p:nvCxnSpPr>
          <p:spPr>
            <a:xfrm>
              <a:off x="8778552" y="2455684"/>
              <a:ext cx="720080" cy="504056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/>
            <p:cNvCxnSpPr/>
            <p:nvPr/>
          </p:nvCxnSpPr>
          <p:spPr>
            <a:xfrm>
              <a:off x="4386064" y="2239660"/>
              <a:ext cx="504056" cy="72008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Nadpis 1">
            <a:extLst>
              <a:ext uri="{FF2B5EF4-FFF2-40B4-BE49-F238E27FC236}">
                <a16:creationId xmlns:a16="http://schemas.microsoft.com/office/drawing/2014/main" id="{21C2B8BB-585F-FFB1-1FAA-689201998CDD}"/>
              </a:ext>
            </a:extLst>
          </p:cNvPr>
          <p:cNvSpPr txBox="1">
            <a:spLocks/>
          </p:cNvSpPr>
          <p:nvPr/>
        </p:nvSpPr>
        <p:spPr>
          <a:xfrm>
            <a:off x="539552" y="1229274"/>
            <a:ext cx="6472238" cy="210623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000" b="1" dirty="0">
                <a:latin typeface="+mn-lt"/>
              </a:rPr>
              <a:t>Egypt</a:t>
            </a:r>
          </a:p>
          <a:p>
            <a:pPr algn="l"/>
            <a:endParaRPr lang="cs-CZ" sz="1800" b="1" dirty="0">
              <a:latin typeface="+mn-lt"/>
            </a:endParaRPr>
          </a:p>
          <a:p>
            <a:pPr algn="l"/>
            <a:r>
              <a:rPr lang="cs-CZ" sz="1800" dirty="0">
                <a:latin typeface="+mn-lt"/>
              </a:rPr>
              <a:t>Nadměrné čerpání – pokles hladiny podzemních vod</a:t>
            </a:r>
          </a:p>
          <a:p>
            <a:pPr algn="l"/>
            <a:endParaRPr lang="cs-CZ" sz="1400" dirty="0">
              <a:latin typeface="+mn-lt"/>
            </a:endParaRPr>
          </a:p>
          <a:p>
            <a:pPr marL="214313" indent="-214313" algn="l">
              <a:buFontTx/>
              <a:buChar char="-"/>
            </a:pPr>
            <a:endParaRPr lang="cs-CZ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EB9E089-90E4-9C77-A93F-798AB74AFC00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5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Příklady nadměrného jímání vod</a:t>
            </a:r>
          </a:p>
        </p:txBody>
      </p:sp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13318C3A-69B8-842E-1479-476A8377C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5898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47"/>
    </mc:Choice>
    <mc:Fallback xmlns="">
      <p:transition spd="slow" advTm="146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754" x="2527300" y="3286125"/>
          <p14:tracePt t="41758" x="2544763" y="3286125"/>
          <p14:tracePt t="41776" x="2593975" y="3286125"/>
          <p14:tracePt t="41785" x="2638425" y="3286125"/>
          <p14:tracePt t="41819" x="2895600" y="3336925"/>
          <p14:tracePt t="41854" x="3168650" y="3481388"/>
          <p14:tracePt t="41857" x="3219450" y="3514725"/>
          <p14:tracePt t="41888" x="3330575" y="3576638"/>
          <p14:tracePt t="41891" x="3363913" y="3609975"/>
          <p14:tracePt t="41921" x="3408363" y="3683000"/>
          <p14:tracePt t="41954" x="3419475" y="3760788"/>
          <p14:tracePt t="41988" x="3497263" y="3849688"/>
          <p14:tracePt t="42021" x="3592513" y="3917950"/>
          <p14:tracePt t="42054" x="3705225" y="4029075"/>
          <p14:tracePt t="42057" x="3705225" y="4040188"/>
          <p14:tracePt t="42087" x="3732213" y="4067175"/>
          <p14:tracePt t="42091" x="3743325" y="4079875"/>
          <p14:tracePt t="42121" x="3783013" y="4090988"/>
          <p14:tracePt t="42154" x="3794125" y="4090988"/>
          <p14:tracePt t="42296" x="0" y="0"/>
        </p14:tracePtLst>
        <p14:tracePtLst>
          <p14:tracePt t="42685" x="4764088" y="4095750"/>
          <p14:tracePt t="42689" x="4781550" y="4095750"/>
          <p14:tracePt t="42719" x="4819650" y="4095750"/>
          <p14:tracePt t="42721" x="4848225" y="4095750"/>
          <p14:tracePt t="42753" x="5037138" y="4095750"/>
          <p14:tracePt t="42785" x="5334000" y="4095750"/>
          <p14:tracePt t="42821" x="5522913" y="4095750"/>
          <p14:tracePt t="42854" x="5702300" y="4151313"/>
          <p14:tracePt t="42858" x="5768975" y="4173538"/>
          <p14:tracePt t="42887" x="5857875" y="4213225"/>
          <p14:tracePt t="42890" x="5875338" y="4229100"/>
          <p14:tracePt t="42921" x="5924550" y="4251325"/>
          <p14:tracePt t="43003" x="5942013" y="4279900"/>
          <p14:tracePt t="43010" x="5942013" y="4297363"/>
          <p14:tracePt t="43066" x="5953125" y="4308475"/>
          <p14:tracePt t="43081" x="5964238" y="4308475"/>
          <p14:tracePt t="43090" x="5980113" y="4308475"/>
          <p14:tracePt t="43118" x="0" y="0"/>
        </p14:tracePtLst>
        <p14:tracePtLst>
          <p14:tracePt t="43489" x="6811963" y="4079875"/>
          <p14:tracePt t="43514" x="6823075" y="4079875"/>
          <p14:tracePt t="43529" x="6867525" y="4051300"/>
          <p14:tracePt t="43554" x="6951663" y="4051300"/>
          <p14:tracePt t="43587" x="7162800" y="4051300"/>
          <p14:tracePt t="43621" x="7358063" y="4079875"/>
          <p14:tracePt t="43626" x="7426325" y="4095750"/>
          <p14:tracePt t="43654" x="7559675" y="4179888"/>
          <p14:tracePt t="43658" x="7570788" y="4191000"/>
          <p14:tracePt t="43687" x="7581900" y="4191000"/>
          <p14:tracePt t="43836" x="0" y="0"/>
        </p14:tracePtLst>
        <p14:tracePtLst>
          <p14:tracePt t="47209" x="3375025" y="4206875"/>
          <p14:tracePt t="47213" x="3359150" y="4179888"/>
          <p14:tracePt t="47221" x="3325813" y="4129088"/>
          <p14:tracePt t="47254" x="3197225" y="3944938"/>
          <p14:tracePt t="47257" x="3141663" y="3895725"/>
          <p14:tracePt t="47287" x="3028950" y="3800475"/>
          <p14:tracePt t="47290" x="2995613" y="3767138"/>
          <p14:tracePt t="47321" x="2911475" y="3711575"/>
          <p14:tracePt t="47354" x="2733675" y="3643313"/>
          <p14:tracePt t="47388" x="2498725" y="3627438"/>
          <p14:tracePt t="47420" x="2281238" y="3576638"/>
          <p14:tracePt t="47454" x="2003425" y="3527425"/>
          <p14:tracePt t="47458" x="1952625" y="3509963"/>
          <p14:tracePt t="47487" x="1790700" y="3509963"/>
          <p14:tracePt t="47490" x="1724025" y="3521075"/>
          <p14:tracePt t="47519" x="1550988" y="3621088"/>
          <p14:tracePt t="47521" x="1522413" y="3654425"/>
          <p14:tracePt t="47552" x="1360488" y="3816350"/>
          <p14:tracePt t="47586" x="1344613" y="3951288"/>
          <p14:tracePt t="47619" x="1344613" y="4157663"/>
          <p14:tracePt t="47652" x="1473200" y="4324350"/>
          <p14:tracePt t="47687" x="1679575" y="4408488"/>
          <p14:tracePt t="47690" x="1774825" y="4430713"/>
          <p14:tracePt t="47721" x="2025650" y="4464050"/>
          <p14:tracePt t="47754" x="2114550" y="4464050"/>
          <p14:tracePt t="47787" x="2170113" y="4441825"/>
          <p14:tracePt t="47820" x="2325688" y="4235450"/>
          <p14:tracePt t="47854" x="2443163" y="4029075"/>
          <p14:tracePt t="47858" x="2443163" y="3978275"/>
          <p14:tracePt t="47887" x="2443163" y="3838575"/>
          <p14:tracePt t="47890" x="2443163" y="3811588"/>
          <p14:tracePt t="47921" x="2420938" y="3705225"/>
          <p14:tracePt t="47954" x="2371725" y="3683000"/>
          <p14:tracePt t="47987" x="2332038" y="3671888"/>
          <p14:tracePt t="48020" x="2259013" y="3722688"/>
          <p14:tracePt t="48055" x="2214563" y="3838575"/>
          <p14:tracePt t="48059" x="2214563" y="3849688"/>
          <p14:tracePt t="48087" x="2214563" y="3889375"/>
          <p14:tracePt t="48130" x="2214563" y="3900488"/>
          <p14:tracePt t="48150" x="2303463" y="3917950"/>
          <p14:tracePt t="48151" x="0" y="0"/>
        </p14:tracePtLst>
        <p14:tracePtLst>
          <p14:tracePt t="48536" x="5110163" y="4264025"/>
          <p14:tracePt t="48545" x="5110163" y="4279900"/>
          <p14:tracePt t="48561" x="5132388" y="4291013"/>
          <p14:tracePt t="48587" x="5149850" y="4291013"/>
          <p14:tracePt t="48626" x="5160963" y="4291013"/>
          <p14:tracePt t="48654" x="5172075" y="4240213"/>
          <p14:tracePt t="48657" x="5187950" y="4195763"/>
          <p14:tracePt t="48687" x="5221288" y="4011613"/>
          <p14:tracePt t="48690" x="5221288" y="3922713"/>
          <p14:tracePt t="48721" x="5127625" y="3744913"/>
          <p14:tracePt t="48754" x="4992688" y="3716338"/>
          <p14:tracePt t="48787" x="4775200" y="3778250"/>
          <p14:tracePt t="48820" x="4541838" y="3995738"/>
          <p14:tracePt t="48826" x="4491038" y="4029075"/>
          <p14:tracePt t="48854" x="4473575" y="4151313"/>
          <p14:tracePt t="48858" x="4473575" y="4217988"/>
          <p14:tracePt t="48887" x="4502150" y="4346575"/>
          <p14:tracePt t="48890" x="4530725" y="4379913"/>
          <p14:tracePt t="48923" x="4597400" y="4430713"/>
          <p14:tracePt t="48954" x="4697413" y="4424363"/>
          <p14:tracePt t="48987" x="4725988" y="4386263"/>
          <p14:tracePt t="49020" x="4737100" y="4335463"/>
          <p14:tracePt t="49055" x="0" y="0"/>
        </p14:tracePtLst>
        <p14:tracePtLst>
          <p14:tracePt t="49450" x="7035800" y="4308475"/>
          <p14:tracePt t="49459" x="7046913" y="4308475"/>
          <p14:tracePt t="49487" x="7169150" y="4308475"/>
          <p14:tracePt t="49491" x="7258050" y="4308475"/>
          <p14:tracePt t="49521" x="7515225" y="4235450"/>
          <p14:tracePt t="49554" x="7788275" y="4151313"/>
          <p14:tracePt t="49587" x="7866063" y="3978275"/>
          <p14:tracePt t="49620" x="7839075" y="3800475"/>
          <p14:tracePt t="49654" x="7493000" y="3649663"/>
          <p14:tracePt t="49657" x="7397750" y="3632200"/>
          <p14:tracePt t="49688" x="7297738" y="3632200"/>
          <p14:tracePt t="49691" x="7253288" y="3632200"/>
          <p14:tracePt t="49721" x="7040563" y="3794125"/>
          <p14:tracePt t="49754" x="6956425" y="3917950"/>
          <p14:tracePt t="49788" x="6967538" y="4113213"/>
          <p14:tracePt t="49794" x="7000875" y="4140200"/>
          <p14:tracePt t="49820" x="7169150" y="4206875"/>
          <p14:tracePt t="49854" x="7519988" y="4246563"/>
          <p14:tracePt t="49858" x="7610475" y="4246563"/>
          <p14:tracePt t="49888" x="7715250" y="4235450"/>
          <p14:tracePt t="49920" x="7777163" y="4151313"/>
          <p14:tracePt t="49925" x="7788275" y="4124325"/>
          <p14:tracePt t="49954" x="7805738" y="3978275"/>
          <p14:tracePt t="49957" x="7805738" y="3967163"/>
          <p14:tracePt t="49987" x="7805738" y="3940175"/>
          <p14:tracePt t="49990" x="7805738" y="3929063"/>
          <p14:tracePt t="50022" x="7805738" y="3917950"/>
          <p14:tracePt t="50054" x="7670800" y="3944938"/>
          <p14:tracePt t="50088" x="7553325" y="4067175"/>
          <p14:tracePt t="50120" x="7581900" y="4264025"/>
          <p14:tracePt t="50154" x="7748588" y="4397375"/>
          <p14:tracePt t="50158" x="7839075" y="4397375"/>
          <p14:tracePt t="50187" x="7983538" y="4413250"/>
          <p14:tracePt t="50190" x="8034338" y="4413250"/>
          <p14:tracePt t="50221" x="8072438" y="4397375"/>
          <p14:tracePt t="50254" x="8072438" y="4184650"/>
          <p14:tracePt t="50287" x="7854950" y="4033838"/>
          <p14:tracePt t="50320" x="7754938" y="4000500"/>
          <p14:tracePt t="50325" x="7726363" y="4000500"/>
          <p14:tracePt t="50354" x="7575550" y="4062413"/>
          <p14:tracePt t="50359" x="7542213" y="4095750"/>
          <p14:tracePt t="50387" x="7515225" y="4162425"/>
          <p14:tracePt t="50390" x="7515225" y="4179888"/>
          <p14:tracePt t="50421" x="7526338" y="4291013"/>
          <p14:tracePt t="50454" x="7632700" y="4341813"/>
          <p14:tracePt t="50487" x="7659688" y="4352925"/>
          <p14:tracePt t="50534" x="7659688" y="4346575"/>
          <p14:tracePt t="50554" x="7659688" y="4330700"/>
          <p14:tracePt t="50558" x="7648575" y="4275138"/>
          <p14:tracePt t="50587" x="7604125" y="4229100"/>
          <p14:tracePt t="50630" x="7575550" y="4235450"/>
          <p14:tracePt t="50650" x="7564438" y="4235450"/>
          <p14:tracePt t="50651" x="0" y="0"/>
        </p14:tracePtLst>
        <p14:tracePtLst>
          <p14:tracePt t="52717" x="1200150" y="3554413"/>
          <p14:tracePt t="52741" x="1171575" y="3554413"/>
          <p14:tracePt t="52754" x="1160463" y="3554413"/>
          <p14:tracePt t="52787" x="1160463" y="3587750"/>
          <p14:tracePt t="52790" x="1160463" y="3616325"/>
          <p14:tracePt t="52821" x="1149350" y="3698875"/>
          <p14:tracePt t="52854" x="1149350" y="3794125"/>
          <p14:tracePt t="52888" x="1131888" y="3860800"/>
          <p14:tracePt t="52921" x="1116013" y="3944938"/>
          <p14:tracePt t="52954" x="1104900" y="4000500"/>
          <p14:tracePt t="52988" x="1087438" y="4079875"/>
          <p14:tracePt t="53020" x="1087438" y="4146550"/>
          <p14:tracePt t="53054" x="1087438" y="4224338"/>
          <p14:tracePt t="53060" x="1087438" y="4235450"/>
          <p14:tracePt t="53087" x="1087438" y="4275138"/>
          <p14:tracePt t="53121" x="1087438" y="4341813"/>
          <p14:tracePt t="53155" x="1087438" y="4379913"/>
          <p14:tracePt t="53289" x="1087438" y="4375150"/>
          <p14:tracePt t="53323" x="1098550" y="4240213"/>
          <p14:tracePt t="53351" x="1098550" y="4140200"/>
          <p14:tracePt t="53385" x="1098550" y="4006850"/>
          <p14:tracePt t="53420" x="1127125" y="3871913"/>
          <p14:tracePt t="53453" x="1171575" y="3756025"/>
          <p14:tracePt t="53457" x="1171575" y="3738563"/>
          <p14:tracePt t="53486" x="1171575" y="3687763"/>
          <p14:tracePt t="53490" x="1171575" y="3676650"/>
          <p14:tracePt t="53521" x="1171575" y="3609975"/>
          <p14:tracePt t="53641" x="1171575" y="3616325"/>
          <p14:tracePt t="53657" x="1171575" y="3643313"/>
          <p14:tracePt t="53666" x="1171575" y="3671888"/>
          <p14:tracePt t="53687" x="1171575" y="3716338"/>
          <p14:tracePt t="53690" x="1171575" y="3744913"/>
          <p14:tracePt t="53721" x="1171575" y="3895725"/>
          <p14:tracePt t="53754" x="1171575" y="4006850"/>
          <p14:tracePt t="53787" x="1171575" y="4140200"/>
          <p14:tracePt t="53820" x="1171575" y="4257675"/>
          <p14:tracePt t="53855" x="1171575" y="4335463"/>
          <p14:tracePt t="53887" x="1171575" y="4375150"/>
          <p14:tracePt t="53890" x="1171575" y="4386263"/>
          <p14:tracePt t="53920" x="1165225" y="4430713"/>
          <p14:tracePt t="54041" x="1165225" y="4419600"/>
          <p14:tracePt t="54050" x="1149350" y="4391025"/>
          <p14:tracePt t="54057" x="1149350" y="4364038"/>
          <p14:tracePt t="54088" x="1149350" y="4264025"/>
          <p14:tracePt t="54091" x="1149350" y="4235450"/>
          <p14:tracePt t="54123" x="1149350" y="4124325"/>
          <p14:tracePt t="54154" x="1149350" y="3951288"/>
          <p14:tracePt t="54187" x="1149350" y="3722688"/>
          <p14:tracePt t="54221" x="1149350" y="3665538"/>
          <p14:tracePt t="54281" x="1149350" y="3638550"/>
          <p14:tracePt t="54289" x="1149350" y="3627438"/>
          <p14:tracePt t="54441" x="1149350" y="3616325"/>
          <p14:tracePt t="54449" x="1149350" y="3605213"/>
          <p14:tracePt t="54457" x="1154113" y="3587750"/>
          <p14:tracePt t="55112" x="0" y="0"/>
        </p14:tracePtLst>
        <p14:tracePtLst>
          <p14:tracePt t="55983" x="1222375" y="3549650"/>
          <p14:tracePt t="56125" x="1216025" y="3549650"/>
          <p14:tracePt t="56413" x="1200150" y="3549650"/>
          <p14:tracePt t="56428" x="0" y="0"/>
        </p14:tracePtLst>
        <p14:tracePtLst>
          <p14:tracePt t="57108" x="1289050" y="4614863"/>
          <p14:tracePt t="57133" x="1277938" y="4625975"/>
          <p14:tracePt t="57532" x="0" y="0"/>
        </p14:tracePtLst>
        <p14:tracePtLst>
          <p14:tracePt t="59145" x="4708525" y="3119438"/>
          <p14:tracePt t="59154" x="4714875" y="3108325"/>
          <p14:tracePt t="59233" x="4741863" y="3090863"/>
          <p14:tracePt t="59241" x="4759325" y="3090863"/>
          <p14:tracePt t="59254" x="4770438" y="3090863"/>
          <p14:tracePt t="59287" x="4870450" y="3079750"/>
          <p14:tracePt t="59291" x="4881563" y="3079750"/>
          <p14:tracePt t="59321" x="4948238" y="3063875"/>
          <p14:tracePt t="59354" x="5003800" y="3052763"/>
          <p14:tracePt t="59387" x="5072063" y="3052763"/>
          <p14:tracePt t="59458" x="5072063" y="3035300"/>
          <p14:tracePt t="59474" x="5048250" y="3035300"/>
          <p14:tracePt t="59487" x="5003800" y="3035300"/>
          <p14:tracePt t="59489" x="4954588" y="3035300"/>
          <p14:tracePt t="59522" x="4803775" y="3035300"/>
          <p14:tracePt t="59554" x="4630738" y="3035300"/>
          <p14:tracePt t="59587" x="4591050" y="3035300"/>
          <p14:tracePt t="59682" x="4591050" y="3046413"/>
          <p14:tracePt t="59689" x="4630738" y="3057525"/>
          <p14:tracePt t="59722" x="4808538" y="3101975"/>
          <p14:tracePt t="59754" x="4981575" y="3135313"/>
          <p14:tracePt t="59787" x="4992688" y="3135313"/>
          <p14:tracePt t="59820" x="5003800" y="3135313"/>
          <p14:tracePt t="59854" x="5048250" y="3124200"/>
          <p14:tracePt t="59857" x="5048250" y="3113088"/>
          <p14:tracePt t="59887" x="5037138" y="3063875"/>
          <p14:tracePt t="59890" x="5026025" y="3046413"/>
          <p14:tracePt t="59921" x="4926013" y="2990850"/>
          <p14:tracePt t="59953" x="4819650" y="2946400"/>
          <p14:tracePt t="59987" x="4703763" y="2968625"/>
          <p14:tracePt t="60021" x="4652963" y="3008313"/>
          <p14:tracePt t="60054" x="4675188" y="3035300"/>
          <p14:tracePt t="60087" x="4714875" y="3101975"/>
          <p14:tracePt t="60092" x="4741863" y="3101975"/>
          <p14:tracePt t="60121" x="4859338" y="3163888"/>
          <p14:tracePt t="60187" x="4881563" y="3163888"/>
          <p14:tracePt t="60225" x="4899025" y="3163888"/>
          <p14:tracePt t="60432" x="0" y="0"/>
        </p14:tracePtLst>
        <p14:tracePtLst>
          <p14:tracePt t="62326" x="5216525" y="4157663"/>
          <p14:tracePt t="62429" x="5210175" y="4157663"/>
          <p14:tracePt t="62437" x="5199063" y="4157663"/>
          <p14:tracePt t="62454" x="5143500" y="4157663"/>
          <p14:tracePt t="62487" x="5043488" y="4157663"/>
          <p14:tracePt t="62521" x="4876800" y="4157663"/>
          <p14:tracePt t="62553" x="4819650" y="4157663"/>
          <p14:tracePt t="62557" x="4808538" y="4162425"/>
          <p14:tracePt t="62621" x="4781550" y="4162425"/>
          <p14:tracePt t="62629" x="4770438" y="4162425"/>
          <p14:tracePt t="62654" x="4730750" y="4162425"/>
          <p14:tracePt t="62733" x="4719638" y="4173538"/>
          <p14:tracePt t="62749" x="4703763" y="4173538"/>
          <p14:tracePt t="62757" x="4692650" y="4184650"/>
          <p14:tracePt t="62787" x="4681538" y="4184650"/>
          <p14:tracePt t="62957" x="4686300" y="4179888"/>
          <p14:tracePt t="62973" x="4697413" y="4151313"/>
          <p14:tracePt t="62987" x="4697413" y="4140200"/>
          <p14:tracePt t="62990" x="4714875" y="4129088"/>
          <p14:tracePt t="63017" x="4714875" y="4113213"/>
          <p14:tracePt t="63018" x="0" y="0"/>
        </p14:tracePtLst>
        <p14:tracePtLst>
          <p14:tracePt t="63861" x="4641850" y="3030538"/>
          <p14:tracePt t="63917" x="4652963" y="3013075"/>
          <p14:tracePt t="63925" x="4681538" y="3013075"/>
          <p14:tracePt t="63955" x="4808538" y="2986088"/>
          <p14:tracePt t="63958" x="4852988" y="2986088"/>
          <p14:tracePt t="63987" x="5037138" y="2986088"/>
          <p14:tracePt t="63991" x="5065713" y="2986088"/>
          <p14:tracePt t="64021" x="5238750" y="2986088"/>
          <p14:tracePt t="64055" x="5356225" y="2986088"/>
          <p14:tracePt t="64087" x="5383213" y="2957513"/>
          <p14:tracePt t="64120" x="5422900" y="2917825"/>
          <p14:tracePt t="64159" x="5383213" y="2901950"/>
          <p14:tracePt t="64187" x="5316538" y="2884488"/>
          <p14:tracePt t="64190" x="5283200" y="2873375"/>
          <p14:tracePt t="64220" x="5272088" y="2873375"/>
          <p14:tracePt t="64254" x="5272088" y="2879725"/>
          <p14:tracePt t="64284" x="5322888" y="2951163"/>
          <p14:tracePt t="64285" x="0" y="0"/>
        </p14:tracePtLst>
        <p14:tracePtLst>
          <p14:tracePt t="64933" x="6923088" y="2917825"/>
          <p14:tracePt t="64989" x="6934200" y="2917825"/>
          <p14:tracePt t="64998" x="6962775" y="2946400"/>
          <p14:tracePt t="65021" x="7018338" y="2986088"/>
          <p14:tracePt t="65054" x="7085013" y="3041650"/>
          <p14:tracePt t="65088" x="7151688" y="3041650"/>
          <p14:tracePt t="65121" x="7280275" y="3041650"/>
          <p14:tracePt t="65154" x="7453313" y="3041650"/>
          <p14:tracePt t="65187" x="7726363" y="3041650"/>
          <p14:tracePt t="65219" x="7877175" y="2986088"/>
          <p14:tracePt t="65252" x="7943850" y="2940050"/>
          <p14:tracePt t="65313" x="7972425" y="2928938"/>
          <p14:tracePt t="65322" x="7989888" y="2928938"/>
          <p14:tracePt t="65354" x="8001000" y="2879725"/>
          <p14:tracePt t="65387" x="8001000" y="2795588"/>
          <p14:tracePt t="65394" x="8001000" y="2784475"/>
          <p14:tracePt t="65420" x="7994650" y="2773363"/>
          <p14:tracePt t="65454" x="7854950" y="2755900"/>
          <p14:tracePt t="65458" x="7788275" y="2755900"/>
          <p14:tracePt t="65487" x="7581900" y="2722563"/>
          <p14:tracePt t="65491" x="7537450" y="2722563"/>
          <p14:tracePt t="65521" x="7324725" y="2706688"/>
          <p14:tracePt t="65554" x="7224713" y="2717800"/>
          <p14:tracePt t="65587" x="7107238" y="2879725"/>
          <p14:tracePt t="65620" x="7046913" y="2968625"/>
          <p14:tracePt t="65655" x="7046913" y="2997200"/>
          <p14:tracePt t="65658" x="7046913" y="3024188"/>
          <p14:tracePt t="65690" x="7058025" y="3074988"/>
          <p14:tracePt t="65721" x="7135813" y="3124200"/>
          <p14:tracePt t="65752" x="7219950" y="3170238"/>
          <p14:tracePt t="65785" x="7286625" y="3170238"/>
          <p14:tracePt t="65819" x="7353300" y="3170238"/>
          <p14:tracePt t="65938" x="7353300" y="3163888"/>
          <p14:tracePt t="65952" x="0" y="0"/>
        </p14:tracePtLst>
        <p14:tracePtLst>
          <p14:tracePt t="67129" x="6956425" y="3130550"/>
          <p14:tracePt t="67153" x="6956425" y="3101975"/>
          <p14:tracePt t="67161" x="6956425" y="3090863"/>
          <p14:tracePt t="67187" x="6973888" y="3068638"/>
          <p14:tracePt t="67222" x="7113588" y="3068638"/>
          <p14:tracePt t="67226" x="7180263" y="3068638"/>
          <p14:tracePt t="67254" x="7324725" y="3068638"/>
          <p14:tracePt t="67257" x="7353300" y="3068638"/>
          <p14:tracePt t="67287" x="7364413" y="3068638"/>
          <p14:tracePt t="67329" x="7364413" y="3086100"/>
          <p14:tracePt t="67350" x="7364413" y="3101975"/>
          <p14:tracePt t="67351" x="0" y="0"/>
        </p14:tracePtLst>
        <p14:tracePtLst>
          <p14:tracePt t="67976" x="4792663" y="4257675"/>
          <p14:tracePt t="68017" x="4770438" y="4257675"/>
          <p14:tracePt t="68024" x="4703763" y="4257675"/>
          <p14:tracePt t="68052" x="4541838" y="4257675"/>
          <p14:tracePt t="68085" x="4222750" y="4257675"/>
          <p14:tracePt t="68088" x="4071938" y="4275138"/>
          <p14:tracePt t="68119" x="3441700" y="4319588"/>
          <p14:tracePt t="68121" x="3208338" y="4319588"/>
          <p14:tracePt t="68152" x="2371725" y="4341813"/>
          <p14:tracePt t="68188" x="1835150" y="4341813"/>
          <p14:tracePt t="68191" x="1712913" y="4341813"/>
          <p14:tracePt t="68221" x="1466850" y="4357688"/>
          <p14:tracePt t="68254" x="1411288" y="4386263"/>
          <p14:tracePt t="68287" x="1395413" y="4386263"/>
          <p14:tracePt t="68320" x="1384300" y="4386263"/>
          <p14:tracePt t="68325" x="1373188" y="4386263"/>
          <p14:tracePt t="68354" x="1333500" y="4379913"/>
          <p14:tracePt t="68421" x="1300163" y="4352925"/>
          <p14:tracePt t="68429" x="1289050" y="4335463"/>
          <p14:tracePt t="68454" x="1260475" y="4286250"/>
          <p14:tracePt t="68836" x="0" y="0"/>
        </p14:tracePtLst>
        <p14:tracePtLst>
          <p14:tracePt t="73873" x="3241675" y="5189538"/>
          <p14:tracePt t="73897" x="3257550" y="5178425"/>
          <p14:tracePt t="73913" x="3257550" y="5160963"/>
          <p14:tracePt t="73929" x="3257550" y="5149850"/>
          <p14:tracePt t="73954" x="3268663" y="5100638"/>
          <p14:tracePt t="73988" x="3279775" y="5016500"/>
          <p14:tracePt t="74020" x="3279775" y="4883150"/>
          <p14:tracePt t="74054" x="3279775" y="4799013"/>
          <p14:tracePt t="74058" x="3279775" y="4787900"/>
          <p14:tracePt t="74087" x="3279775" y="4703763"/>
          <p14:tracePt t="74090" x="3279775" y="4692650"/>
          <p14:tracePt t="74121" x="3279775" y="4592638"/>
          <p14:tracePt t="74154" x="3279775" y="4459288"/>
          <p14:tracePt t="74188" x="3275013" y="4364038"/>
          <p14:tracePt t="74220" x="3224213" y="4206875"/>
          <p14:tracePt t="74254" x="3224213" y="4106863"/>
          <p14:tracePt t="74287" x="3224213" y="4029075"/>
          <p14:tracePt t="74320" x="3224213" y="3933825"/>
          <p14:tracePt t="74354" x="3201988" y="3849688"/>
          <p14:tracePt t="74358" x="3168650" y="3822700"/>
          <p14:tracePt t="74387" x="3152775" y="3733800"/>
          <p14:tracePt t="74390" x="3152775" y="3722688"/>
          <p14:tracePt t="74421" x="3141663" y="3683000"/>
          <p14:tracePt t="74454" x="3084513" y="3627438"/>
          <p14:tracePt t="74493" x="3073400" y="3616325"/>
          <p14:tracePt t="74846" x="3073400" y="3621088"/>
          <p14:tracePt t="74854" x="3057525" y="3632200"/>
          <p14:tracePt t="74893" x="3046413" y="3632200"/>
          <p14:tracePt t="74909" x="3035300" y="3649663"/>
          <p14:tracePt t="74941" x="3024188" y="3660775"/>
          <p14:tracePt t="74953" x="3006725" y="3671888"/>
          <p14:tracePt t="74957" x="2979738" y="3687763"/>
          <p14:tracePt t="74987" x="2928938" y="3800475"/>
          <p14:tracePt t="74990" x="2917825" y="3827463"/>
          <p14:tracePt t="75021" x="2900363" y="3962400"/>
          <p14:tracePt t="75054" x="2833688" y="4135438"/>
          <p14:tracePt t="75087" x="2806700" y="4268788"/>
          <p14:tracePt t="75120" x="2806700" y="4386263"/>
          <p14:tracePt t="75126" x="2806700" y="4430713"/>
          <p14:tracePt t="75152" x="2806700" y="4559300"/>
          <p14:tracePt t="75186" x="2806700" y="4654550"/>
          <p14:tracePt t="75189" x="2806700" y="4681538"/>
          <p14:tracePt t="75219" x="2806700" y="4770438"/>
          <p14:tracePt t="75221" x="2806700" y="4799013"/>
          <p14:tracePt t="75252" x="2851150" y="4972050"/>
          <p14:tracePt t="75287" x="2862263" y="5072063"/>
          <p14:tracePt t="75320" x="2862263" y="5100638"/>
          <p14:tracePt t="75326" x="2873375" y="5111750"/>
          <p14:tracePt t="75354" x="2873375" y="5138738"/>
          <p14:tracePt t="75357" x="2889250" y="5149850"/>
          <p14:tracePt t="75387" x="2900363" y="5189538"/>
          <p14:tracePt t="75485" x="2911475" y="5200650"/>
          <p14:tracePt t="75501" x="2928938" y="5211763"/>
          <p14:tracePt t="75521" x="2951163" y="5211763"/>
          <p14:tracePt t="75554" x="2979738" y="5211763"/>
          <p14:tracePt t="75587" x="3046413" y="5207000"/>
          <p14:tracePt t="75590" x="3146425" y="5127625"/>
          <p14:tracePt t="75622" x="3319463" y="4938713"/>
          <p14:tracePt t="75654" x="3381375" y="4865688"/>
          <p14:tracePt t="75687" x="3419475" y="4838700"/>
          <p14:tracePt t="75720" x="3463925" y="4687888"/>
          <p14:tracePt t="75754" x="3481388" y="4452938"/>
          <p14:tracePt t="75758" x="3481388" y="4386263"/>
          <p14:tracePt t="75787" x="3470275" y="4330700"/>
          <p14:tracePt t="75790" x="3459163" y="4279900"/>
          <p14:tracePt t="75822" x="3403600" y="4202113"/>
          <p14:tracePt t="75854" x="3370263" y="4044950"/>
          <p14:tracePt t="75887" x="3370263" y="3967163"/>
          <p14:tracePt t="75921" x="3341688" y="3867150"/>
          <p14:tracePt t="75954" x="3341688" y="3800475"/>
          <p14:tracePt t="75958" x="3341688" y="3789363"/>
          <p14:tracePt t="75987" x="3325813" y="3733800"/>
          <p14:tracePt t="75990" x="3314700" y="3722688"/>
          <p14:tracePt t="76021" x="3257550" y="3621088"/>
          <p14:tracePt t="76054" x="3201988" y="3554413"/>
          <p14:tracePt t="76087" x="3190875" y="3543300"/>
          <p14:tracePt t="76120" x="3179763" y="3532188"/>
          <p14:tracePt t="76153" x="3113088" y="3532188"/>
          <p14:tracePt t="76158" x="3095625" y="3532188"/>
          <p14:tracePt t="76188" x="3073400" y="3532188"/>
          <p14:tracePt t="76191" x="3046413" y="3532188"/>
          <p14:tracePt t="76221" x="2990850" y="3565525"/>
          <p14:tracePt t="76254" x="2962275" y="3676650"/>
          <p14:tracePt t="76287" x="2962275" y="3911600"/>
          <p14:tracePt t="76320" x="2962275" y="4162425"/>
          <p14:tracePt t="76354" x="2962275" y="4368800"/>
          <p14:tracePt t="76357" x="2962275" y="4402138"/>
          <p14:tracePt t="76389" x="2990850" y="4537075"/>
          <p14:tracePt t="76421" x="3024188" y="4703763"/>
          <p14:tracePt t="76454" x="3035300" y="4770438"/>
          <p14:tracePt t="76621" x="3035300" y="4765675"/>
          <p14:tracePt t="76629" x="3035300" y="4748213"/>
          <p14:tracePt t="76654" x="3035300" y="4648200"/>
          <p14:tracePt t="76684" x="3028950" y="4570413"/>
          <p14:tracePt t="76684" x="0" y="0"/>
        </p14:tracePtLst>
        <p14:tracePtLst>
          <p14:tracePt t="77238" x="2990850" y="3687763"/>
          <p14:tracePt t="77261" x="2979738" y="3687763"/>
          <p14:tracePt t="77277" x="2968625" y="3694113"/>
          <p14:tracePt t="77313" x="2951163" y="3694113"/>
          <p14:tracePt t="77331" x="2940050" y="3694113"/>
          <p14:tracePt t="77354" x="2911475" y="3694113"/>
          <p14:tracePt t="77387" x="2844800" y="3711575"/>
          <p14:tracePt t="79441" x="2833688" y="3711575"/>
          <p14:tracePt t="79473" x="2833688" y="3722688"/>
          <p14:tracePt t="79482" x="2833688" y="3749675"/>
          <p14:tracePt t="79490" x="2833688" y="3778250"/>
          <p14:tracePt t="79521" x="2928938" y="3956050"/>
          <p14:tracePt t="79554" x="3013075" y="4179888"/>
          <p14:tracePt t="79587" x="3073400" y="4352925"/>
          <p14:tracePt t="79620" x="3119438" y="4452938"/>
          <p14:tracePt t="79654" x="3157538" y="4492625"/>
          <p14:tracePt t="79809" x="3175000" y="4519613"/>
          <p14:tracePt t="79817" x="3175000" y="4530725"/>
          <p14:tracePt t="79825" x="3186113" y="4541838"/>
          <p14:tracePt t="79855" x="3197225" y="4559300"/>
          <p14:tracePt t="79907" x="3224213" y="4548188"/>
          <p14:tracePt t="79921" x="3224213" y="4452938"/>
          <p14:tracePt t="79955" x="3186113" y="4279900"/>
          <p14:tracePt t="79987" x="3119438" y="4117975"/>
          <p14:tracePt t="80020" x="3079750" y="4033838"/>
          <p14:tracePt t="80054" x="3068638" y="3984625"/>
          <p14:tracePt t="80058" x="3068638" y="3973513"/>
          <p14:tracePt t="80087" x="3068638" y="3922713"/>
          <p14:tracePt t="80090" x="3068638" y="3895725"/>
          <p14:tracePt t="80121" x="3068638" y="3811588"/>
          <p14:tracePt t="80154" x="3068638" y="3771900"/>
          <p14:tracePt t="80187" x="3068638" y="3760788"/>
          <p14:tracePt t="80221" x="3068638" y="3744913"/>
          <p14:tracePt t="80321" x="3057525" y="3744913"/>
          <p14:tracePt t="80341" x="3057525" y="3767138"/>
          <p14:tracePt t="80353" x="3057525" y="3783013"/>
          <p14:tracePt t="80357" x="3057525" y="3805238"/>
          <p14:tracePt t="80387" x="3040063" y="3860800"/>
          <p14:tracePt t="80390" x="3040063" y="3889375"/>
          <p14:tracePt t="80421" x="3040063" y="4102100"/>
          <p14:tracePt t="80454" x="3084513" y="4297363"/>
          <p14:tracePt t="80488" x="3179763" y="4419600"/>
          <p14:tracePt t="80566" x="3179763" y="4413250"/>
          <p14:tracePt t="80581" x="3179763" y="4386263"/>
          <p14:tracePt t="80589" x="3179763" y="4375150"/>
          <p14:tracePt t="80621" x="3175000" y="4346575"/>
          <p14:tracePt t="80654" x="3084513" y="4268788"/>
          <p14:tracePt t="80687" x="3057525" y="4195763"/>
          <p14:tracePt t="80756" x="0" y="0"/>
        </p14:tracePtLst>
        <p14:tracePtLst>
          <p14:tracePt t="81581" x="5256213" y="4106863"/>
          <p14:tracePt t="81605" x="5283200" y="4113213"/>
          <p14:tracePt t="81621" x="5300663" y="4173538"/>
          <p14:tracePt t="81655" x="5334000" y="4224338"/>
          <p14:tracePt t="81688" x="5522913" y="4386263"/>
          <p14:tracePt t="81721" x="5729288" y="4508500"/>
          <p14:tracePt t="81725" x="5780088" y="4559300"/>
          <p14:tracePt t="81754" x="5913438" y="4637088"/>
          <p14:tracePt t="81757" x="5946775" y="4670425"/>
          <p14:tracePt t="81789" x="6024563" y="4721225"/>
          <p14:tracePt t="81820" x="6042025" y="4737100"/>
          <p14:tracePt t="81972" x="0" y="0"/>
        </p14:tracePtLst>
        <p14:tracePtLst>
          <p14:tracePt t="84449" x="7827963" y="4040188"/>
          <p14:tracePt t="84489" x="7827963" y="4022725"/>
          <p14:tracePt t="84521" x="7839075" y="4022725"/>
          <p14:tracePt t="84529" x="7866063" y="4022725"/>
          <p14:tracePt t="84554" x="7916863" y="4022725"/>
          <p14:tracePt t="84588" x="8027988" y="4084638"/>
          <p14:tracePt t="84620" x="8156575" y="4246563"/>
          <p14:tracePt t="84654" x="8201025" y="4335463"/>
          <p14:tracePt t="84659" x="8212138" y="4346575"/>
          <p14:tracePt t="84687" x="8212138" y="4357688"/>
          <p14:tracePt t="84721" x="8229600" y="4413250"/>
          <p14:tracePt t="84754" x="8285163" y="4508500"/>
          <p14:tracePt t="84787" x="8323263" y="4564063"/>
          <p14:tracePt t="84825" x="8323263" y="4575175"/>
          <p14:tracePt t="84854" x="8334375" y="4597400"/>
          <p14:tracePt t="84887" x="8334375" y="4614863"/>
          <p14:tracePt t="84891" x="8334375" y="4643438"/>
          <p14:tracePt t="84920" x="8334375" y="4665663"/>
          <p14:tracePt t="85001" x="8334375" y="4676775"/>
          <p14:tracePt t="85018" x="8329613" y="4676775"/>
          <p14:tracePt t="85025" x="8312150" y="4654550"/>
          <p14:tracePt t="85054" x="8240713" y="4592638"/>
          <p14:tracePt t="85058" x="8207375" y="4581525"/>
          <p14:tracePt t="85087" x="8078788" y="4497388"/>
          <p14:tracePt t="85091" x="8045450" y="4464050"/>
          <p14:tracePt t="85121" x="7839075" y="4341813"/>
          <p14:tracePt t="85154" x="7759700" y="4251325"/>
          <p14:tracePt t="85193" x="7748588" y="4240213"/>
          <p14:tracePt t="85225" x="7737475" y="4224338"/>
          <p14:tracePt t="85255" x="7693025" y="4213225"/>
          <p14:tracePt t="85307" x="7704138" y="4184650"/>
          <p14:tracePt t="85320" x="7704138" y="4168775"/>
          <p14:tracePt t="85355" x="7704138" y="4157663"/>
          <p14:tracePt t="85417" x="7715250" y="4146550"/>
          <p14:tracePt t="85450" x="7726363" y="4146550"/>
          <p14:tracePt t="85465" x="7754938" y="4146550"/>
          <p14:tracePt t="85487" x="7832725" y="4151313"/>
          <p14:tracePt t="85490" x="7861300" y="4168775"/>
          <p14:tracePt t="85520" x="7916863" y="4206875"/>
          <p14:tracePt t="85554" x="8056563" y="4297363"/>
          <p14:tracePt t="85587" x="8178800" y="4452938"/>
          <p14:tracePt t="85621" x="8245475" y="4537075"/>
          <p14:tracePt t="85654" x="8274050" y="4559300"/>
          <p14:tracePt t="85658" x="8274050" y="4570413"/>
          <p14:tracePt t="85687" x="8285163" y="4586288"/>
          <p14:tracePt t="85722" x="8301038" y="4614863"/>
          <p14:tracePt t="85754" x="8301038" y="4625975"/>
          <p14:tracePt t="85818" x="8301038" y="4619625"/>
          <p14:tracePt t="85833" x="8278813" y="4603750"/>
          <p14:tracePt t="85854" x="8251825" y="4592638"/>
          <p14:tracePt t="85857" x="8207375" y="4564063"/>
          <p14:tracePt t="85887" x="8139113" y="4508500"/>
          <p14:tracePt t="85890" x="8089900" y="4475163"/>
          <p14:tracePt t="85921" x="7983538" y="4364038"/>
          <p14:tracePt t="85954" x="7839075" y="4251325"/>
          <p14:tracePt t="85987" x="7754938" y="4202113"/>
          <p14:tracePt t="86020" x="7715250" y="4162425"/>
          <p14:tracePt t="86026" x="7704138" y="4146550"/>
          <p14:tracePt t="86054" x="7659688" y="4106863"/>
          <p14:tracePt t="86217" x="7666038" y="4106863"/>
          <p14:tracePt t="86226" x="7681913" y="4106863"/>
          <p14:tracePt t="86254" x="7748588" y="4095750"/>
          <p14:tracePt t="86256" x="7794625" y="4095750"/>
          <p14:tracePt t="86285" x="7883525" y="4095750"/>
          <p14:tracePt t="86319" x="8089900" y="4135438"/>
          <p14:tracePt t="86321" x="8105775" y="4135438"/>
          <p14:tracePt t="86352" x="8245475" y="4246563"/>
          <p14:tracePt t="86385" x="8296275" y="4324350"/>
          <p14:tracePt t="86420" x="8356600" y="4413250"/>
          <p14:tracePt t="86452" x="8396288" y="4481513"/>
          <p14:tracePt t="86486" x="8407400" y="4503738"/>
          <p14:tracePt t="86519" x="8462963" y="4530725"/>
          <p14:tracePt t="86552" x="8474075" y="4541838"/>
          <p14:tracePt t="87020" x="0" y="0"/>
        </p14:tracePtLst>
        <p14:tracePtLst>
          <p14:tracePt t="87862" x="7894638" y="4124325"/>
          <p14:tracePt t="87917" x="7921625" y="4135438"/>
          <p14:tracePt t="87925" x="7939088" y="4146550"/>
          <p14:tracePt t="87955" x="8005763" y="4213225"/>
          <p14:tracePt t="87959" x="8039100" y="4246563"/>
          <p14:tracePt t="87987" x="8116888" y="4341813"/>
          <p14:tracePt t="87990" x="8156575" y="4435475"/>
          <p14:tracePt t="88021" x="8212138" y="4519613"/>
          <p14:tracePt t="88054" x="8240713" y="4541838"/>
          <p14:tracePt t="88087" x="8267700" y="4559300"/>
          <p14:tracePt t="88120" x="8289925" y="4581525"/>
          <p14:tracePt t="88174" x="8301038" y="4592638"/>
          <p14:tracePt t="88317" x="8278813" y="4570413"/>
          <p14:tracePt t="88326" x="8267700" y="4559300"/>
          <p14:tracePt t="88354" x="8112125" y="4419600"/>
          <p14:tracePt t="88358" x="8083550" y="4391025"/>
          <p14:tracePt t="88387" x="7927975" y="4286250"/>
          <p14:tracePt t="88390" x="7883525" y="4257675"/>
          <p14:tracePt t="88421" x="7810500" y="4184650"/>
          <p14:tracePt t="88454" x="7732713" y="4146550"/>
          <p14:tracePt t="88487" x="7688263" y="4062413"/>
          <p14:tracePt t="88520" x="7666038" y="4040188"/>
          <p14:tracePt t="88589" x="7654925" y="4040188"/>
          <p14:tracePt t="88605" x="7626350" y="4040188"/>
          <p14:tracePt t="88620" x="7610475" y="4040188"/>
          <p14:tracePt t="88799" x="7621588" y="4040188"/>
          <p14:tracePt t="88813" x="7648575" y="4044950"/>
          <p14:tracePt t="88822" x="7659688" y="4062413"/>
          <p14:tracePt t="88854" x="7821613" y="4184650"/>
          <p14:tracePt t="88887" x="7994650" y="4319588"/>
          <p14:tracePt t="88921" x="8089900" y="4391025"/>
          <p14:tracePt t="88926" x="8116888" y="4419600"/>
          <p14:tracePt t="88954" x="8178800" y="4446588"/>
          <p14:tracePt t="88957" x="8212138" y="4475163"/>
          <p14:tracePt t="88987" x="8262938" y="4503738"/>
          <p14:tracePt t="88990" x="8274050" y="4514850"/>
          <p14:tracePt t="89022" x="8345488" y="4570413"/>
          <p14:tracePt t="89054" x="8385175" y="4654550"/>
          <p14:tracePt t="89087" x="8407400" y="4687888"/>
          <p14:tracePt t="89121" x="8462963" y="4743450"/>
          <p14:tracePt t="89229" x="8458200" y="4743450"/>
          <p14:tracePt t="89245" x="8440738" y="4721225"/>
          <p14:tracePt t="89254" x="8440738" y="4710113"/>
          <p14:tracePt t="89287" x="8345488" y="4508500"/>
          <p14:tracePt t="89294" x="8301038" y="4481513"/>
          <p14:tracePt t="89320" x="8274050" y="4424363"/>
          <p14:tracePt t="89352" x="8212138" y="4335463"/>
          <p14:tracePt t="89385" x="8123238" y="4235450"/>
          <p14:tracePt t="89419" x="8067675" y="4191000"/>
          <p14:tracePt t="89421" x="8027988" y="4179888"/>
          <p14:tracePt t="89452" x="7972425" y="4179888"/>
          <p14:tracePt t="89485" x="7950200" y="4168775"/>
          <p14:tracePt t="89489" x="7939088" y="4168775"/>
          <p14:tracePt t="89519" x="7910513" y="4135438"/>
          <p14:tracePt t="89793" x="7910513" y="4146550"/>
          <p14:tracePt t="89809" x="7916863" y="4157663"/>
          <p14:tracePt t="89820" x="7943850" y="4184650"/>
          <p14:tracePt t="89854" x="8128000" y="4335463"/>
          <p14:tracePt t="89857" x="8196263" y="4352925"/>
          <p14:tracePt t="89887" x="8274050" y="4446588"/>
          <p14:tracePt t="89890" x="8301038" y="4475163"/>
          <p14:tracePt t="89921" x="8391525" y="4530725"/>
          <p14:tracePt t="89955" x="8413750" y="4581525"/>
          <p14:tracePt t="89987" x="8458200" y="4637088"/>
          <p14:tracePt t="90020" x="8469313" y="4648200"/>
          <p14:tracePt t="90098" x="8462963" y="4625975"/>
          <p14:tracePt t="90105" x="8447088" y="4614863"/>
          <p14:tracePt t="90121" x="8435975" y="4575175"/>
          <p14:tracePt t="90154" x="8407400" y="4548188"/>
          <p14:tracePt t="90188" x="8323263" y="4464050"/>
          <p14:tracePt t="90220" x="8245475" y="4364038"/>
          <p14:tracePt t="90254" x="8105775" y="4297363"/>
          <p14:tracePt t="90259" x="8039100" y="4279900"/>
          <p14:tracePt t="90287" x="7966075" y="4217988"/>
          <p14:tracePt t="90290" x="7954963" y="4206875"/>
          <p14:tracePt t="90321" x="7872413" y="4168775"/>
          <p14:tracePt t="90354" x="7843838" y="4129088"/>
          <p14:tracePt t="90912" x="0" y="0"/>
        </p14:tracePtLst>
        <p14:tracePtLst>
          <p14:tracePt t="95513" x="8123238" y="4530725"/>
          <p14:tracePt t="95601" x="8150225" y="4519613"/>
          <p14:tracePt t="95610" x="8167688" y="4519613"/>
          <p14:tracePt t="95620" x="8212138" y="4475163"/>
          <p14:tracePt t="95654" x="8223250" y="4324350"/>
          <p14:tracePt t="95658" x="8223250" y="4297363"/>
          <p14:tracePt t="95687" x="8212138" y="4213225"/>
          <p14:tracePt t="95690" x="8185150" y="4179888"/>
          <p14:tracePt t="95721" x="8078788" y="4090988"/>
          <p14:tracePt t="95754" x="8023225" y="4062413"/>
          <p14:tracePt t="95787" x="7972425" y="4062413"/>
          <p14:tracePt t="95820" x="7888288" y="4073525"/>
          <p14:tracePt t="95855" x="7861300" y="4168775"/>
          <p14:tracePt t="95859" x="7861300" y="4184650"/>
          <p14:tracePt t="95887" x="7888288" y="4275138"/>
          <p14:tracePt t="95891" x="7939088" y="4302125"/>
          <p14:tracePt t="95921" x="8067675" y="4330700"/>
          <p14:tracePt t="95955" x="8094663" y="4330700"/>
          <p14:tracePt t="96001" x="8123238" y="4324350"/>
          <p14:tracePt t="96020" x="8134350" y="4313238"/>
          <p14:tracePt t="96054" x="8134350" y="4257675"/>
          <p14:tracePt t="96096" x="0" y="0"/>
        </p14:tracePtLst>
        <p14:tracePtLst>
          <p14:tracePt t="96601" x="7943850" y="5100638"/>
          <p14:tracePt t="96641" x="8001000" y="5100638"/>
          <p14:tracePt t="96650" x="8027988" y="5100638"/>
          <p14:tracePt t="96657" x="8056563" y="5100638"/>
          <p14:tracePt t="96687" x="8201025" y="5100638"/>
          <p14:tracePt t="96690" x="8212138" y="5100638"/>
          <p14:tracePt t="96723" x="8267700" y="5100638"/>
          <p14:tracePt t="96785" x="8229600" y="5083175"/>
          <p14:tracePt t="96793" x="8218488" y="5083175"/>
          <p14:tracePt t="96821" x="8134350" y="5083175"/>
          <p14:tracePt t="96826" x="8123238" y="5083175"/>
          <p14:tracePt t="96854" x="8016875" y="5083175"/>
          <p14:tracePt t="96857" x="8005763" y="5083175"/>
          <p14:tracePt t="96887" x="7994650" y="5083175"/>
          <p14:tracePt t="96994" x="7994650" y="5089525"/>
          <p14:tracePt t="97025" x="8001000" y="5089525"/>
          <p14:tracePt t="97152" x="0" y="0"/>
        </p14:tracePtLst>
        <p14:tracePtLst>
          <p14:tracePt t="122206" x="3024188" y="3565525"/>
          <p14:tracePt t="122213" x="3024188" y="3576638"/>
          <p14:tracePt t="122222" x="3024188" y="3605213"/>
          <p14:tracePt t="122252" x="3024188" y="3627438"/>
          <p14:tracePt t="122286" x="3024188" y="3665538"/>
          <p14:tracePt t="122319" x="3024188" y="3800475"/>
          <p14:tracePt t="122352" x="3035300" y="3956050"/>
          <p14:tracePt t="122386" x="3062288" y="4006850"/>
          <p14:tracePt t="122388" x="3062288" y="4033838"/>
          <p14:tracePt t="122419" x="3073400" y="4062413"/>
          <p14:tracePt t="122452" x="3073400" y="4117975"/>
          <p14:tracePt t="122486" x="3101975" y="4195763"/>
          <p14:tracePt t="122519" x="3119438" y="4297363"/>
          <p14:tracePt t="122552" x="3157538" y="4352925"/>
          <p14:tracePt t="122586" x="3263900" y="4475163"/>
          <p14:tracePt t="122589" x="3279775" y="4486275"/>
          <p14:tracePt t="122619" x="3330575" y="4541838"/>
          <p14:tracePt t="122622" x="3348038" y="4552950"/>
          <p14:tracePt t="122652" x="3359150" y="4581525"/>
          <p14:tracePt t="122685" x="3408363" y="4592638"/>
          <p14:tracePt t="122720" x="3425825" y="4603750"/>
          <p14:tracePt t="122757" x="3436938" y="4630738"/>
          <p14:tracePt t="122789" x="3475038" y="4681538"/>
          <p14:tracePt t="122820" x="3486150" y="4681538"/>
          <p14:tracePt t="122855" x="3532188" y="4676775"/>
          <p14:tracePt t="122887" x="3559175" y="4603750"/>
          <p14:tracePt t="122920" x="3559175" y="4508500"/>
          <p14:tracePt t="122925" x="3559175" y="4481513"/>
          <p14:tracePt t="122954" x="3559175" y="4375150"/>
          <p14:tracePt t="122957" x="3559175" y="4364038"/>
          <p14:tracePt t="122987" x="3559175" y="4257675"/>
          <p14:tracePt t="122990" x="3559175" y="4246563"/>
          <p14:tracePt t="123021" x="3521075" y="4095750"/>
          <p14:tracePt t="123054" x="3481388" y="4017963"/>
          <p14:tracePt t="123088" x="3463925" y="3883025"/>
          <p14:tracePt t="123120" x="3419475" y="3811588"/>
          <p14:tracePt t="123154" x="3408363" y="3756025"/>
          <p14:tracePt t="123158" x="3392488" y="3727450"/>
          <p14:tracePt t="123187" x="3381375" y="3705225"/>
          <p14:tracePt t="123190" x="3363913" y="3643313"/>
          <p14:tracePt t="123221" x="3336925" y="3560763"/>
          <p14:tracePt t="123254" x="3336925" y="3549650"/>
          <p14:tracePt t="123349" x="3336925" y="3554413"/>
          <p14:tracePt t="123365" x="3336925" y="3582988"/>
          <p14:tracePt t="123387" x="3336925" y="3676650"/>
          <p14:tracePt t="123390" x="3336925" y="3705225"/>
          <p14:tracePt t="123421" x="3336925" y="3822700"/>
          <p14:tracePt t="123454" x="3336925" y="3973513"/>
          <p14:tracePt t="123487" x="3325813" y="4029075"/>
          <p14:tracePt t="123520" x="3325813" y="4051300"/>
          <p14:tracePt t="123556" x="3325813" y="4062413"/>
          <p14:tracePt t="123684" x="0" y="0"/>
        </p14:tracePtLst>
        <p14:tracePtLst>
          <p14:tracePt t="125057" x="3314700" y="4548188"/>
          <p14:tracePt t="125161" x="3325813" y="4548188"/>
          <p14:tracePt t="125321" x="3336925" y="4548188"/>
          <p14:tracePt t="125401" x="3330575" y="4552950"/>
          <p14:tracePt t="125417" x="3319463" y="4570413"/>
          <p14:tracePt t="125433" x="3319463" y="4581525"/>
          <p14:tracePt t="125454" x="3319463" y="4603750"/>
          <p14:tracePt t="125488" x="3319463" y="4648200"/>
          <p14:tracePt t="125519" x="3319463" y="4659313"/>
          <p14:tracePt t="125562" x="3319463" y="4637088"/>
          <p14:tracePt t="125587" x="3290888" y="4597400"/>
          <p14:tracePt t="125620" x="3275013" y="4570413"/>
          <p14:tracePt t="125654" x="3263900" y="4559300"/>
          <p14:tracePt t="125658" x="3252788" y="4559300"/>
          <p14:tracePt t="125687" x="3197225" y="4559300"/>
          <p14:tracePt t="125691" x="3186113" y="4564063"/>
          <p14:tracePt t="125720" x="3146425" y="4608513"/>
          <p14:tracePt t="125755" x="3146425" y="4648200"/>
          <p14:tracePt t="125801" x="3152775" y="4643438"/>
          <p14:tracePt t="125821" x="3163888" y="4625975"/>
          <p14:tracePt t="125853" x="3179763" y="4575175"/>
          <p14:tracePt t="125887" x="3179763" y="4548188"/>
          <p14:tracePt t="125945" x="3168650" y="4570413"/>
          <p14:tracePt t="125953" x="3168650" y="4586288"/>
          <p14:tracePt t="125986" x="3179763" y="4625975"/>
          <p14:tracePt t="126019" x="3190875" y="4637088"/>
          <p14:tracePt t="126052" x="3286125" y="4637088"/>
          <p14:tracePt t="126088" x="3341688" y="4603750"/>
          <p14:tracePt t="126090" x="3341688" y="4575175"/>
          <p14:tracePt t="126120" x="3341688" y="4564063"/>
          <p14:tracePt t="126186" x="3330575" y="4570413"/>
          <p14:tracePt t="126217" x="3330575" y="4581525"/>
          <p14:tracePt t="126233" x="3330575" y="4597400"/>
          <p14:tracePt t="126345" x="3330575" y="4586288"/>
          <p14:tracePt t="126713" x="3319463" y="4597400"/>
          <p14:tracePt t="126920" x="0" y="0"/>
        </p14:tracePtLst>
        <p14:tracePtLst>
          <p14:tracePt t="127697" x="1255713" y="4017963"/>
          <p14:tracePt t="127705" x="1238250" y="4017963"/>
          <p14:tracePt t="127722" x="1227138" y="4017963"/>
          <p14:tracePt t="127818" x="1200150" y="4029075"/>
          <p14:tracePt t="127825" x="1189038" y="4029075"/>
          <p14:tracePt t="127854" x="1149350" y="4029075"/>
          <p14:tracePt t="127857" x="1120775" y="4029075"/>
          <p14:tracePt t="127888" x="1093788" y="4040188"/>
          <p14:tracePt t="127920" x="1054100" y="4040188"/>
          <p14:tracePt t="127993" x="1042988" y="4051300"/>
          <p14:tracePt t="128045" x="1054100" y="4084638"/>
          <p14:tracePt t="128053" x="1054100" y="4095750"/>
          <p14:tracePt t="128061" x="1065213" y="4106863"/>
          <p14:tracePt t="128085" x="1076325" y="4106863"/>
          <p14:tracePt t="128287" x="1076325" y="4102100"/>
          <p14:tracePt t="128301" x="1071563" y="4090988"/>
          <p14:tracePt t="128321" x="1060450" y="4073525"/>
          <p14:tracePt t="128354" x="987425" y="4044950"/>
          <p14:tracePt t="128358" x="969963" y="4044950"/>
          <p14:tracePt t="128387" x="958850" y="4033838"/>
          <p14:tracePt t="128525" x="965200" y="4040188"/>
          <p14:tracePt t="128541" x="982663" y="4040188"/>
          <p14:tracePt t="128558" x="1004888" y="4040188"/>
          <p14:tracePt t="128588" x="1060450" y="4056063"/>
          <p14:tracePt t="128783" x="1054100" y="4056063"/>
          <p14:tracePt t="128797" x="1027113" y="4033838"/>
          <p14:tracePt t="128821" x="954088" y="4033838"/>
          <p14:tracePt t="128854" x="914400" y="4033838"/>
          <p14:tracePt t="128973" x="914400" y="4040188"/>
          <p14:tracePt t="128989" x="954088" y="4056063"/>
          <p14:tracePt t="128997" x="965200" y="4056063"/>
          <p14:tracePt t="129021" x="1031875" y="4084638"/>
          <p14:tracePt t="129055" x="1116013" y="4084638"/>
          <p14:tracePt t="129087" x="1216025" y="4084638"/>
          <p14:tracePt t="129230" x="1216025" y="4073525"/>
          <p14:tracePt t="129245" x="1193800" y="4073525"/>
          <p14:tracePt t="129254" x="1182688" y="4073525"/>
          <p14:tracePt t="129287" x="1065213" y="4073525"/>
          <p14:tracePt t="129320" x="1004888" y="4073525"/>
          <p14:tracePt t="129353" x="976313" y="4062413"/>
          <p14:tracePt t="129486" x="998538" y="4062413"/>
          <p14:tracePt t="129493" x="1009650" y="4062413"/>
          <p14:tracePt t="129519" x="1065213" y="4062413"/>
          <p14:tracePt t="129555" x="1087438" y="4062413"/>
          <p14:tracePt t="129587" x="1143000" y="4073525"/>
          <p14:tracePt t="129709" x="1120775" y="4062413"/>
          <p14:tracePt t="129717" x="1109663" y="4062413"/>
          <p14:tracePt t="129726" x="1082675" y="4062413"/>
          <p14:tracePt t="129754" x="993775" y="4029075"/>
          <p14:tracePt t="129885" x="976313" y="4029075"/>
          <p14:tracePt t="129901" x="976313" y="4040188"/>
          <p14:tracePt t="129921" x="1031875" y="4051300"/>
          <p14:tracePt t="129954" x="1065213" y="4067175"/>
          <p14:tracePt t="129987" x="1104900" y="4067175"/>
          <p14:tracePt t="130022" x="1171575" y="4067175"/>
          <p14:tracePt t="130141" x="1149350" y="4067175"/>
          <p14:tracePt t="130149" x="1138238" y="4067175"/>
          <p14:tracePt t="130157" x="1109663" y="4067175"/>
          <p14:tracePt t="130186" x="1060450" y="4067175"/>
          <p14:tracePt t="130188" x="982663" y="4067175"/>
          <p14:tracePt t="130219" x="936625" y="4067175"/>
          <p14:tracePt t="130221" x="925513" y="4067175"/>
          <p14:tracePt t="130253" x="914400" y="4067175"/>
          <p14:tracePt t="130286" x="876300" y="4067175"/>
          <p14:tracePt t="130413" x="881063" y="4067175"/>
          <p14:tracePt t="130421" x="909638" y="4067175"/>
          <p14:tracePt t="130454" x="1004888" y="4067175"/>
          <p14:tracePt t="130487" x="1104900" y="4079875"/>
          <p14:tracePt t="130520" x="1171575" y="4079875"/>
          <p14:tracePt t="130554" x="1182688" y="4079875"/>
          <p14:tracePt t="130749" x="1177925" y="4079875"/>
          <p14:tracePt t="130757" x="1165225" y="4079875"/>
          <p14:tracePt t="130789" x="1054100" y="4079875"/>
          <p14:tracePt t="130821" x="965200" y="4079875"/>
          <p14:tracePt t="130854" x="903288" y="4079875"/>
          <p14:tracePt t="130887" x="820738" y="4073525"/>
          <p14:tracePt t="130920" x="781050" y="4073525"/>
          <p14:tracePt t="130954" x="741363" y="4062413"/>
          <p14:tracePt t="130957" x="719138" y="4062413"/>
          <p14:tracePt t="130987" x="692150" y="4062413"/>
          <p14:tracePt t="130990" x="681038" y="4044950"/>
          <p14:tracePt t="131089" x="681038" y="4033838"/>
          <p14:tracePt t="131105" x="703263" y="4017963"/>
          <p14:tracePt t="131121" x="725488" y="4017963"/>
          <p14:tracePt t="131154" x="792163" y="4017963"/>
          <p14:tracePt t="131188" x="903288" y="4056063"/>
          <p14:tracePt t="131220" x="987425" y="4056063"/>
          <p14:tracePt t="131254" x="1016000" y="4056063"/>
          <p14:tracePt t="131288" x="1054100" y="4073525"/>
          <p14:tracePt t="131291" x="1065213" y="4073525"/>
          <p14:tracePt t="131321" x="1149350" y="4073525"/>
          <p14:tracePt t="131354" x="1160463" y="4073525"/>
          <p14:tracePt t="131459" x="1138238" y="4073525"/>
          <p14:tracePt t="131465" x="1127125" y="4073525"/>
          <p14:tracePt t="131487" x="1071563" y="4073525"/>
          <p14:tracePt t="131490" x="1027113" y="4073525"/>
          <p14:tracePt t="131521" x="854075" y="4044950"/>
          <p14:tracePt t="131554" x="787400" y="4033838"/>
          <p14:tracePt t="131587" x="725488" y="4017963"/>
          <p14:tracePt t="131620" x="681038" y="4017963"/>
          <p14:tracePt t="131625" x="652463" y="4017963"/>
          <p14:tracePt t="131656" x="619125" y="4017963"/>
          <p14:tracePt t="131660" x="603250" y="4017963"/>
          <p14:tracePt t="131687" x="592138" y="4006850"/>
          <p14:tracePt t="131720" x="552450" y="4006850"/>
          <p14:tracePt t="131857" x="557213" y="3995738"/>
          <p14:tracePt t="131873" x="568325" y="3995738"/>
          <p14:tracePt t="131889" x="585788" y="3995738"/>
          <p14:tracePt t="131921" x="696913" y="3995738"/>
          <p14:tracePt t="131955" x="847725" y="4006850"/>
          <p14:tracePt t="131987" x="965200" y="4017963"/>
          <p14:tracePt t="132020" x="1020763" y="4017963"/>
          <p14:tracePt t="132053" x="1154113" y="4067175"/>
          <p14:tracePt t="132057" x="1189038" y="4095750"/>
          <p14:tracePt t="132087" x="1260475" y="4113213"/>
          <p14:tracePt t="132090" x="1271588" y="4113213"/>
          <p14:tracePt t="132121" x="1300163" y="4113213"/>
          <p14:tracePt t="132241" x="1277938" y="4113213"/>
          <p14:tracePt t="132254" x="1260475" y="4113213"/>
          <p14:tracePt t="132287" x="1038225" y="4113213"/>
          <p14:tracePt t="132291" x="1009650" y="4113213"/>
          <p14:tracePt t="132321" x="814388" y="4102100"/>
          <p14:tracePt t="132354" x="674688" y="4084638"/>
          <p14:tracePt t="132387" x="563563" y="4051300"/>
          <p14:tracePt t="132423" x="512763" y="4040188"/>
          <p14:tracePt t="132427" x="496888" y="4040188"/>
          <p14:tracePt t="132481" x="485775" y="4040188"/>
          <p14:tracePt t="132499" x="474663" y="4044950"/>
          <p14:tracePt t="132625" x="474663" y="4040188"/>
          <p14:tracePt t="132657" x="496888" y="4022725"/>
          <p14:tracePt t="132665" x="508000" y="4022725"/>
          <p14:tracePt t="132689" x="557213" y="4022725"/>
          <p14:tracePt t="132699" x="608013" y="4022725"/>
          <p14:tracePt t="132721" x="820738" y="4090988"/>
          <p14:tracePt t="132754" x="881063" y="4113213"/>
          <p14:tracePt t="132787" x="947738" y="4113213"/>
          <p14:tracePt t="132822" x="998538" y="4113213"/>
          <p14:tracePt t="132854" x="1038225" y="4113213"/>
          <p14:tracePt t="132857" x="1054100" y="4113213"/>
          <p14:tracePt t="132887" x="1093788" y="4113213"/>
          <p14:tracePt t="132921" x="1165225" y="4113213"/>
          <p14:tracePt t="133618" x="1189038" y="4113213"/>
          <p14:tracePt t="133625" x="1204913" y="4113213"/>
          <p14:tracePt t="133857" x="1193800" y="4113213"/>
          <p14:tracePt t="133873" x="1171575" y="4113213"/>
          <p14:tracePt t="133887" x="1154113" y="4113213"/>
          <p14:tracePt t="133890" x="1143000" y="4113213"/>
          <p14:tracePt t="133921" x="1054100" y="4113213"/>
          <p14:tracePt t="133954" x="903288" y="4113213"/>
          <p14:tracePt t="133987" x="865188" y="4113213"/>
          <p14:tracePt t="134117" x="876300" y="4113213"/>
          <p14:tracePt t="134125" x="914400" y="4113213"/>
          <p14:tracePt t="134154" x="942975" y="4113213"/>
          <p14:tracePt t="134563" x="954088" y="4113213"/>
          <p14:tracePt t="134564" x="0" y="0"/>
        </p14:tracePtLst>
        <p14:tracePtLst>
          <p14:tracePt t="135309" x="3208338" y="4375150"/>
          <p14:tracePt t="135313" x="3241675" y="4424363"/>
          <p14:tracePt t="135321" x="3252788" y="4435475"/>
          <p14:tracePt t="135354" x="3370263" y="4508500"/>
          <p14:tracePt t="135357" x="3397250" y="4552950"/>
          <p14:tracePt t="135387" x="3452813" y="4575175"/>
          <p14:tracePt t="135390" x="3463925" y="4586288"/>
          <p14:tracePt t="135422" x="3503613" y="4630738"/>
          <p14:tracePt t="135509" x="3521075" y="4630738"/>
          <p14:tracePt t="135525" x="3548063" y="4619625"/>
          <p14:tracePt t="135533" x="3559175" y="4619625"/>
          <p14:tracePt t="135554" x="3559175" y="4597400"/>
          <p14:tracePt t="135557" x="3559175" y="4586288"/>
          <p14:tracePt t="135587" x="3559175" y="4514850"/>
          <p14:tracePt t="135590" x="3559175" y="4486275"/>
          <p14:tracePt t="135621" x="3536950" y="4413250"/>
          <p14:tracePt t="135655" x="3514725" y="4413250"/>
          <p14:tracePt t="135687" x="3414713" y="4481513"/>
          <p14:tracePt t="135694" x="3414713" y="4492625"/>
          <p14:tracePt t="135720" x="3403600" y="4548188"/>
          <p14:tracePt t="135754" x="3403600" y="4654550"/>
          <p14:tracePt t="135813" x="3408363" y="4665663"/>
          <p14:tracePt t="135829" x="3419475" y="4659313"/>
          <p14:tracePt t="135854" x="3436938" y="4603750"/>
          <p14:tracePt t="135887" x="3448050" y="4541838"/>
          <p14:tracePt t="135920" x="3448050" y="4525963"/>
          <p14:tracePt t="135954" x="3386138" y="4525963"/>
          <p14:tracePt t="135957" x="3359150" y="4525963"/>
          <p14:tracePt t="135988" x="3286125" y="4564063"/>
          <p14:tracePt t="135991" x="3275013" y="4575175"/>
          <p14:tracePt t="136021" x="3275013" y="4614863"/>
          <p14:tracePt t="136054" x="3279775" y="4681538"/>
          <p14:tracePt t="136088" x="3319463" y="4692650"/>
          <p14:tracePt t="136120" x="3348038" y="4670425"/>
          <p14:tracePt t="136154" x="3348038" y="4575175"/>
          <p14:tracePt t="136157" x="3348038" y="4548188"/>
          <p14:tracePt t="136188" x="3325813" y="4508500"/>
          <p14:tracePt t="136221" x="3257550" y="4508500"/>
          <p14:tracePt t="136254" x="3230563" y="4614863"/>
          <p14:tracePt t="136288" x="3230563" y="4692650"/>
          <p14:tracePt t="136320" x="3230563" y="4703763"/>
          <p14:tracePt t="136354" x="3279775" y="4687888"/>
          <p14:tracePt t="136358" x="3279775" y="4670425"/>
          <p14:tracePt t="136387" x="3279775" y="4619625"/>
          <p14:tracePt t="136390" x="3279775" y="4592638"/>
          <p14:tracePt t="136421" x="3235325" y="4537075"/>
          <p14:tracePt t="136454" x="3197225" y="4537075"/>
          <p14:tracePt t="136488" x="3157538" y="4559300"/>
          <p14:tracePt t="136520" x="3179763" y="4625975"/>
          <p14:tracePt t="136554" x="3230563" y="4637088"/>
          <p14:tracePt t="136559" x="3241675" y="4637088"/>
          <p14:tracePt t="136587" x="3279775" y="4637088"/>
          <p14:tracePt t="136621" x="3297238" y="4630738"/>
          <p14:tracePt t="136653" x="3297238" y="4608513"/>
          <p14:tracePt t="136693" x="3286125" y="4592638"/>
          <p14:tracePt t="136721" x="3275013" y="4603750"/>
          <p14:tracePt t="136754" x="3257550" y="4654550"/>
          <p14:tracePt t="136758" x="3257550" y="4699000"/>
          <p14:tracePt t="136787" x="3297238" y="4732338"/>
          <p14:tracePt t="136790" x="3314700" y="4732338"/>
          <p14:tracePt t="136821" x="3363913" y="4732338"/>
          <p14:tracePt t="136854" x="3392488" y="4630738"/>
          <p14:tracePt t="136887" x="3392488" y="4570413"/>
          <p14:tracePt t="136920" x="3370263" y="4503738"/>
          <p14:tracePt t="136982" x="3359150" y="4541838"/>
          <p14:tracePt t="136989" x="3359150" y="4552950"/>
          <p14:tracePt t="137021" x="3341688" y="4619625"/>
          <p14:tracePt t="137055" x="3363913" y="4699000"/>
          <p14:tracePt t="137087" x="3392488" y="4714875"/>
          <p14:tracePt t="137120" x="3448050" y="4681538"/>
          <p14:tracePt t="137154" x="3459163" y="4597400"/>
          <p14:tracePt t="137187" x="3459163" y="4519613"/>
          <p14:tracePt t="137255" x="3436938" y="4508500"/>
          <p14:tracePt t="137257" x="3408363" y="4514850"/>
          <p14:tracePt t="137287" x="3381375" y="4530725"/>
          <p14:tracePt t="137321" x="3381375" y="4541838"/>
          <p14:tracePt t="137354" x="3386138" y="4552950"/>
          <p14:tracePt t="137849" x="3386138" y="4597400"/>
          <p14:tracePt t="137857" x="3386138" y="4608513"/>
          <p14:tracePt t="137887" x="3386138" y="4659313"/>
          <p14:tracePt t="137890" x="3386138" y="4676775"/>
          <p14:tracePt t="137922" x="3430588" y="4714875"/>
          <p14:tracePt t="137954" x="3470275" y="4681538"/>
          <p14:tracePt t="138219" x="3470275" y="4665663"/>
          <p14:tracePt t="138226" x="3470275" y="4654550"/>
          <p14:tracePt t="138254" x="3448050" y="4586288"/>
          <p14:tracePt t="138257" x="3436938" y="4575175"/>
          <p14:tracePt t="138297" x="3425825" y="4559300"/>
          <p14:tracePt t="138329" x="3425825" y="4548188"/>
          <p14:tracePt t="138354" x="3408363" y="4537075"/>
          <p14:tracePt t="138387" x="3370263" y="4525963"/>
          <p14:tracePt t="138425" x="3359150" y="4525963"/>
          <p14:tracePt t="138454" x="3319463" y="4530725"/>
          <p14:tracePt t="138488" x="3319463" y="4541838"/>
          <p14:tracePt t="138520" x="3319463" y="4559300"/>
          <p14:tracePt t="141212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35B86-A0E7-7B23-B4C6-BB545A42A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83E2FD1-7107-C11A-6985-992CF6CAE1F2}"/>
              </a:ext>
            </a:extLst>
          </p:cNvPr>
          <p:cNvSpPr txBox="1">
            <a:spLocks/>
          </p:cNvSpPr>
          <p:nvPr/>
        </p:nvSpPr>
        <p:spPr>
          <a:xfrm>
            <a:off x="539552" y="1196752"/>
            <a:ext cx="7829550" cy="210623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900"/>
              </a:spcAft>
            </a:pPr>
            <a:r>
              <a:rPr lang="cs-CZ" sz="2000" b="1" dirty="0">
                <a:latin typeface="+mn-lt"/>
              </a:rPr>
              <a:t>Egypt</a:t>
            </a:r>
            <a:endParaRPr lang="cs-CZ" sz="1400" b="1" dirty="0">
              <a:latin typeface="+mn-lt"/>
            </a:endParaRPr>
          </a:p>
          <a:p>
            <a:pPr marL="214313" indent="-214313" algn="l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pokles vydatnosti vrtů</a:t>
            </a:r>
          </a:p>
          <a:p>
            <a:pPr marL="214313" indent="-214313" algn="l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rostoucí mineralizace čerpané vody </a:t>
            </a:r>
            <a:r>
              <a:rPr lang="cs-CZ" sz="1800" dirty="0">
                <a:latin typeface="+mn-lt"/>
                <a:sym typeface="Wingdings" panose="05000000000000000000" pitchFamily="2" charset="2"/>
              </a:rPr>
              <a:t></a:t>
            </a:r>
            <a:r>
              <a:rPr lang="cs-CZ" sz="1800" dirty="0">
                <a:latin typeface="+mn-lt"/>
              </a:rPr>
              <a:t> intruze mořské vody</a:t>
            </a:r>
          </a:p>
          <a:p>
            <a:pPr lvl="3">
              <a:spcAft>
                <a:spcPts val="900"/>
              </a:spcAft>
            </a:pPr>
            <a:endParaRPr lang="cs-CZ" sz="1350" b="1" dirty="0">
              <a:solidFill>
                <a:srgbClr val="FF0000"/>
              </a:solidFill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478B1A93-D12A-DFE5-B7CB-8F26EEB1696D}"/>
              </a:ext>
            </a:extLst>
          </p:cNvPr>
          <p:cNvGrpSpPr/>
          <p:nvPr/>
        </p:nvGrpSpPr>
        <p:grpSpPr>
          <a:xfrm>
            <a:off x="1095375" y="3017009"/>
            <a:ext cx="6677025" cy="3240000"/>
            <a:chOff x="1644650" y="2719888"/>
            <a:chExt cx="8902700" cy="3772987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796BE515-DED5-D0CA-BA0A-7E375CE49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326" y="3089220"/>
              <a:ext cx="4161404" cy="3403655"/>
            </a:xfrm>
            <a:prstGeom prst="rect">
              <a:avLst/>
            </a:prstGeom>
          </p:spPr>
        </p:pic>
        <p:pic>
          <p:nvPicPr>
            <p:cNvPr id="21" name="Obrázek 20">
              <a:extLst>
                <a:ext uri="{FF2B5EF4-FFF2-40B4-BE49-F238E27FC236}">
                  <a16:creationId xmlns:a16="http://schemas.microsoft.com/office/drawing/2014/main" id="{935329E2-0EDF-C555-CCDB-C128B1B20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5558" y="3089220"/>
              <a:ext cx="4141792" cy="3375252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0FA9626C-9F21-F35E-C26F-AAF511CE4DAB}"/>
                </a:ext>
              </a:extLst>
            </p:cNvPr>
            <p:cNvSpPr txBox="1"/>
            <p:nvPr/>
          </p:nvSpPr>
          <p:spPr>
            <a:xfrm>
              <a:off x="1644650" y="2719888"/>
              <a:ext cx="157085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350" dirty="0"/>
                <a:t>přírodní režim</a:t>
              </a:r>
              <a:endParaRPr lang="en-GB" sz="1350" dirty="0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A3C87C8F-0E0D-E0FE-4AD3-03F09C4738F6}"/>
                </a:ext>
              </a:extLst>
            </p:cNvPr>
            <p:cNvSpPr txBox="1"/>
            <p:nvPr/>
          </p:nvSpPr>
          <p:spPr>
            <a:xfrm>
              <a:off x="6405558" y="2719888"/>
              <a:ext cx="240399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350" dirty="0"/>
                <a:t>odběr podzemních vod</a:t>
              </a:r>
              <a:endParaRPr lang="en-GB" sz="1350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A6722EC-E633-3D44-A2ED-56EDB75FCF90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5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Příklady nadměrného jímání vod</a:t>
            </a: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FBCC1E30-2DDC-CEA3-3B43-F444C3415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3651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78"/>
    </mc:Choice>
    <mc:Fallback xmlns="">
      <p:transition spd="slow" advTm="166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624" x="1941513" y="4217988"/>
          <p14:tracePt t="25680" x="1958975" y="4206875"/>
          <p14:tracePt t="25760" x="1985963" y="4206875"/>
          <p14:tracePt t="25767" x="1997075" y="4206875"/>
          <p14:tracePt t="25801" x="2147888" y="4206875"/>
          <p14:tracePt t="25834" x="2270125" y="4162425"/>
          <p14:tracePt t="26080" x="2265363" y="4162425"/>
          <p14:tracePt t="26112" x="2236788" y="4162425"/>
          <p14:tracePt t="26120" x="2225675" y="4162425"/>
          <p14:tracePt t="26772" x="2209800" y="4168775"/>
          <p14:tracePt t="26789" x="2209800" y="4184650"/>
          <p14:tracePt t="26800" x="2198688" y="4224338"/>
          <p14:tracePt t="26834" x="2154238" y="4330700"/>
          <p14:tracePt t="26838" x="2136775" y="4368800"/>
          <p14:tracePt t="26867" x="2136775" y="4386263"/>
          <p14:tracePt t="26901" x="2136775" y="4375150"/>
          <p14:tracePt t="26936" x="2165350" y="4308475"/>
          <p14:tracePt t="26967" x="2165350" y="4279900"/>
          <p14:tracePt t="27000" x="2165350" y="4268788"/>
          <p14:tracePt t="27076" x="2154238" y="4291013"/>
          <p14:tracePt t="27086" x="2154238" y="4302125"/>
          <p14:tracePt t="27100" x="2154238" y="4341813"/>
          <p14:tracePt t="27636" x="2154238" y="4335463"/>
          <p14:tracePt t="27654" x="2159000" y="4335463"/>
          <p14:tracePt t="27667" x="2176463" y="4335463"/>
          <p14:tracePt t="27701" x="2276475" y="4364038"/>
          <p14:tracePt t="27734" x="2509838" y="4379913"/>
          <p14:tracePt t="27767" x="2728913" y="4413250"/>
          <p14:tracePt t="27800" x="2828925" y="4430713"/>
          <p14:tracePt t="27804" x="2840038" y="4430713"/>
          <p14:tracePt t="27834" x="2878138" y="4446588"/>
          <p14:tracePt t="27836" x="2889250" y="4446588"/>
          <p14:tracePt t="27877" x="2906713" y="4446588"/>
          <p14:tracePt t="27908" x="2917825" y="4446588"/>
          <p14:tracePt t="27940" x="2946400" y="4446588"/>
          <p14:tracePt t="27967" x="2984500" y="4424363"/>
          <p14:tracePt t="28001" x="3024188" y="4424363"/>
          <p14:tracePt t="28005" x="3035300" y="4408488"/>
          <p14:tracePt t="28034" x="3090863" y="4408488"/>
          <p14:tracePt t="28068" x="3130550" y="4419600"/>
          <p14:tracePt t="28101" x="3141663" y="4430713"/>
          <p14:tracePt t="28164" x="3157538" y="4424363"/>
          <p14:tracePt t="28196" x="3168650" y="4397375"/>
          <p14:tracePt t="28205" x="3168650" y="4386263"/>
          <p14:tracePt t="28234" x="3186113" y="4357688"/>
          <p14:tracePt t="28267" x="3235325" y="4330700"/>
          <p14:tracePt t="28404" x="3246438" y="4319588"/>
          <p14:tracePt t="28724" x="3213100" y="4319588"/>
          <p14:tracePt t="28732" x="3197225" y="4319588"/>
          <p14:tracePt t="28740" x="3186113" y="4319588"/>
          <p14:tracePt t="28766" x="3163888" y="4319588"/>
          <p14:tracePt t="28798" x="3146425" y="4319588"/>
          <p14:tracePt t="28900" x="3135313" y="4319588"/>
          <p14:tracePt t="28908" x="3090863" y="4330700"/>
          <p14:tracePt t="28934" x="3079750" y="4341813"/>
          <p14:tracePt t="28968" x="3051175" y="4341813"/>
          <p14:tracePt t="29000" x="2973388" y="4364038"/>
          <p14:tracePt t="29004" x="2962275" y="4364038"/>
          <p14:tracePt t="29034" x="2906713" y="4364038"/>
          <p14:tracePt t="29037" x="2878138" y="4364038"/>
          <p14:tracePt t="29069" x="2784475" y="4364038"/>
          <p14:tracePt t="29100" x="2700338" y="4364038"/>
          <p14:tracePt t="29134" x="2622550" y="4364038"/>
          <p14:tracePt t="29167" x="2527300" y="4364038"/>
          <p14:tracePt t="29200" x="2460625" y="4379913"/>
          <p14:tracePt t="29205" x="2416175" y="4408488"/>
          <p14:tracePt t="29234" x="2365375" y="4419600"/>
          <p14:tracePt t="29237" x="2354263" y="4419600"/>
          <p14:tracePt t="29267" x="2254250" y="4419600"/>
          <p14:tracePt t="29300" x="2214563" y="4419600"/>
          <p14:tracePt t="29335" x="2192338" y="4419600"/>
          <p14:tracePt t="29750" x="2192338" y="4435475"/>
          <p14:tracePt t="29751" x="0" y="0"/>
        </p14:tracePtLst>
        <p14:tracePtLst>
          <p14:tracePt t="30815" x="3983038" y="4335463"/>
          <p14:tracePt t="30819" x="3956050" y="4324350"/>
          <p14:tracePt t="30826" x="3938588" y="4324350"/>
          <p14:tracePt t="30904" x="3927475" y="4324350"/>
          <p14:tracePt t="30920" x="3916363" y="4324350"/>
          <p14:tracePt t="30936" x="3900488" y="4324350"/>
          <p14:tracePt t="30969" x="3860800" y="4324350"/>
          <p14:tracePt t="31000" x="3838575" y="4324350"/>
          <p14:tracePt t="31031" x="3754438" y="4330700"/>
          <p14:tracePt t="31078" x="3743325" y="4341813"/>
          <p14:tracePt t="31097" x="3716338" y="4357688"/>
          <p14:tracePt t="31134" x="3687763" y="4397375"/>
          <p14:tracePt t="31137" x="3687763" y="4408488"/>
          <p14:tracePt t="31167" x="3676650" y="4424363"/>
          <p14:tracePt t="31200" x="3676650" y="4446588"/>
          <p14:tracePt t="31233" x="3648075" y="4503738"/>
          <p14:tracePt t="31268" x="3636963" y="4541838"/>
          <p14:tracePt t="31300" x="3636963" y="4552950"/>
          <p14:tracePt t="31334" x="3636963" y="4570413"/>
          <p14:tracePt t="31337" x="3621088" y="4597400"/>
          <p14:tracePt t="31369" x="3609975" y="4648200"/>
          <p14:tracePt t="31400" x="3581400" y="4732338"/>
          <p14:tracePt t="31433" x="3554413" y="4781550"/>
          <p14:tracePt t="31469" x="3554413" y="4810125"/>
          <p14:tracePt t="31500" x="3543300" y="4832350"/>
          <p14:tracePt t="31504" x="3532188" y="4849813"/>
          <p14:tracePt t="31533" x="3532188" y="4887913"/>
          <p14:tracePt t="31569" x="3532188" y="4910138"/>
          <p14:tracePt t="31601" x="3503613" y="4976813"/>
          <p14:tracePt t="31634" x="3475038" y="5045075"/>
          <p14:tracePt t="31667" x="3403600" y="5116513"/>
          <p14:tracePt t="31700" x="3386138" y="5116513"/>
          <p14:tracePt t="31704" x="3375025" y="5133975"/>
          <p14:tracePt t="31734" x="3352800" y="5156200"/>
          <p14:tracePt t="31737" x="3352800" y="5167313"/>
          <p14:tracePt t="31768" x="3297238" y="5222875"/>
          <p14:tracePt t="31800" x="3268663" y="5262563"/>
          <p14:tracePt t="31833" x="3257550" y="5289550"/>
          <p14:tracePt t="31867" x="3230563" y="5340350"/>
          <p14:tracePt t="31900" x="3230563" y="5356225"/>
          <p14:tracePt t="31933" x="3179763" y="5384800"/>
          <p14:tracePt t="31969" x="3163888" y="5384800"/>
          <p14:tracePt t="32000" x="3141663" y="5395913"/>
          <p14:tracePt t="32033" x="3057525" y="5424488"/>
          <p14:tracePt t="32040" x="3028950" y="5451475"/>
          <p14:tracePt t="32065" x="2984500" y="5468938"/>
          <p14:tracePt t="32099" x="2957513" y="5480050"/>
          <p14:tracePt t="32132" x="2900363" y="5480050"/>
          <p14:tracePt t="32165" x="2867025" y="5495925"/>
          <p14:tracePt t="32167" x="2851150" y="5495925"/>
          <p14:tracePt t="32199" x="2751138" y="5524500"/>
          <p14:tracePt t="32233" x="2622550" y="5551488"/>
          <p14:tracePt t="32267" x="2465388" y="5568950"/>
          <p14:tracePt t="32271" x="2454275" y="5568950"/>
          <p14:tracePt t="32300" x="2416175" y="5586413"/>
          <p14:tracePt t="32336" x="2376488" y="5586413"/>
          <p14:tracePt t="32367" x="2349500" y="5597525"/>
          <p14:tracePt t="32472" x="2387600" y="5597525"/>
          <p14:tracePt t="32480" x="2398713" y="5597525"/>
          <p14:tracePt t="32501" x="2476500" y="5597525"/>
          <p14:tracePt t="32504" x="2520950" y="5597525"/>
          <p14:tracePt t="32534" x="2627313" y="5597525"/>
          <p14:tracePt t="32537" x="2693988" y="5597525"/>
          <p14:tracePt t="32567" x="2906713" y="5586413"/>
          <p14:tracePt t="32600" x="3062288" y="5586413"/>
          <p14:tracePt t="32634" x="3314700" y="5529263"/>
          <p14:tracePt t="32667" x="3587750" y="5402263"/>
          <p14:tracePt t="32671" x="3614738" y="5384800"/>
          <p14:tracePt t="32701" x="3738563" y="5340350"/>
          <p14:tracePt t="32704" x="3771900" y="5329238"/>
          <p14:tracePt t="32733" x="3860800" y="5295900"/>
          <p14:tracePt t="32737" x="3871913" y="5284788"/>
          <p14:tracePt t="32767" x="3911600" y="5245100"/>
          <p14:tracePt t="32800" x="4005263" y="5083175"/>
          <p14:tracePt t="32806" x="4005263" y="5072063"/>
          <p14:tracePt t="32834" x="4044950" y="5005388"/>
          <p14:tracePt t="32837" x="4078288" y="4954588"/>
          <p14:tracePt t="32867" x="4156075" y="4860925"/>
          <p14:tracePt t="32900" x="4195763" y="4803775"/>
          <p14:tracePt t="32933" x="4256088" y="4703763"/>
          <p14:tracePt t="32967" x="4295775" y="4614863"/>
          <p14:tracePt t="33000" x="4313238" y="4548188"/>
          <p14:tracePt t="33003" x="0" y="0"/>
        </p14:tracePtLst>
        <p14:tracePtLst>
          <p14:tracePt t="33215" x="4173538" y="4435475"/>
          <p14:tracePt t="33220" x="4156075" y="4435475"/>
          <p14:tracePt t="33243" x="4144963" y="4435475"/>
          <p14:tracePt t="33265" x="4133850" y="4435475"/>
          <p14:tracePt t="33300" x="4038600" y="4435475"/>
          <p14:tracePt t="33331" x="3956050" y="4435475"/>
          <p14:tracePt t="33364" x="3876675" y="4459288"/>
          <p14:tracePt t="33400" x="3771900" y="4519613"/>
          <p14:tracePt t="33404" x="3760788" y="4519613"/>
          <p14:tracePt t="33434" x="3721100" y="4559300"/>
          <p14:tracePt t="33436" x="3676650" y="4586288"/>
          <p14:tracePt t="33468" x="3648075" y="4654550"/>
          <p14:tracePt t="33501" x="3621088" y="4754563"/>
          <p14:tracePt t="33534" x="3621088" y="4821238"/>
          <p14:tracePt t="33567" x="3621088" y="4899025"/>
          <p14:tracePt t="33599" x="3625850" y="4938713"/>
          <p14:tracePt t="33632" x="3625850" y="4987925"/>
          <p14:tracePt t="33634" x="3625850" y="5005388"/>
          <p14:tracePt t="33665" x="3625850" y="5045075"/>
          <p14:tracePt t="33667" x="3625850" y="5056188"/>
          <p14:tracePt t="33700" x="3625850" y="5094288"/>
          <p14:tracePt t="33732" x="3614738" y="5149850"/>
          <p14:tracePt t="33766" x="3592513" y="5178425"/>
          <p14:tracePt t="33799" x="3509963" y="5245100"/>
          <p14:tracePt t="33833" x="3452813" y="5329238"/>
          <p14:tracePt t="33837" x="3436938" y="5340350"/>
          <p14:tracePt t="33868" x="3370263" y="5407025"/>
          <p14:tracePt t="33900" x="3319463" y="5446713"/>
          <p14:tracePt t="33933" x="3208338" y="5491163"/>
          <p14:tracePt t="33967" x="3090863" y="5518150"/>
          <p14:tracePt t="33972" x="3079750" y="5518150"/>
          <p14:tracePt t="34000" x="2940050" y="5535613"/>
          <p14:tracePt t="34004" x="2906713" y="5551488"/>
          <p14:tracePt t="34034" x="2784475" y="5597525"/>
          <p14:tracePt t="34037" x="2716213" y="5613400"/>
          <p14:tracePt t="34070" x="2616200" y="5657850"/>
          <p14:tracePt t="34100" x="2533650" y="5657850"/>
          <p14:tracePt t="34134" x="2493963" y="5668963"/>
          <p14:tracePt t="34168" x="2443163" y="5686425"/>
          <p14:tracePt t="34172" x="2432050" y="5686425"/>
          <p14:tracePt t="34269" x="2416175" y="5686425"/>
          <p14:tracePt t="34284" x="2405063" y="5675313"/>
          <p14:tracePt t="34317" x="2393950" y="5675313"/>
          <p14:tracePt t="34334" x="2332038" y="5646738"/>
          <p14:tracePt t="34367" x="2320925" y="5630863"/>
          <p14:tracePt t="34400" x="2309813" y="5630863"/>
          <p14:tracePt t="35004" x="2292350" y="5630863"/>
          <p14:tracePt t="35808" x="2281238" y="5630863"/>
          <p14:tracePt t="36494" x="2270125" y="5630863"/>
          <p14:tracePt t="36846" x="0" y="0"/>
        </p14:tracePtLst>
        <p14:tracePtLst>
          <p14:tracePt t="38639" x="3883025" y="5646738"/>
          <p14:tracePt t="38680" x="3883025" y="5653088"/>
          <p14:tracePt t="38701" x="3944938" y="5697538"/>
          <p14:tracePt t="38704" x="3956050" y="5697538"/>
          <p14:tracePt t="38733" x="4117975" y="5748338"/>
          <p14:tracePt t="38736" x="4184650" y="5764213"/>
          <p14:tracePt t="38768" x="4557713" y="5781675"/>
          <p14:tracePt t="38801" x="4797425" y="5781675"/>
          <p14:tracePt t="38834" x="5105400" y="5657850"/>
          <p14:tracePt t="38868" x="5338763" y="5457825"/>
          <p14:tracePt t="38901" x="5462588" y="5251450"/>
          <p14:tracePt t="38934" x="5518150" y="5111750"/>
          <p14:tracePt t="38967" x="5518150" y="4883150"/>
          <p14:tracePt t="38973" x="5518150" y="4838700"/>
          <p14:tracePt t="39000" x="5495925" y="4648200"/>
          <p14:tracePt t="39004" x="5462588" y="4614863"/>
          <p14:tracePt t="39031" x="5378450" y="4575175"/>
          <p14:tracePt t="39065" x="5138738" y="4559300"/>
          <p14:tracePt t="39067" x="5072063" y="4559300"/>
          <p14:tracePt t="39099" x="4775200" y="4541838"/>
          <p14:tracePt t="39131" x="4630738" y="4637088"/>
          <p14:tracePt t="39166" x="4597400" y="4827588"/>
          <p14:tracePt t="39172" x="4597400" y="4876800"/>
          <p14:tracePt t="39200" x="4597400" y="5016500"/>
          <p14:tracePt t="39204" x="4597400" y="5083175"/>
          <p14:tracePt t="39231" x="4664075" y="5233988"/>
          <p14:tracePt t="39265" x="4865688" y="5384800"/>
          <p14:tracePt t="39267" x="4959350" y="5407025"/>
          <p14:tracePt t="39298" x="5154613" y="5435600"/>
          <p14:tracePt t="39331" x="5289550" y="5435600"/>
          <p14:tracePt t="39365" x="5584825" y="5311775"/>
          <p14:tracePt t="39401" x="5818188" y="4999038"/>
          <p14:tracePt t="39433" x="5835650" y="4827588"/>
          <p14:tracePt t="39437" x="5835650" y="4799013"/>
          <p14:tracePt t="39470" x="5657850" y="4699000"/>
          <p14:tracePt t="39500" x="5367338" y="4681538"/>
          <p14:tracePt t="39533" x="5138738" y="4681538"/>
          <p14:tracePt t="39567" x="5037138" y="4714875"/>
          <p14:tracePt t="39601" x="5014913" y="4743450"/>
          <p14:tracePt t="39693" x="5014913" y="4754563"/>
          <p14:tracePt t="39700" x="5037138" y="4765675"/>
          <p14:tracePt t="39731" x="0" y="0"/>
        </p14:tracePtLst>
        <p14:tracePtLst>
          <p14:tracePt t="40946" x="2119313" y="4113213"/>
          <p14:tracePt t="40972" x="2108200" y="4113213"/>
          <p14:tracePt t="41005" x="2092325" y="4113213"/>
          <p14:tracePt t="41020" x="2063750" y="4102100"/>
          <p14:tracePt t="41034" x="2052638" y="4102100"/>
          <p14:tracePt t="41596" x="2041525" y="4090988"/>
          <p14:tracePt t="41692" x="2047875" y="4090988"/>
          <p14:tracePt t="41700" x="2108200" y="4095750"/>
          <p14:tracePt t="41706" x="0" y="0"/>
        </p14:tracePtLst>
        <p14:tracePtLst>
          <p14:tracePt t="42136" x="6042025" y="4319588"/>
          <p14:tracePt t="42140" x="6024563" y="4319588"/>
          <p14:tracePt t="42145" x="6013450" y="4308475"/>
          <p14:tracePt t="42608" x="5969000" y="4308475"/>
          <p14:tracePt t="42616" x="5957888" y="4308475"/>
          <p14:tracePt t="42926" x="0" y="0"/>
        </p14:tracePtLst>
        <p14:tracePtLst>
          <p14:tracePt t="43878" x="1774825" y="3381375"/>
          <p14:tracePt t="43936" x="1774825" y="3370263"/>
          <p14:tracePt t="43953" x="1763713" y="3325813"/>
          <p14:tracePt t="43968" x="1763713" y="3297238"/>
          <p14:tracePt t="44001" x="1752600" y="3275013"/>
          <p14:tracePt t="44064" x="1735138" y="3275013"/>
          <p14:tracePt t="44072" x="1706563" y="3259138"/>
          <p14:tracePt t="44100" x="1668463" y="3259138"/>
          <p14:tracePt t="44353" x="1657350" y="3259138"/>
          <p14:tracePt t="44368" x="1628775" y="3259138"/>
          <p14:tracePt t="44376" x="1595438" y="3270250"/>
          <p14:tracePt t="44400" x="1466850" y="3336925"/>
          <p14:tracePt t="44433" x="1450975" y="3348038"/>
          <p14:tracePt t="44528" x="1450975" y="3365500"/>
          <p14:tracePt t="44544" x="1462088" y="3376613"/>
          <p14:tracePt t="44568" x="1500188" y="3376613"/>
          <p14:tracePt t="44600" x="1651000" y="3370263"/>
          <p14:tracePt t="44634" x="1690688" y="3325813"/>
          <p14:tracePt t="44832" x="1684338" y="3314700"/>
          <p14:tracePt t="44994" x="0" y="0"/>
        </p14:tracePtLst>
        <p14:tracePtLst>
          <p14:tracePt t="45995" x="3843338" y="4446588"/>
          <p14:tracePt t="45999" x="3832225" y="4435475"/>
          <p14:tracePt t="46007" x="3821113" y="4424363"/>
          <p14:tracePt t="46034" x="3810000" y="4413250"/>
          <p14:tracePt t="46068" x="3743325" y="4413250"/>
          <p14:tracePt t="46100" x="3676650" y="4413250"/>
          <p14:tracePt t="46134" x="3636963" y="4430713"/>
          <p14:tracePt t="46167" x="3636963" y="4459288"/>
          <p14:tracePt t="46498" x="0" y="0"/>
        </p14:tracePtLst>
        <p14:tracePtLst>
          <p14:tracePt t="46987" x="2995613" y="4608513"/>
          <p14:tracePt t="46996" x="3001963" y="4597400"/>
          <p14:tracePt t="47004" x="3013075" y="4586288"/>
          <p14:tracePt t="47031" x="3028950" y="4530725"/>
          <p14:tracePt t="47065" x="3028950" y="4497388"/>
          <p14:tracePt t="47067" x="3028950" y="4481513"/>
          <p14:tracePt t="47099" x="3028950" y="4402138"/>
          <p14:tracePt t="47132" x="2940050" y="4297363"/>
          <p14:tracePt t="47167" x="2844800" y="4297363"/>
          <p14:tracePt t="47172" x="2800350" y="4297363"/>
          <p14:tracePt t="47200" x="2678113" y="4297363"/>
          <p14:tracePt t="47203" x="2627313" y="4308475"/>
          <p14:tracePt t="47234" x="2582863" y="4375150"/>
          <p14:tracePt t="47236" x="2571750" y="4424363"/>
          <p14:tracePt t="47268" x="2571750" y="4559300"/>
          <p14:tracePt t="47300" x="2578100" y="4648200"/>
          <p14:tracePt t="47334" x="2616200" y="4665663"/>
          <p14:tracePt t="47367" x="2689225" y="4630738"/>
          <p14:tracePt t="47373" x="2689225" y="4614863"/>
          <p14:tracePt t="47400" x="2700338" y="4548188"/>
          <p14:tracePt t="47434" x="2700338" y="4537075"/>
          <p14:tracePt t="47700" x="2700338" y="4519613"/>
          <p14:tracePt t="48024" x="2678113" y="4519613"/>
          <p14:tracePt t="48032" x="2667000" y="4519613"/>
          <p14:tracePt t="48040" x="2655888" y="4530725"/>
          <p14:tracePt t="48598" x="2644775" y="4530725"/>
          <p14:tracePt t="48599" x="0" y="0"/>
        </p14:tracePtLst>
        <p14:tracePtLst>
          <p14:tracePt t="49711" x="1189038" y="4157663"/>
          <p14:tracePt t="49784" x="1193800" y="4146550"/>
          <p14:tracePt t="49832" x="1204913" y="4146550"/>
          <p14:tracePt t="49840" x="1216025" y="4146550"/>
          <p14:tracePt t="49867" x="1255713" y="4146550"/>
          <p14:tracePt t="49873" x="1289050" y="4146550"/>
          <p14:tracePt t="49900" x="1338263" y="4146550"/>
          <p14:tracePt t="49904" x="1355725" y="4151313"/>
          <p14:tracePt t="49976" x="1366838" y="4162425"/>
          <p14:tracePt t="49992" x="1395413" y="4162425"/>
          <p14:tracePt t="50000" x="1406525" y="4162425"/>
          <p14:tracePt t="50120" x="1417638" y="4162425"/>
          <p14:tracePt t="50170" x="1428750" y="4162425"/>
          <p14:tracePt t="50184" x="1444625" y="4162425"/>
          <p14:tracePt t="50201" x="1455738" y="4162425"/>
          <p14:tracePt t="50234" x="1466850" y="4179888"/>
          <p14:tracePt t="50268" x="1484313" y="4179888"/>
          <p14:tracePt t="50300" x="1522413" y="4179888"/>
          <p14:tracePt t="50304" x="1533525" y="4179888"/>
          <p14:tracePt t="50344" x="1562100" y="4179888"/>
          <p14:tracePt t="50367" x="1584325" y="4191000"/>
          <p14:tracePt t="50424" x="1601788" y="4191000"/>
          <p14:tracePt t="50472" x="1612900" y="4191000"/>
          <p14:tracePt t="50488" x="1639888" y="4191000"/>
          <p14:tracePt t="50501" x="1651000" y="4191000"/>
          <p14:tracePt t="50534" x="1690688" y="4191000"/>
          <p14:tracePt t="50537" x="1701800" y="4191000"/>
          <p14:tracePt t="50567" x="1728788" y="4202113"/>
          <p14:tracePt t="50601" x="1779588" y="4213225"/>
          <p14:tracePt t="50634" x="1852613" y="4229100"/>
          <p14:tracePt t="50640" x="1863725" y="4229100"/>
          <p14:tracePt t="50696" x="1874838" y="4229100"/>
          <p14:tracePt t="50713" x="1919288" y="4229100"/>
          <p14:tracePt t="50734" x="1947863" y="4229100"/>
          <p14:tracePt t="50768" x="1958975" y="4229100"/>
          <p14:tracePt t="50800" x="1970088" y="4229100"/>
          <p14:tracePt t="50834" x="2052638" y="4257675"/>
          <p14:tracePt t="50867" x="2103438" y="4257675"/>
          <p14:tracePt t="50900" x="2119313" y="4257675"/>
          <p14:tracePt t="50936" x="2130425" y="4257675"/>
          <p14:tracePt t="50968" x="2198688" y="4268788"/>
          <p14:tracePt t="51000" x="2259013" y="4302125"/>
          <p14:tracePt t="51035" x="2332038" y="4319588"/>
          <p14:tracePt t="51067" x="2360613" y="4346575"/>
          <p14:tracePt t="51116" x="2371725" y="4357688"/>
          <p14:tracePt t="51164" x="2382838" y="4357688"/>
          <p14:tracePt t="51212" x="2393950" y="4357688"/>
          <p14:tracePt t="51244" x="2420938" y="4357688"/>
          <p14:tracePt t="51267" x="2449513" y="4368800"/>
          <p14:tracePt t="51300" x="2516188" y="4386263"/>
          <p14:tracePt t="51334" x="2555875" y="4397375"/>
          <p14:tracePt t="51367" x="2655888" y="4413250"/>
          <p14:tracePt t="51401" x="2667000" y="4424363"/>
          <p14:tracePt t="51404" x="2678113" y="4424363"/>
          <p14:tracePt t="51433" x="2733675" y="4441825"/>
          <p14:tracePt t="51437" x="2762250" y="4452938"/>
          <p14:tracePt t="51467" x="2773363" y="4452938"/>
          <p14:tracePt t="51533" x="2784475" y="4452938"/>
          <p14:tracePt t="51788" x="2800350" y="4464050"/>
          <p14:tracePt t="51882" x="0" y="0"/>
        </p14:tracePtLst>
        <p14:tracePtLst>
          <p14:tracePt t="55915" x="1495425" y="4217988"/>
          <p14:tracePt t="55956" x="1522413" y="4217988"/>
          <p14:tracePt t="55966" x="1533525" y="4217988"/>
          <p14:tracePt t="55973" x="1562100" y="4217988"/>
          <p14:tracePt t="56000" x="1684338" y="4217988"/>
          <p14:tracePt t="56004" x="1735138" y="4217988"/>
          <p14:tracePt t="56034" x="1897063" y="4217988"/>
          <p14:tracePt t="56038" x="1963738" y="4217988"/>
          <p14:tracePt t="56068" x="2097088" y="4217988"/>
          <p14:tracePt t="56100" x="2136775" y="4217988"/>
          <p14:tracePt t="56134" x="2147888" y="4217988"/>
          <p14:tracePt t="56167" x="2165350" y="4224338"/>
          <p14:tracePt t="56213" x="2176463" y="4224338"/>
          <p14:tracePt t="56233" x="2232025" y="4240213"/>
          <p14:tracePt t="56237" x="2247900" y="4240213"/>
          <p14:tracePt t="56267" x="2259013" y="4240213"/>
          <p14:tracePt t="56301" x="2298700" y="4240213"/>
          <p14:tracePt t="56335" x="2376488" y="4268788"/>
          <p14:tracePt t="56341" x="2387600" y="4268788"/>
          <p14:tracePt t="56367" x="2493963" y="4279900"/>
          <p14:tracePt t="56400" x="2644775" y="4330700"/>
          <p14:tracePt t="56404" x="2671763" y="4330700"/>
          <p14:tracePt t="56435" x="2716213" y="4341813"/>
          <p14:tracePt t="56468" x="2751138" y="4341813"/>
          <p14:tracePt t="56501" x="2822575" y="4341813"/>
          <p14:tracePt t="56535" x="2917825" y="4357688"/>
          <p14:tracePt t="56567" x="2946400" y="4357688"/>
          <p14:tracePt t="56612" x="2973388" y="4368800"/>
          <p14:tracePt t="56634" x="2995613" y="4379913"/>
          <p14:tracePt t="56740" x="3013075" y="4379913"/>
          <p14:tracePt t="56758" x="3024188" y="4397375"/>
          <p14:tracePt t="56772" x="3035300" y="4408488"/>
          <p14:tracePt t="56801" x="3073400" y="4408488"/>
          <p14:tracePt t="56806" x="3101975" y="4424363"/>
          <p14:tracePt t="56833" x="3130550" y="4435475"/>
          <p14:tracePt t="56916" x="3141663" y="4446588"/>
          <p14:tracePt t="56948" x="3152775" y="4446588"/>
          <p14:tracePt t="57044" x="3168650" y="4459288"/>
          <p14:tracePt t="57140" x="3179763" y="4475163"/>
          <p14:tracePt t="57156" x="3208338" y="4486275"/>
          <p14:tracePt t="57167" x="3219450" y="4486275"/>
          <p14:tracePt t="57652" x="3213100" y="4486275"/>
          <p14:tracePt t="57698" x="0" y="0"/>
        </p14:tracePtLst>
        <p14:tracePtLst>
          <p14:tracePt t="58848" x="4033838" y="4497388"/>
          <p14:tracePt t="58888" x="4022725" y="4481513"/>
          <p14:tracePt t="58952" x="4011613" y="4470400"/>
          <p14:tracePt t="58968" x="4000500" y="4459288"/>
          <p14:tracePt t="58976" x="3971925" y="4441825"/>
          <p14:tracePt t="59000" x="3900488" y="4413250"/>
          <p14:tracePt t="59035" x="3871913" y="4402138"/>
          <p14:tracePt t="59067" x="3860800" y="4402138"/>
          <p14:tracePt t="59100" x="3849688" y="4402138"/>
          <p14:tracePt t="59135" x="3776663" y="4408488"/>
          <p14:tracePt t="59168" x="3749675" y="4570413"/>
          <p14:tracePt t="59200" x="3749675" y="4721225"/>
          <p14:tracePt t="59234" x="3749675" y="4821238"/>
          <p14:tracePt t="59267" x="3794125" y="4921250"/>
          <p14:tracePt t="59300" x="3860800" y="4987925"/>
          <p14:tracePt t="59304" x="3876675" y="4999038"/>
          <p14:tracePt t="59333" x="3960813" y="5016500"/>
          <p14:tracePt t="59384" x="3971925" y="5016500"/>
          <p14:tracePt t="59400" x="3994150" y="5005388"/>
          <p14:tracePt t="59434" x="4038600" y="4921250"/>
          <p14:tracePt t="59467" x="4038600" y="4732338"/>
          <p14:tracePt t="59500" x="4005263" y="4608513"/>
          <p14:tracePt t="59505" x="3994150" y="4597400"/>
          <p14:tracePt t="59533" x="3956050" y="4541838"/>
          <p14:tracePt t="59568" x="3871913" y="4503738"/>
          <p14:tracePt t="59600" x="3787775" y="4486275"/>
          <p14:tracePt t="59633" x="3732213" y="4497388"/>
          <p14:tracePt t="59667" x="3632200" y="4597400"/>
          <p14:tracePt t="59671" x="3621088" y="4614863"/>
          <p14:tracePt t="59681" x="3603625" y="4625975"/>
          <p14:tracePt t="59701" x="3603625" y="4681538"/>
          <p14:tracePt t="59704" x="3603625" y="4710113"/>
          <p14:tracePt t="59733" x="3603625" y="4799013"/>
          <p14:tracePt t="59737" x="3603625" y="4810125"/>
          <p14:tracePt t="59767" x="3738563" y="4932363"/>
          <p14:tracePt t="59800" x="3978275" y="5016500"/>
          <p14:tracePt t="59833" x="4038600" y="5016500"/>
          <p14:tracePt t="59867" x="4095750" y="5016500"/>
          <p14:tracePt t="59901" x="4162425" y="4983163"/>
          <p14:tracePt t="59905" x="4173538" y="4972050"/>
          <p14:tracePt t="59934" x="4200525" y="4932363"/>
          <p14:tracePt t="59937" x="4200525" y="4916488"/>
          <p14:tracePt t="59967" x="4200525" y="4803775"/>
          <p14:tracePt t="60002" x="4167188" y="4721225"/>
          <p14:tracePt t="60033" x="4140200" y="4665663"/>
          <p14:tracePt t="60067" x="4071938" y="4581525"/>
          <p14:tracePt t="60100" x="4000500" y="4525963"/>
          <p14:tracePt t="60104" x="3989388" y="4525963"/>
          <p14:tracePt t="60136" x="3944938" y="4525963"/>
          <p14:tracePt t="60167" x="3894138" y="4548188"/>
          <p14:tracePt t="60170" x="3876675" y="4575175"/>
          <p14:tracePt t="60201" x="3810000" y="4625975"/>
          <p14:tracePt t="60250" x="3798888" y="4637088"/>
          <p14:tracePt t="60267" x="3798888" y="4665663"/>
          <p14:tracePt t="60300" x="3798888" y="4743450"/>
          <p14:tracePt t="60304" x="3810000" y="4776788"/>
          <p14:tracePt t="60332" x="3900488" y="4865688"/>
          <p14:tracePt t="60335" x="3933825" y="4899025"/>
          <p14:tracePt t="60365" x="4022725" y="4943475"/>
          <p14:tracePt t="60367" x="4033838" y="4943475"/>
          <p14:tracePt t="60486" x="4033838" y="4938713"/>
          <p14:tracePt t="60494" x="4049713" y="4921250"/>
          <p14:tracePt t="60502" x="4049713" y="4910138"/>
          <p14:tracePt t="60530" x="4049713" y="4872038"/>
          <p14:tracePt t="60564" x="4049713" y="4832350"/>
          <p14:tracePt t="60597" x="3983038" y="4765675"/>
          <p14:tracePt t="60598" x="3956050" y="4732338"/>
          <p14:tracePt t="60631" x="3887788" y="4665663"/>
          <p14:tracePt t="60710" x="0" y="0"/>
        </p14:tracePtLst>
        <p14:tracePtLst>
          <p14:tracePt t="61408" x="3783013" y="4435475"/>
          <p14:tracePt t="61511" x="3771900" y="4435475"/>
          <p14:tracePt t="61527" x="3754438" y="4446588"/>
          <p14:tracePt t="61558" x="3727450" y="4459288"/>
          <p14:tracePt t="61566" x="3716338" y="4459288"/>
          <p14:tracePt t="61605" x="3705225" y="4475163"/>
          <p14:tracePt t="61706" x="3687763" y="4486275"/>
          <p14:tracePt t="61722" x="3676650" y="4497388"/>
          <p14:tracePt t="61730" x="3665538" y="4514850"/>
          <p14:tracePt t="61765" x="3654425" y="4548188"/>
          <p14:tracePt t="61818" x="3654425" y="4564063"/>
          <p14:tracePt t="61834" x="3654425" y="4575175"/>
          <p14:tracePt t="61865" x="3654425" y="4614863"/>
          <p14:tracePt t="61866" x="3654425" y="4625975"/>
          <p14:tracePt t="61898" x="3654425" y="4665663"/>
          <p14:tracePt t="61932" x="3654425" y="4676775"/>
          <p14:tracePt t="61965" x="3598863" y="4748213"/>
          <p14:tracePt t="61998" x="3570288" y="4787900"/>
          <p14:tracePt t="62031" x="3543300" y="4838700"/>
          <p14:tracePt t="62065" x="3514725" y="4865688"/>
          <p14:tracePt t="62066" x="3503613" y="4883150"/>
          <p14:tracePt t="62098" x="3475038" y="4932363"/>
          <p14:tracePt t="62132" x="3381375" y="5016500"/>
          <p14:tracePt t="62164" x="3352800" y="5045075"/>
          <p14:tracePt t="62198" x="3268663" y="5083175"/>
          <p14:tracePt t="62233" x="3235325" y="5105400"/>
          <p14:tracePt t="62236" x="3219450" y="5133975"/>
          <p14:tracePt t="62268" x="3095625" y="5229225"/>
          <p14:tracePt t="62300" x="2995613" y="5267325"/>
          <p14:tracePt t="62334" x="2935288" y="5311775"/>
          <p14:tracePt t="62367" x="2728913" y="5440363"/>
          <p14:tracePt t="62372" x="2700338" y="5457825"/>
          <p14:tracePt t="62401" x="2571750" y="5502275"/>
          <p14:tracePt t="62405" x="2555875" y="5518150"/>
          <p14:tracePt t="62434" x="2487613" y="5557838"/>
          <p14:tracePt t="62437" x="2471738" y="5557838"/>
          <p14:tracePt t="62467" x="2393950" y="5575300"/>
          <p14:tracePt t="62500" x="2325688" y="5624513"/>
          <p14:tracePt t="62533" x="2254250" y="5697538"/>
          <p14:tracePt t="62567" x="2198688" y="5724525"/>
          <p14:tracePt t="62571" x="2187575" y="5724525"/>
          <p14:tracePt t="62602" x="2114550" y="5741988"/>
          <p14:tracePt t="62606" x="2085975" y="5753100"/>
          <p14:tracePt t="62634" x="2036763" y="5770563"/>
          <p14:tracePt t="62636" x="1985963" y="5770563"/>
          <p14:tracePt t="62668" x="1919288" y="5781675"/>
          <p14:tracePt t="62701" x="1841500" y="5808663"/>
          <p14:tracePt t="62734" x="1785938" y="5826125"/>
          <p14:tracePt t="62796" x="1774825" y="5826125"/>
          <p14:tracePt t="62812" x="1757363" y="5837238"/>
          <p14:tracePt t="62833" x="1706563" y="5848350"/>
          <p14:tracePt t="62836" x="1690688" y="5848350"/>
          <p14:tracePt t="62867" x="1639888" y="5859463"/>
          <p14:tracePt t="62900" x="1584325" y="5859463"/>
          <p14:tracePt t="62934" x="1562100" y="5859463"/>
          <p14:tracePt t="62967" x="1544638" y="5859463"/>
          <p14:tracePt t="63000" x="1533525" y="5859463"/>
          <p14:tracePt t="63034" x="1495425" y="5859463"/>
          <p14:tracePt t="63084" x="1466850" y="5875338"/>
          <p14:tracePt t="63100" x="1455738" y="5875338"/>
          <p14:tracePt t="63134" x="1417638" y="5875338"/>
          <p14:tracePt t="63167" x="1333500" y="5870575"/>
          <p14:tracePt t="63172" x="1322388" y="5870575"/>
          <p14:tracePt t="63200" x="1271588" y="5853113"/>
          <p14:tracePt t="63204" x="1255713" y="5853113"/>
          <p14:tracePt t="63234" x="1216025" y="5853113"/>
          <p14:tracePt t="63237" x="1204913" y="5853113"/>
          <p14:tracePt t="63267" x="1165225" y="5842000"/>
          <p14:tracePt t="63300" x="1138238" y="5830888"/>
          <p14:tracePt t="63500" x="1143000" y="5830888"/>
          <p14:tracePt t="63508" x="1204913" y="5815013"/>
          <p14:tracePt t="63533" x="1271588" y="5815013"/>
          <p14:tracePt t="63567" x="1466850" y="5797550"/>
          <p14:tracePt t="63571" x="1495425" y="5797550"/>
          <p14:tracePt t="63600" x="1617663" y="5797550"/>
          <p14:tracePt t="63604" x="1628775" y="5797550"/>
          <p14:tracePt t="63634" x="1790700" y="5764213"/>
          <p14:tracePt t="63636" x="1841500" y="5730875"/>
          <p14:tracePt t="63669" x="2130425" y="5597525"/>
          <p14:tracePt t="63700" x="2538413" y="5435600"/>
          <p14:tracePt t="63734" x="2995613" y="5267325"/>
          <p14:tracePt t="63767" x="3275013" y="5105400"/>
          <p14:tracePt t="63772" x="3286125" y="5089525"/>
          <p14:tracePt t="63800" x="3325813" y="5038725"/>
          <p14:tracePt t="63804" x="3341688" y="5005388"/>
          <p14:tracePt t="63833" x="3363913" y="4965700"/>
          <p14:tracePt t="63837" x="3392488" y="4954588"/>
          <p14:tracePt t="63867" x="3559175" y="4827588"/>
          <p14:tracePt t="63900" x="3648075" y="4714875"/>
          <p14:tracePt t="63934" x="3716338" y="4648200"/>
          <p14:tracePt t="63941" x="3727450" y="4637088"/>
          <p14:tracePt t="63967" x="3854450" y="4541838"/>
          <p14:tracePt t="64000" x="4038600" y="4441825"/>
          <p14:tracePt t="64004" x="4049713" y="4441825"/>
          <p14:tracePt t="64033" x="4089400" y="4419600"/>
          <p14:tracePt t="64038" x="4100513" y="4419600"/>
          <p14:tracePt t="64092" x="4095750" y="4402138"/>
          <p14:tracePt t="64108" x="4067175" y="4402138"/>
          <p14:tracePt t="64134" x="4016375" y="4413250"/>
          <p14:tracePt t="64167" x="3956050" y="4424363"/>
          <p14:tracePt t="64200" x="3887788" y="4470400"/>
          <p14:tracePt t="64204" x="3843338" y="4514850"/>
          <p14:tracePt t="64234" x="3810000" y="4548188"/>
          <p14:tracePt t="64237" x="3794125" y="4592638"/>
          <p14:tracePt t="64268" x="3721100" y="4659313"/>
          <p14:tracePt t="64300" x="3670300" y="4743450"/>
          <p14:tracePt t="64335" x="3654425" y="4770438"/>
          <p14:tracePt t="64341" x="3643313" y="4781550"/>
          <p14:tracePt t="64367" x="3598863" y="4854575"/>
          <p14:tracePt t="64400" x="3548063" y="4894263"/>
          <p14:tracePt t="64405" x="3536950" y="4905375"/>
          <p14:tracePt t="64434" x="3514725" y="4943475"/>
          <p14:tracePt t="64468" x="3459163" y="5011738"/>
          <p14:tracePt t="64500" x="3419475" y="5049838"/>
          <p14:tracePt t="64535" x="3341688" y="5100638"/>
          <p14:tracePt t="64567" x="3201988" y="5178425"/>
          <p14:tracePt t="64600" x="3146425" y="5245100"/>
          <p14:tracePt t="64605" x="3119438" y="5262563"/>
          <p14:tracePt t="64634" x="3028950" y="5307013"/>
          <p14:tracePt t="64637" x="3013075" y="5318125"/>
          <p14:tracePt t="64668" x="2917825" y="5356225"/>
          <p14:tracePt t="64700" x="2762250" y="5435600"/>
          <p14:tracePt t="64734" x="2611438" y="5513388"/>
          <p14:tracePt t="64767" x="2487613" y="5540375"/>
          <p14:tracePt t="64800" x="2427288" y="5540375"/>
          <p14:tracePt t="64833" x="2371725" y="5557838"/>
          <p14:tracePt t="64868" x="2354263" y="5557838"/>
          <p14:tracePt t="64901" x="2343150" y="5557838"/>
          <p14:tracePt t="65024" x="2314575" y="5557838"/>
          <p14:tracePt t="65033" x="2303463" y="5557838"/>
          <p14:tracePt t="65680" x="2292350" y="5557838"/>
          <p14:tracePt t="65694" x="0" y="0"/>
        </p14:tracePtLst>
        <p14:tracePtLst>
          <p14:tracePt t="67288" x="1406525" y="4548188"/>
          <p14:tracePt t="67440" x="1428750" y="4530725"/>
          <p14:tracePt t="67448" x="1444625" y="4530725"/>
          <p14:tracePt t="67467" x="1484313" y="4530725"/>
          <p14:tracePt t="67500" x="1557338" y="4492625"/>
          <p14:tracePt t="67600" x="1568450" y="4492625"/>
          <p14:tracePt t="67616" x="1595438" y="4492625"/>
          <p14:tracePt t="67633" x="1612900" y="4492625"/>
          <p14:tracePt t="67668" x="1624013" y="4492625"/>
          <p14:tracePt t="67700" x="1635125" y="4492625"/>
          <p14:tracePt t="67734" x="1662113" y="4492625"/>
          <p14:tracePt t="67776" x="1673225" y="4492625"/>
          <p14:tracePt t="67800" x="1684338" y="4475163"/>
          <p14:tracePt t="67924" x="1701800" y="4475163"/>
          <p14:tracePt t="67972" x="1724025" y="4475163"/>
          <p14:tracePt t="67980" x="1739900" y="4475163"/>
          <p14:tracePt t="68001" x="1779588" y="4475163"/>
          <p14:tracePt t="68004" x="1790700" y="4475163"/>
          <p14:tracePt t="68033" x="1830388" y="4475163"/>
          <p14:tracePt t="68308" x="1841500" y="4486275"/>
          <p14:tracePt t="68325" x="1885950" y="4514850"/>
          <p14:tracePt t="68333" x="1901825" y="4525963"/>
          <p14:tracePt t="68367" x="1974850" y="4608513"/>
          <p14:tracePt t="68401" x="1985963" y="4654550"/>
          <p14:tracePt t="68548" x="2036763" y="4670425"/>
          <p14:tracePt t="68556" x="2047875" y="4670425"/>
          <p14:tracePt t="68594" x="0" y="0"/>
        </p14:tracePtLst>
        <p14:tracePtLst>
          <p14:tracePt t="69164" x="1706563" y="4408488"/>
          <p14:tracePt t="69173" x="1679575" y="4408488"/>
          <p14:tracePt t="69200" x="1668463" y="4408488"/>
          <p14:tracePt t="69604" x="1673225" y="4408488"/>
          <p14:tracePt t="69612" x="1690688" y="4413250"/>
          <p14:tracePt t="69633" x="1712913" y="4441825"/>
          <p14:tracePt t="69636" x="1724025" y="4441825"/>
          <p14:tracePt t="69668" x="1797050" y="4497388"/>
          <p14:tracePt t="69700" x="1819275" y="4508500"/>
          <p14:tracePt t="69748" x="1835150" y="4508500"/>
          <p14:tracePt t="69796" x="1846263" y="4508500"/>
          <p14:tracePt t="69828" x="1857375" y="4508500"/>
          <p14:tracePt t="69836" x="1874838" y="4508500"/>
          <p14:tracePt t="69867" x="1924050" y="4525963"/>
          <p14:tracePt t="69900" x="1974850" y="4525963"/>
          <p14:tracePt t="69934" x="2074863" y="4525963"/>
          <p14:tracePt t="69967" x="2114550" y="4525963"/>
          <p14:tracePt t="70000" x="2125663" y="4525963"/>
          <p14:tracePt t="70035" x="2165350" y="4525963"/>
          <p14:tracePt t="70067" x="2220913" y="4525963"/>
          <p14:tracePt t="70101" x="2270125" y="4525963"/>
          <p14:tracePt t="70134" x="2320925" y="4525963"/>
          <p14:tracePt t="70167" x="2376488" y="4525963"/>
          <p14:tracePt t="70172" x="2416175" y="4525963"/>
          <p14:tracePt t="70201" x="2471738" y="4525963"/>
          <p14:tracePt t="70233" x="2533650" y="4525963"/>
          <p14:tracePt t="70237" x="2560638" y="4525963"/>
          <p14:tracePt t="70267" x="2600325" y="4525963"/>
          <p14:tracePt t="70300" x="2693988" y="4525963"/>
          <p14:tracePt t="70333" x="2733675" y="4514850"/>
          <p14:tracePt t="70367" x="2773363" y="4503738"/>
          <p14:tracePt t="70401" x="2828925" y="4475163"/>
          <p14:tracePt t="70405" x="2855913" y="4475163"/>
          <p14:tracePt t="70433" x="2878138" y="4475163"/>
          <p14:tracePt t="70436" x="2895600" y="4475163"/>
          <p14:tracePt t="70468" x="2951163" y="4459288"/>
          <p14:tracePt t="70500" x="2962275" y="4459288"/>
          <p14:tracePt t="70533" x="2984500" y="4446588"/>
          <p14:tracePt t="70567" x="3073400" y="4419600"/>
          <p14:tracePt t="70601" x="3135313" y="4402138"/>
          <p14:tracePt t="70633" x="3175000" y="4379913"/>
          <p14:tracePt t="70637" x="3201988" y="4364038"/>
          <p14:tracePt t="70667" x="3275013" y="4352925"/>
          <p14:tracePt t="70701" x="3302000" y="4341813"/>
          <p14:tracePt t="70740" x="3330575" y="4324350"/>
          <p14:tracePt t="70767" x="3341688" y="4324350"/>
          <p14:tracePt t="70801" x="3459163" y="4251325"/>
          <p14:tracePt t="70833" x="3514725" y="4240213"/>
          <p14:tracePt t="70867" x="3570288" y="4224338"/>
          <p14:tracePt t="70900" x="3681413" y="4224338"/>
          <p14:tracePt t="70903" x="3709988" y="4224338"/>
          <p14:tracePt t="70933" x="3738563" y="4224338"/>
          <p14:tracePt t="71032" x="3727450" y="4224338"/>
          <p14:tracePt t="71040" x="3698875" y="4224338"/>
          <p14:tracePt t="71067" x="3625850" y="4224338"/>
          <p14:tracePt t="71101" x="3514725" y="4235450"/>
          <p14:tracePt t="71104" x="3463925" y="4268788"/>
          <p14:tracePt t="71133" x="3359150" y="4297363"/>
          <p14:tracePt t="71136" x="3330575" y="4313238"/>
          <p14:tracePt t="71165" x="3186113" y="4346575"/>
          <p14:tracePt t="71167" x="3090863" y="4364038"/>
          <p14:tracePt t="71199" x="2878138" y="4397375"/>
          <p14:tracePt t="71231" x="2660650" y="4446588"/>
          <p14:tracePt t="71265" x="2471738" y="4464050"/>
          <p14:tracePt t="71299" x="2214563" y="4497388"/>
          <p14:tracePt t="71333" x="2041525" y="4514850"/>
          <p14:tracePt t="71337" x="1992313" y="4514850"/>
          <p14:tracePt t="71369" x="1835150" y="4530725"/>
          <p14:tracePt t="71400" x="1785938" y="4548188"/>
          <p14:tracePt t="71434" x="1739900" y="4559300"/>
          <p14:tracePt t="71468" x="1728788" y="4559300"/>
          <p14:tracePt t="71501" x="1717675" y="4570413"/>
          <p14:tracePt t="71533" x="1763713" y="4586288"/>
          <p14:tracePt t="71536" x="1824038" y="4586288"/>
          <p14:tracePt t="71569" x="2103438" y="4519613"/>
          <p14:tracePt t="71600" x="2259013" y="4492625"/>
          <p14:tracePt t="71634" x="2343150" y="4492625"/>
          <p14:tracePt t="71667" x="2505075" y="4430713"/>
          <p14:tracePt t="71700" x="2678113" y="4357688"/>
          <p14:tracePt t="71705" x="2773363" y="4335463"/>
          <p14:tracePt t="71733" x="2844800" y="4229100"/>
          <p14:tracePt t="71736" x="2895600" y="4229100"/>
          <p14:tracePt t="71768" x="3090863" y="4162425"/>
          <p14:tracePt t="71800" x="3241675" y="4151313"/>
          <p14:tracePt t="71833" x="3348038" y="4117975"/>
          <p14:tracePt t="71867" x="3397250" y="4106863"/>
          <p14:tracePt t="71900" x="3463925" y="4095750"/>
          <p14:tracePt t="71904" x="3475038" y="4095750"/>
          <p14:tracePt t="71934" x="3503613" y="4095750"/>
          <p14:tracePt t="72152" x="3503613" y="4102100"/>
          <p14:tracePt t="72161" x="3492500" y="4113213"/>
          <p14:tracePt t="72168" x="3481388" y="4129088"/>
          <p14:tracePt t="72199" x="3348038" y="4168775"/>
          <p14:tracePt t="72233" x="3119438" y="4206875"/>
          <p14:tracePt t="72267" x="2862263" y="4240213"/>
          <p14:tracePt t="72272" x="2817813" y="4257675"/>
          <p14:tracePt t="72301" x="2728913" y="4286250"/>
          <p14:tracePt t="72304" x="2700338" y="4302125"/>
          <p14:tracePt t="72336" x="2600325" y="4368800"/>
          <p14:tracePt t="72368" x="2516188" y="4413250"/>
          <p14:tracePt t="72400" x="2460625" y="4441825"/>
          <p14:tracePt t="72472" x="2471738" y="4441825"/>
          <p14:tracePt t="72488" x="2509838" y="4430713"/>
          <p14:tracePt t="72500" x="2544763" y="4397375"/>
          <p14:tracePt t="72534" x="2817813" y="4346575"/>
          <p14:tracePt t="72537" x="2833688" y="4346575"/>
          <p14:tracePt t="72568" x="3035300" y="4330700"/>
          <p14:tracePt t="72600" x="3186113" y="4302125"/>
          <p14:tracePt t="72635" x="3308350" y="4286250"/>
          <p14:tracePt t="72667" x="3363913" y="4286250"/>
          <p14:tracePt t="72700" x="3403600" y="4286250"/>
          <p14:tracePt t="72734" x="3414713" y="4291013"/>
          <p14:tracePt t="72936" x="3408363" y="4291013"/>
          <p14:tracePt t="72952" x="3392488" y="4291013"/>
          <p14:tracePt t="72966" x="3352800" y="4291013"/>
          <p14:tracePt t="72967" x="0" y="0"/>
        </p14:tracePtLst>
        <p14:tracePtLst>
          <p14:tracePt t="73295" x="3197225" y="4341813"/>
          <p14:tracePt t="73301" x="3224213" y="4341813"/>
          <p14:tracePt t="73304" x="3235325" y="4341813"/>
          <p14:tracePt t="73312" x="3246438" y="4341813"/>
          <p14:tracePt t="73334" x="3263900" y="4341813"/>
          <p14:tracePt t="73368" x="3314700" y="4341813"/>
          <p14:tracePt t="73464" x="3325813" y="4335463"/>
          <p14:tracePt t="73472" x="3336925" y="4324350"/>
          <p14:tracePt t="73500" x="3375025" y="4297363"/>
          <p14:tracePt t="73534" x="3392488" y="4286250"/>
          <p14:tracePt t="73568" x="3392488" y="4206875"/>
          <p14:tracePt t="73601" x="3381375" y="4168775"/>
          <p14:tracePt t="73633" x="3314700" y="4129088"/>
          <p14:tracePt t="73667" x="3230563" y="4102100"/>
          <p14:tracePt t="73702" x="3113088" y="4056063"/>
          <p14:tracePt t="73704" x="3095625" y="4056063"/>
          <p14:tracePt t="73734" x="3084513" y="4056063"/>
          <p14:tracePt t="73736" x="3057525" y="4062413"/>
          <p14:tracePt t="73767" x="3006725" y="4079875"/>
          <p14:tracePt t="73800" x="2979738" y="4129088"/>
          <p14:tracePt t="73834" x="2979738" y="4224338"/>
          <p14:tracePt t="73868" x="3001963" y="4308475"/>
          <p14:tracePt t="73900" x="3101975" y="4335463"/>
          <p14:tracePt t="73933" x="3175000" y="4352925"/>
          <p14:tracePt t="73968" x="3197225" y="4352925"/>
          <p14:tracePt t="74000" x="3268663" y="4364038"/>
          <p14:tracePt t="74004" x="3279775" y="4364038"/>
          <p14:tracePt t="74033" x="3319463" y="4364038"/>
          <p14:tracePt t="74037" x="3330575" y="4364038"/>
          <p14:tracePt t="74070" x="3352800" y="4364038"/>
          <p14:tracePt t="74156" x="3352800" y="4357688"/>
          <p14:tracePt t="74164" x="3370263" y="4346575"/>
          <p14:tracePt t="74173" x="3397250" y="4330700"/>
          <p14:tracePt t="74200" x="3408363" y="4330700"/>
          <p14:tracePt t="74203" x="3408363" y="4319588"/>
          <p14:tracePt t="74234" x="3408363" y="4291013"/>
          <p14:tracePt t="74237" x="3408363" y="4279900"/>
          <p14:tracePt t="74268" x="3408363" y="4229100"/>
          <p14:tracePt t="74300" x="3403600" y="4173538"/>
          <p14:tracePt t="74336" x="3363913" y="4135438"/>
          <p14:tracePt t="74367" x="3297238" y="4067175"/>
          <p14:tracePt t="74400" x="3268663" y="4067175"/>
          <p14:tracePt t="74405" x="3257550" y="4067175"/>
          <p14:tracePt t="74434" x="3201988" y="4067175"/>
          <p14:tracePt t="74437" x="3190875" y="4067175"/>
          <p14:tracePt t="74467" x="3152775" y="4056063"/>
          <p14:tracePt t="74500" x="3095625" y="4056063"/>
          <p14:tracePt t="74534" x="3073400" y="4084638"/>
          <p14:tracePt t="74541" x="3073400" y="4129088"/>
          <p14:tracePt t="74567" x="3073400" y="4195763"/>
          <p14:tracePt t="74600" x="3106738" y="4297363"/>
          <p14:tracePt t="74604" x="3119438" y="4308475"/>
          <p14:tracePt t="74635" x="3190875" y="4308475"/>
          <p14:tracePt t="74639" x="3201988" y="4319588"/>
          <p14:tracePt t="74667" x="3268663" y="4319588"/>
          <p14:tracePt t="74700" x="3290888" y="4319588"/>
          <p14:tracePt t="74734" x="3319463" y="4319588"/>
          <p14:tracePt t="74813" x="3330575" y="4319588"/>
          <p14:tracePt t="74828" x="3330575" y="4313238"/>
          <p14:tracePt t="74844" x="3330575" y="4286250"/>
          <p14:tracePt t="74867" x="3330575" y="4246563"/>
          <p14:tracePt t="74956" x="3330575" y="4235450"/>
          <p14:tracePt t="74972" x="3325813" y="4217988"/>
          <p14:tracePt t="74988" x="3308350" y="4217988"/>
          <p14:tracePt t="75000" x="3297238" y="4217988"/>
          <p14:tracePt t="75034" x="3230563" y="4217988"/>
          <p14:tracePt t="75037" x="3208338" y="4217988"/>
          <p14:tracePt t="75067" x="3190875" y="4217988"/>
          <p14:tracePt t="75101" x="3163888" y="4229100"/>
          <p14:tracePt t="75134" x="3152775" y="4257675"/>
          <p14:tracePt t="75167" x="3157538" y="4291013"/>
          <p14:tracePt t="75200" x="3208338" y="4330700"/>
          <p14:tracePt t="75234" x="3252788" y="4346575"/>
          <p14:tracePt t="75267" x="3263900" y="4357688"/>
          <p14:tracePt t="75300" x="3302000" y="4357688"/>
          <p14:tracePt t="75335" x="3330575" y="4357688"/>
          <p14:tracePt t="75367" x="3341688" y="4279900"/>
          <p14:tracePt t="75400" x="3370263" y="4224338"/>
          <p14:tracePt t="75406" x="3370263" y="4213225"/>
          <p14:tracePt t="75484" x="3363913" y="4202113"/>
          <p14:tracePt t="75500" x="3352800" y="4184650"/>
          <p14:tracePt t="75516" x="3341688" y="4184650"/>
          <p14:tracePt t="75534" x="3314700" y="4184650"/>
          <p14:tracePt t="75567" x="3235325" y="4184650"/>
          <p14:tracePt t="75600" x="3208338" y="4184650"/>
          <p14:tracePt t="75633" x="3190875" y="4184650"/>
          <p14:tracePt t="75667" x="3179763" y="4206875"/>
          <p14:tracePt t="75700" x="3179763" y="4275138"/>
          <p14:tracePt t="75733" x="3201988" y="4308475"/>
          <p14:tracePt t="75767" x="3252788" y="4324350"/>
          <p14:tracePt t="75803" x="3268663" y="4324350"/>
          <p14:tracePt t="75836" x="3279775" y="4324350"/>
          <p14:tracePt t="75867" x="3290888" y="4324350"/>
          <p14:tracePt t="75902" x="3330575" y="4302125"/>
          <p14:tracePt t="75964" x="3330575" y="4246563"/>
          <p14:tracePt t="75972" x="3330575" y="4229100"/>
          <p14:tracePt t="76001" x="3297238" y="4206875"/>
          <p14:tracePt t="76005" x="3286125" y="4206875"/>
          <p14:tracePt t="76034" x="3241675" y="4191000"/>
          <p14:tracePt t="76037" x="3230563" y="4191000"/>
          <p14:tracePt t="76067" x="3208338" y="4191000"/>
          <p14:tracePt t="76108" x="3190875" y="4191000"/>
          <p14:tracePt t="76133" x="3168650" y="4240213"/>
          <p14:tracePt t="76167" x="3152775" y="4264025"/>
          <p14:tracePt t="76171" x="3152775" y="4279900"/>
          <p14:tracePt t="76204" x="3152775" y="4291013"/>
          <p14:tracePt t="76234" x="3152775" y="4302125"/>
          <p14:tracePt t="76236" x="3163888" y="4302125"/>
          <p14:tracePt t="76572" x="3175000" y="4302125"/>
          <p14:tracePt t="76602" x="0" y="0"/>
        </p14:tracePtLst>
        <p14:tracePtLst>
          <p14:tracePt t="78200" x="5327650" y="4849813"/>
          <p14:tracePt t="78257" x="5322888" y="4843463"/>
          <p14:tracePt t="78264" x="5322888" y="4832350"/>
          <p14:tracePt t="78272" x="5322888" y="4821238"/>
          <p14:tracePt t="78301" x="5294313" y="4748213"/>
          <p14:tracePt t="78306" x="5294313" y="4737100"/>
          <p14:tracePt t="78332" x="5283200" y="4670425"/>
          <p14:tracePt t="78335" x="5283200" y="4643438"/>
          <p14:tracePt t="78368" x="5283200" y="4575175"/>
          <p14:tracePt t="78400" x="5283200" y="4497388"/>
          <p14:tracePt t="78434" x="5283200" y="4379913"/>
          <p14:tracePt t="78467" x="5283200" y="4286250"/>
          <p14:tracePt t="78500" x="5283200" y="4217988"/>
          <p14:tracePt t="78503" x="5283200" y="4206875"/>
          <p14:tracePt t="78534" x="5283200" y="4151313"/>
          <p14:tracePt t="78537" x="5283200" y="4140200"/>
          <p14:tracePt t="78568" x="5283200" y="4073525"/>
          <p14:tracePt t="78602" x="5283200" y="3995738"/>
          <p14:tracePt t="78634" x="5283200" y="3911600"/>
          <p14:tracePt t="78667" x="5283200" y="3860800"/>
          <p14:tracePt t="78701" x="5283200" y="3833813"/>
          <p14:tracePt t="78705" x="5283200" y="3811588"/>
          <p14:tracePt t="78734" x="5283200" y="3783013"/>
          <p14:tracePt t="78736" x="5283200" y="3756025"/>
          <p14:tracePt t="78767" x="5283200" y="3705225"/>
          <p14:tracePt t="78816" x="5289550" y="3687763"/>
          <p14:tracePt t="78880" x="5289550" y="3676650"/>
          <p14:tracePt t="78888" x="5283200" y="3698875"/>
          <p14:tracePt t="78900" x="5283200" y="3716338"/>
          <p14:tracePt t="78904" x="5283200" y="3738563"/>
          <p14:tracePt t="78934" x="5283200" y="3827463"/>
          <p14:tracePt t="78937" x="5283200" y="3871913"/>
          <p14:tracePt t="78967" x="5283200" y="4044950"/>
          <p14:tracePt t="79000" x="5267325" y="4162425"/>
          <p14:tracePt t="79034" x="5249863" y="4279900"/>
          <p14:tracePt t="79067" x="5249863" y="4346575"/>
          <p14:tracePt t="79072" x="5249863" y="4368800"/>
          <p14:tracePt t="79100" x="5249863" y="4408488"/>
          <p14:tracePt t="79104" x="5249863" y="4424363"/>
          <p14:tracePt t="79134" x="5249863" y="4492625"/>
          <p14:tracePt t="79137" x="5249863" y="4519613"/>
          <p14:tracePt t="79168" x="5249863" y="4559300"/>
          <p14:tracePt t="79200" x="5249863" y="4619625"/>
          <p14:tracePt t="79234" x="5249863" y="4732338"/>
          <p14:tracePt t="79267" x="5249863" y="4827588"/>
          <p14:tracePt t="79272" x="5249863" y="4843463"/>
          <p14:tracePt t="79300" x="5238750" y="4894263"/>
          <p14:tracePt t="79304" x="5238750" y="4905375"/>
          <p14:tracePt t="79334" x="5221288" y="5005388"/>
          <p14:tracePt t="79337" x="5187950" y="5038725"/>
          <p14:tracePt t="79369" x="5187950" y="5049838"/>
          <p14:tracePt t="79488" x="5187950" y="5027613"/>
          <p14:tracePt t="79497" x="5187950" y="5016500"/>
          <p14:tracePt t="79504" x="5187950" y="5005388"/>
          <p14:tracePt t="79530" x="5187950" y="4965700"/>
          <p14:tracePt t="79531" x="0" y="0"/>
        </p14:tracePtLst>
        <p14:tracePtLst>
          <p14:tracePt t="80107" x="4814888" y="4106863"/>
          <p14:tracePt t="80132" x="4819650" y="4106863"/>
          <p14:tracePt t="80148" x="4848225" y="4106863"/>
          <p14:tracePt t="80167" x="4948238" y="4106863"/>
          <p14:tracePt t="80200" x="5060950" y="4106863"/>
          <p14:tracePt t="80204" x="5076825" y="4106863"/>
          <p14:tracePt t="80234" x="5087938" y="4106863"/>
          <p14:tracePt t="80268" x="5165725" y="4106863"/>
          <p14:tracePt t="80300" x="5221288" y="4106863"/>
          <p14:tracePt t="80335" x="5289550" y="4140200"/>
          <p14:tracePt t="80367" x="5289550" y="4157663"/>
          <p14:tracePt t="80452" x="5289550" y="4168775"/>
          <p14:tracePt t="80460" x="5289550" y="4179888"/>
          <p14:tracePt t="80485" x="5300663" y="4191000"/>
          <p14:tracePt t="80580" x="5311775" y="4217988"/>
          <p14:tracePt t="80588" x="5311775" y="4235450"/>
          <p14:tracePt t="80709" x="5327650" y="4235450"/>
          <p14:tracePt t="80724" x="5338763" y="4224338"/>
          <p14:tracePt t="80740" x="5349875" y="4213225"/>
          <p14:tracePt t="80767" x="5438775" y="4184650"/>
          <p14:tracePt t="80800" x="5589588" y="4124325"/>
          <p14:tracePt t="80805" x="5618163" y="4124325"/>
          <p14:tracePt t="80834" x="5707063" y="4124325"/>
          <p14:tracePt t="80838" x="5724525" y="4124325"/>
          <p14:tracePt t="80868" x="5818188" y="4124325"/>
          <p14:tracePt t="80900" x="5897563" y="4124325"/>
          <p14:tracePt t="80934" x="5997575" y="4124325"/>
          <p14:tracePt t="80967" x="6137275" y="4124325"/>
          <p14:tracePt t="81000" x="6254750" y="4191000"/>
          <p14:tracePt t="81005" x="6265863" y="4202113"/>
          <p14:tracePt t="81034" x="6276975" y="4217988"/>
          <p14:tracePt t="81068" x="6303963" y="4217988"/>
          <p14:tracePt t="81100" x="6326188" y="4217988"/>
          <p14:tracePt t="81172" x="6354763" y="4229100"/>
          <p14:tracePt t="81180" x="6370638" y="4229100"/>
          <p14:tracePt t="81364" x="6370638" y="4240213"/>
          <p14:tracePt t="81396" x="6359525" y="4257675"/>
          <p14:tracePt t="81410" x="6337300" y="4257675"/>
          <p14:tracePt t="81411" x="0" y="0"/>
        </p14:tracePtLst>
        <p14:tracePtLst>
          <p14:tracePt t="82459" x="4737100" y="4357688"/>
          <p14:tracePt t="82469" x="4741863" y="4368800"/>
          <p14:tracePt t="82500" x="4781550" y="4424363"/>
          <p14:tracePt t="82534" x="4848225" y="4508500"/>
          <p14:tracePt t="82567" x="4954588" y="4648200"/>
          <p14:tracePt t="82601" x="5054600" y="4703763"/>
          <p14:tracePt t="82605" x="5099050" y="4703763"/>
          <p14:tracePt t="82633" x="5243513" y="4721225"/>
          <p14:tracePt t="82636" x="5272088" y="4721225"/>
          <p14:tracePt t="82667" x="5300663" y="4721225"/>
          <p14:tracePt t="82701" x="5378450" y="4721225"/>
          <p14:tracePt t="82734" x="5445125" y="4721225"/>
          <p14:tracePt t="82741" x="5473700" y="4721225"/>
          <p14:tracePt t="82767" x="5511800" y="4721225"/>
          <p14:tracePt t="82800" x="5551488" y="4721225"/>
          <p14:tracePt t="82804" x="5562600" y="4721225"/>
          <p14:tracePt t="82834" x="5618163" y="4721225"/>
          <p14:tracePt t="82837" x="5629275" y="4710113"/>
          <p14:tracePt t="82868" x="5657850" y="4687888"/>
          <p14:tracePt t="82900" x="5668963" y="4603750"/>
          <p14:tracePt t="82935" x="5668963" y="4503738"/>
          <p14:tracePt t="82967" x="5662613" y="4481513"/>
          <p14:tracePt t="82972" x="5634038" y="4452938"/>
          <p14:tracePt t="83000" x="5545138" y="4419600"/>
          <p14:tracePt t="83035" x="5227638" y="4330700"/>
          <p14:tracePt t="83067" x="4959350" y="4251325"/>
          <p14:tracePt t="83071" x="4948238" y="4251325"/>
          <p14:tracePt t="83100" x="4910138" y="4251325"/>
          <p14:tracePt t="83134" x="4841875" y="4251325"/>
          <p14:tracePt t="83137" x="4830763" y="4251325"/>
          <p14:tracePt t="83168" x="4781550" y="4264025"/>
          <p14:tracePt t="83200" x="4708525" y="4357688"/>
          <p14:tracePt t="83234" x="4708525" y="4424363"/>
          <p14:tracePt t="83267" x="4708525" y="4503738"/>
          <p14:tracePt t="83271" x="4708525" y="4564063"/>
          <p14:tracePt t="83300" x="4730750" y="4603750"/>
          <p14:tracePt t="83304" x="4741863" y="4614863"/>
          <p14:tracePt t="83333" x="4797425" y="4687888"/>
          <p14:tracePt t="83336" x="4830763" y="4714875"/>
          <p14:tracePt t="83367" x="5048250" y="4799013"/>
          <p14:tracePt t="83398" x="5249863" y="4865688"/>
          <p14:tracePt t="83431" x="5260975" y="4876800"/>
          <p14:tracePt t="83467" x="5327650" y="4876800"/>
          <p14:tracePt t="83500" x="5427663" y="4921250"/>
          <p14:tracePt t="83506" x="5438775" y="4921250"/>
          <p14:tracePt t="83533" x="5495925" y="4921250"/>
          <p14:tracePt t="83567" x="5573713" y="4921250"/>
          <p14:tracePt t="83597" x="5629275" y="4899025"/>
          <p14:tracePt t="83598" x="5646738" y="4899025"/>
          <p14:tracePt t="83631" x="5713413" y="4843463"/>
          <p14:tracePt t="83664" x="5751513" y="4776788"/>
          <p14:tracePt t="83697" x="5691188" y="4637088"/>
          <p14:tracePt t="83730" x="5427663" y="4497388"/>
          <p14:tracePt t="83764" x="5187950" y="4464050"/>
          <p14:tracePt t="83799" x="5060950" y="4446588"/>
          <p14:tracePt t="83833" x="4852988" y="4430713"/>
          <p14:tracePt t="83865" x="4764088" y="4402138"/>
          <p14:tracePt t="83902" x="4714875" y="4402138"/>
          <p14:tracePt t="83906" x="4703763" y="4402138"/>
          <p14:tracePt t="83933" x="4686300" y="4408488"/>
          <p14:tracePt t="83967" x="4675188" y="4446588"/>
          <p14:tracePt t="84001" x="4675188" y="4541838"/>
          <p14:tracePt t="84034" x="4730750" y="4630738"/>
          <p14:tracePt t="84067" x="4937125" y="4725988"/>
          <p14:tracePt t="84100" x="5087938" y="4787900"/>
          <p14:tracePt t="84105" x="5138738" y="4787900"/>
          <p14:tracePt t="84134" x="5283200" y="4838700"/>
          <p14:tracePt t="84136" x="5311775" y="4838700"/>
          <p14:tracePt t="84168" x="5451475" y="4838700"/>
          <p14:tracePt t="84201" x="5600700" y="4838700"/>
          <p14:tracePt t="84234" x="5713413" y="4781550"/>
          <p14:tracePt t="84267" x="5735638" y="4781550"/>
          <p14:tracePt t="84301" x="5780088" y="4737100"/>
          <p14:tracePt t="84304" x="5791200" y="4725988"/>
          <p14:tracePt t="84334" x="5829300" y="4687888"/>
          <p14:tracePt t="84337" x="5829300" y="4676775"/>
          <p14:tracePt t="84367" x="5857875" y="4648200"/>
          <p14:tracePt t="84400" x="5857875" y="4575175"/>
          <p14:tracePt t="84434" x="5735638" y="4430713"/>
          <p14:tracePt t="84467" x="5511800" y="4313238"/>
          <p14:tracePt t="84472" x="5484813" y="4313238"/>
          <p14:tracePt t="84500" x="5411788" y="4297363"/>
          <p14:tracePt t="84504" x="5367338" y="4297363"/>
          <p14:tracePt t="84532" x="5221288" y="4297363"/>
          <p14:tracePt t="84565" x="5010150" y="4297363"/>
          <p14:tracePt t="84568" x="4981575" y="4297363"/>
          <p14:tracePt t="84599" x="4903788" y="4297363"/>
          <p14:tracePt t="84632" x="4837113" y="4319588"/>
          <p14:tracePt t="84669" x="4781550" y="4357688"/>
          <p14:tracePt t="84700" x="4741863" y="4430713"/>
          <p14:tracePt t="84704" x="4741863" y="4441825"/>
          <p14:tracePt t="84733" x="4741863" y="4481513"/>
          <p14:tracePt t="84736" x="4741863" y="4508500"/>
          <p14:tracePt t="84769" x="4759325" y="4603750"/>
          <p14:tracePt t="84800" x="4876800" y="4659313"/>
          <p14:tracePt t="84834" x="5026025" y="4692650"/>
          <p14:tracePt t="84867" x="5227638" y="4721225"/>
          <p14:tracePt t="84871" x="5278438" y="4721225"/>
          <p14:tracePt t="84900" x="5383213" y="4737100"/>
          <p14:tracePt t="84904" x="5411788" y="4737100"/>
          <p14:tracePt t="84933" x="5422900" y="4737100"/>
          <p14:tracePt t="84936" x="5451475" y="4737100"/>
          <p14:tracePt t="84969" x="5518150" y="4714875"/>
          <p14:tracePt t="85000" x="5573713" y="4659313"/>
          <p14:tracePt t="85033" x="5618163" y="4541838"/>
          <p14:tracePt t="85067" x="5662613" y="4475163"/>
          <p14:tracePt t="85100" x="5662613" y="4419600"/>
          <p14:tracePt t="85104" x="5662613" y="4408488"/>
          <p14:tracePt t="85133" x="5562600" y="4275138"/>
          <p14:tracePt t="85136" x="5511800" y="4257675"/>
          <p14:tracePt t="85167" x="5345113" y="4224338"/>
          <p14:tracePt t="85170" x="5256213" y="4224338"/>
          <p14:tracePt t="85200" x="4914900" y="4224338"/>
          <p14:tracePt t="85233" x="4703763" y="4235450"/>
          <p14:tracePt t="85268" x="4624388" y="4275138"/>
          <p14:tracePt t="85300" x="4552950" y="4391025"/>
          <p14:tracePt t="85304" x="4552950" y="4435475"/>
          <p14:tracePt t="85334" x="4552950" y="4564063"/>
          <p14:tracePt t="85338" x="4552950" y="4592638"/>
          <p14:tracePt t="85368" x="4613275" y="4659313"/>
          <p14:tracePt t="85400" x="4803775" y="4721225"/>
          <p14:tracePt t="85434" x="4937125" y="4765675"/>
          <p14:tracePt t="85467" x="5127625" y="4781550"/>
          <p14:tracePt t="85500" x="5183188" y="4781550"/>
          <p14:tracePt t="85504" x="5194300" y="4781550"/>
          <p14:tracePt t="85534" x="5221288" y="4759325"/>
          <p14:tracePt t="85576" x="5232400" y="4748213"/>
          <p14:tracePt t="85942" x="0" y="0"/>
        </p14:tracePtLst>
        <p14:tracePtLst>
          <p14:tracePt t="86690" x="7464425" y="4486275"/>
          <p14:tracePt t="86693" x="7453313" y="4486275"/>
          <p14:tracePt t="86701" x="7453313" y="4497388"/>
          <p14:tracePt t="86734" x="7453313" y="4508500"/>
          <p14:tracePt t="86780" x="7426325" y="4537075"/>
          <p14:tracePt t="86800" x="7408863" y="4548188"/>
          <p14:tracePt t="86834" x="7386638" y="4619625"/>
          <p14:tracePt t="86837" x="7375525" y="4630738"/>
          <p14:tracePt t="86867" x="7302500" y="4687888"/>
          <p14:tracePt t="86901" x="7264400" y="4754563"/>
          <p14:tracePt t="86934" x="7235825" y="4787900"/>
          <p14:tracePt t="86967" x="7191375" y="4832350"/>
          <p14:tracePt t="87000" x="7146925" y="4899025"/>
          <p14:tracePt t="87034" x="7118350" y="4983163"/>
          <p14:tracePt t="87068" x="7091363" y="5033963"/>
          <p14:tracePt t="87100" x="7051675" y="5072063"/>
          <p14:tracePt t="87134" x="7013575" y="5145088"/>
          <p14:tracePt t="87167" x="6967538" y="5207000"/>
          <p14:tracePt t="87200" x="6900863" y="5222875"/>
          <p14:tracePt t="87204" x="6889750" y="5222875"/>
          <p14:tracePt t="87234" x="6840538" y="5262563"/>
          <p14:tracePt t="87236" x="6823075" y="5262563"/>
          <p14:tracePt t="87270" x="6761163" y="5273675"/>
          <p14:tracePt t="87276" x="6745288" y="5289550"/>
          <p14:tracePt t="87299" x="6705600" y="5311775"/>
          <p14:tracePt t="87332" x="6605588" y="5329238"/>
          <p14:tracePt t="87366" x="6527800" y="5345113"/>
          <p14:tracePt t="87372" x="6510338" y="5356225"/>
          <p14:tracePt t="87399" x="6499225" y="5356225"/>
          <p14:tracePt t="87430" x="6399213" y="5402263"/>
          <p14:tracePt t="87464" x="6321425" y="5402263"/>
          <p14:tracePt t="87466" x="6276975" y="5402263"/>
          <p14:tracePt t="87497" x="6265863" y="5402263"/>
          <p14:tracePt t="87499" x="6248400" y="5402263"/>
          <p14:tracePt t="87530" x="6215063" y="5402263"/>
          <p14:tracePt t="87567" x="6042025" y="5391150"/>
          <p14:tracePt t="87601" x="5924550" y="5373688"/>
          <p14:tracePt t="87604" x="5880100" y="5373688"/>
          <p14:tracePt t="87634" x="5791200" y="5362575"/>
          <p14:tracePt t="87638" x="5780088" y="5362575"/>
          <p14:tracePt t="87668" x="5695950" y="5362575"/>
          <p14:tracePt t="87701" x="5584825" y="5345113"/>
          <p14:tracePt t="87734" x="5500688" y="5334000"/>
          <p14:tracePt t="87788" x="5489575" y="5334000"/>
          <p14:tracePt t="87898" x="0" y="0"/>
        </p14:tracePtLst>
        <p14:tracePtLst>
          <p14:tracePt t="88526" x="7258050" y="4575175"/>
          <p14:tracePt t="88538" x="7258050" y="4581525"/>
          <p14:tracePt t="88572" x="7246938" y="4592638"/>
          <p14:tracePt t="88588" x="7219950" y="4608513"/>
          <p14:tracePt t="88601" x="7208838" y="4608513"/>
          <p14:tracePt t="88633" x="7151688" y="4687888"/>
          <p14:tracePt t="88637" x="7140575" y="4721225"/>
          <p14:tracePt t="88668" x="7069138" y="4787900"/>
          <p14:tracePt t="88701" x="7000875" y="4838700"/>
          <p14:tracePt t="88735" x="6945313" y="4865688"/>
          <p14:tracePt t="88767" x="6862763" y="4954588"/>
          <p14:tracePt t="88800" x="6794500" y="5005388"/>
          <p14:tracePt t="88805" x="6783388" y="5016500"/>
          <p14:tracePt t="88833" x="6767513" y="5033963"/>
          <p14:tracePt t="88867" x="6756400" y="5033963"/>
          <p14:tracePt t="88901" x="6705600" y="5056188"/>
          <p14:tracePt t="88934" x="6638925" y="5083175"/>
          <p14:tracePt t="88967" x="6538913" y="5138738"/>
          <p14:tracePt t="89000" x="6461125" y="5167313"/>
          <p14:tracePt t="89005" x="6443663" y="5178425"/>
          <p14:tracePt t="89033" x="6392863" y="5207000"/>
          <p14:tracePt t="89067" x="6276975" y="5245100"/>
          <p14:tracePt t="89101" x="6254750" y="5273675"/>
          <p14:tracePt t="89104" x="6226175" y="5273675"/>
          <p14:tracePt t="89134" x="6159500" y="5295900"/>
          <p14:tracePt t="89137" x="6126163" y="5311775"/>
          <p14:tracePt t="89168" x="6008688" y="5345113"/>
          <p14:tracePt t="89201" x="5953125" y="5373688"/>
          <p14:tracePt t="89234" x="5868988" y="5384800"/>
          <p14:tracePt t="89267" x="5846763" y="5384800"/>
          <p14:tracePt t="89302" x="5818188" y="5384800"/>
          <p14:tracePt t="89304" x="5807075" y="5384800"/>
          <p14:tracePt t="89334" x="5724525" y="5362575"/>
          <p14:tracePt t="89367" x="5684838" y="5334000"/>
          <p14:tracePt t="89401" x="5668963" y="5322888"/>
          <p14:tracePt t="89504" x="5657850" y="5322888"/>
          <p14:tracePt t="89520" x="5662613" y="5322888"/>
          <p14:tracePt t="89533" x="5691188" y="5322888"/>
          <p14:tracePt t="89534" x="5718175" y="5322888"/>
          <p14:tracePt t="89535" x="0" y="0"/>
        </p14:tracePtLst>
        <p14:tracePtLst>
          <p14:tracePt t="90072" x="7246938" y="4459288"/>
          <p14:tracePt t="90080" x="7224713" y="4481513"/>
          <p14:tracePt t="90100" x="7202488" y="4503738"/>
          <p14:tracePt t="90104" x="7173913" y="4530725"/>
          <p14:tracePt t="90134" x="7091363" y="4643438"/>
          <p14:tracePt t="90136" x="7058025" y="4692650"/>
          <p14:tracePt t="90169" x="7000875" y="4748213"/>
          <p14:tracePt t="90200" x="6929438" y="4887913"/>
          <p14:tracePt t="90234" x="6823075" y="4987925"/>
          <p14:tracePt t="90267" x="6734175" y="5100638"/>
          <p14:tracePt t="90300" x="6683375" y="5189538"/>
          <p14:tracePt t="90304" x="6672263" y="5207000"/>
          <p14:tracePt t="90334" x="6616700" y="5256213"/>
          <p14:tracePt t="90336" x="6616700" y="5273675"/>
          <p14:tracePt t="90369" x="6577013" y="5311775"/>
          <p14:tracePt t="90400" x="6516688" y="5407025"/>
          <p14:tracePt t="90433" x="6465888" y="5451475"/>
          <p14:tracePt t="90468" x="6438900" y="5473700"/>
          <p14:tracePt t="90500" x="6388100" y="5502275"/>
          <p14:tracePt t="90504" x="6337300" y="5518150"/>
          <p14:tracePt t="90534" x="6192838" y="5535613"/>
          <p14:tracePt t="90537" x="6159500" y="5535613"/>
          <p14:tracePt t="90568" x="6024563" y="5535613"/>
          <p14:tracePt t="90600" x="5924550" y="5546725"/>
          <p14:tracePt t="90634" x="5795963" y="5546725"/>
          <p14:tracePt t="90641" x="5768975" y="5546725"/>
          <p14:tracePt t="90667" x="5657850" y="5564188"/>
          <p14:tracePt t="90672" x="5629275" y="5564188"/>
          <p14:tracePt t="90700" x="5562600" y="5564188"/>
          <p14:tracePt t="90735" x="5507038" y="5564188"/>
          <p14:tracePt t="90768" x="5456238" y="5540375"/>
          <p14:tracePt t="90800" x="5427663" y="5529263"/>
          <p14:tracePt t="90834" x="5416550" y="5507038"/>
          <p14:tracePt t="90867" x="5416550" y="5468938"/>
          <p14:tracePt t="90900" x="5416550" y="5402263"/>
          <p14:tracePt t="90935" x="5416550" y="5351463"/>
          <p14:tracePt t="91024" x="5416550" y="5334000"/>
          <p14:tracePt t="91136" x="5416550" y="5322888"/>
          <p14:tracePt t="92162" x="0" y="0"/>
        </p14:tracePtLst>
        <p14:tracePtLst>
          <p14:tracePt t="93436" x="7342188" y="4441825"/>
          <p14:tracePt t="93439" x="7331075" y="4441825"/>
          <p14:tracePt t="93447" x="7313613" y="4441825"/>
          <p14:tracePt t="93468" x="7235825" y="4441825"/>
          <p14:tracePt t="93500" x="7151688" y="4441825"/>
          <p14:tracePt t="93534" x="7024688" y="4481513"/>
          <p14:tracePt t="93567" x="6873875" y="4525963"/>
          <p14:tracePt t="93600" x="6750050" y="4586288"/>
          <p14:tracePt t="93604" x="6738938" y="4586288"/>
          <p14:tracePt t="93635" x="6694488" y="4614863"/>
          <p14:tracePt t="93668" x="6705600" y="4643438"/>
          <p14:tracePt t="93701" x="6705600" y="4710113"/>
          <p14:tracePt t="93734" x="6705600" y="4732338"/>
          <p14:tracePt t="93780" x="6705600" y="4743450"/>
          <p14:tracePt t="93800" x="6705600" y="4759325"/>
          <p14:tracePt t="93834" x="6683375" y="4792663"/>
          <p14:tracePt t="93876" x="6683375" y="4810125"/>
          <p14:tracePt t="93901" x="6672263" y="4832350"/>
          <p14:tracePt t="93935" x="6656388" y="4887913"/>
          <p14:tracePt t="93967" x="6656388" y="4910138"/>
          <p14:tracePt t="94001" x="6645275" y="4927600"/>
          <p14:tracePt t="94004" x="6634163" y="4954588"/>
          <p14:tracePt t="94033" x="6616700" y="4987925"/>
          <p14:tracePt t="94036" x="6605588" y="5005388"/>
          <p14:tracePt t="94067" x="6550025" y="5056188"/>
          <p14:tracePt t="94100" x="6510338" y="5138738"/>
          <p14:tracePt t="94135" x="6488113" y="5178425"/>
          <p14:tracePt t="94167" x="6443663" y="5200650"/>
          <p14:tracePt t="94201" x="6432550" y="5218113"/>
          <p14:tracePt t="94234" x="6403975" y="5240338"/>
          <p14:tracePt t="94237" x="6392863" y="5256213"/>
          <p14:tracePt t="94268" x="6332538" y="5289550"/>
          <p14:tracePt t="94300" x="6303963" y="5318125"/>
          <p14:tracePt t="94340" x="6276975" y="5329238"/>
          <p14:tracePt t="94367" x="6248400" y="5345113"/>
          <p14:tracePt t="94371" x="6219825" y="5373688"/>
          <p14:tracePt t="94401" x="6181725" y="5402263"/>
          <p14:tracePt t="94405" x="6164263" y="5413375"/>
          <p14:tracePt t="94436" x="6153150" y="5424488"/>
          <p14:tracePt t="94468" x="6126163" y="5440363"/>
          <p14:tracePt t="94501" x="6103938" y="5440363"/>
          <p14:tracePt t="94534" x="5975350" y="5440363"/>
          <p14:tracePt t="94567" x="5784850" y="5440363"/>
          <p14:tracePt t="94601" x="5713413" y="5440363"/>
          <p14:tracePt t="94605" x="5702300" y="5440363"/>
          <p14:tracePt t="94633" x="5662613" y="5440363"/>
          <p14:tracePt t="94669" x="5640388" y="5418138"/>
          <p14:tracePt t="94740" x="5622925" y="5407025"/>
          <p14:tracePt t="94756" x="5611813" y="5380038"/>
          <p14:tracePt t="94767" x="5611813" y="5367338"/>
          <p14:tracePt t="94799" x="5595938" y="5329238"/>
          <p14:tracePt t="94832" x="5595938" y="5311775"/>
          <p14:tracePt t="94835" x="5595938" y="5300663"/>
          <p14:tracePt t="94866" x="5584825" y="5278438"/>
          <p14:tracePt t="94868" x="5556250" y="5251450"/>
          <p14:tracePt t="94899" x="5545138" y="5195888"/>
          <p14:tracePt t="94932" x="5534025" y="5145088"/>
          <p14:tracePt t="94966" x="5518150" y="5089525"/>
          <p14:tracePt t="94999" x="5518150" y="5067300"/>
          <p14:tracePt t="95034" x="5507038" y="4987925"/>
          <p14:tracePt t="95036" x="5507038" y="4972050"/>
          <p14:tracePt t="95076" x="5507038" y="4960938"/>
          <p14:tracePt t="95100" x="5507038" y="4949825"/>
          <p14:tracePt t="95134" x="5489575" y="4910138"/>
          <p14:tracePt t="95167" x="5478463" y="4872038"/>
          <p14:tracePt t="95171" x="5478463" y="4854575"/>
          <p14:tracePt t="95200" x="5478463" y="4832350"/>
          <p14:tracePt t="95234" x="5462588" y="4776788"/>
          <p14:tracePt t="95267" x="5462588" y="4765675"/>
          <p14:tracePt t="95272" x="5462588" y="4754563"/>
          <p14:tracePt t="95448" x="5451475" y="4759325"/>
          <p14:tracePt t="95464" x="5451475" y="4787900"/>
          <p14:tracePt t="95471" x="5451475" y="4814888"/>
          <p14:tracePt t="95500" x="5451475" y="4976813"/>
          <p14:tracePt t="95504" x="5451475" y="5045075"/>
          <p14:tracePt t="95534" x="5451475" y="5167313"/>
          <p14:tracePt t="95536" x="5451475" y="5178425"/>
          <p14:tracePt t="95568" x="5451475" y="5195888"/>
          <p14:tracePt t="95672" x="5422900" y="5195888"/>
          <p14:tracePt t="95680" x="5411788" y="5183188"/>
          <p14:tracePt t="95700" x="5383213" y="5145088"/>
          <p14:tracePt t="95704" x="5367338" y="5116513"/>
          <p14:tracePt t="95733" x="5356225" y="5100638"/>
          <p14:tracePt t="95769" x="5345113" y="5078413"/>
          <p14:tracePt t="95800" x="5345113" y="5027613"/>
          <p14:tracePt t="95834" x="5345113" y="4960938"/>
          <p14:tracePt t="95867" x="5345113" y="4883150"/>
          <p14:tracePt t="95900" x="5345113" y="4743450"/>
          <p14:tracePt t="95904" x="5349875" y="4732338"/>
          <p14:tracePt t="95934" x="5367338" y="4681538"/>
          <p14:tracePt t="95937" x="5367338" y="4665663"/>
          <p14:tracePt t="96040" x="5367338" y="4676775"/>
          <p14:tracePt t="96056" x="5367338" y="4699000"/>
          <p14:tracePt t="96067" x="5367338" y="4748213"/>
          <p14:tracePt t="96100" x="5378450" y="4938713"/>
          <p14:tracePt t="96104" x="5394325" y="4987925"/>
          <p14:tracePt t="96134" x="5394325" y="5027613"/>
          <p14:tracePt t="96296" x="5389563" y="5022850"/>
          <p14:tracePt t="96304" x="5389563" y="4994275"/>
          <p14:tracePt t="96336" x="5372100" y="4872038"/>
          <p14:tracePt t="96368" x="5360988" y="4821238"/>
          <p14:tracePt t="96504" x="5349875" y="4821238"/>
          <p14:tracePt t="96518" x="5338763" y="4832350"/>
          <p14:tracePt t="96534" x="5338763" y="4843463"/>
          <p14:tracePt t="96563" x="5338763" y="4883150"/>
          <p14:tracePt t="96597" x="5338763" y="4894263"/>
          <p14:tracePt t="96742" x="0" y="0"/>
        </p14:tracePtLst>
        <p14:tracePtLst>
          <p14:tracePt t="97859" x="5360988" y="4603750"/>
          <p14:tracePt t="97880" x="5360988" y="4619625"/>
          <p14:tracePt t="97901" x="5367338" y="4630738"/>
          <p14:tracePt t="97933" x="5427663" y="4670425"/>
          <p14:tracePt t="97937" x="5438775" y="4670425"/>
          <p14:tracePt t="97968" x="5478463" y="4625975"/>
          <p14:tracePt t="98000" x="5518150" y="4559300"/>
          <p14:tracePt t="98033" x="5518150" y="4475163"/>
          <p14:tracePt t="98069" x="5445125" y="4335463"/>
          <p14:tracePt t="98073" x="5411788" y="4319588"/>
          <p14:tracePt t="98100" x="5360988" y="4302125"/>
          <p14:tracePt t="98104" x="5311775" y="4302125"/>
          <p14:tracePt t="98134" x="5227638" y="4302125"/>
          <p14:tracePt t="98136" x="5199063" y="4302125"/>
          <p14:tracePt t="98169" x="5043488" y="4375150"/>
          <p14:tracePt t="98200" x="5032375" y="4391025"/>
          <p14:tracePt t="98204" x="5003800" y="4402138"/>
          <p14:tracePt t="98234" x="4965700" y="4441825"/>
          <p14:tracePt t="98300" x="4965700" y="4459288"/>
          <p14:tracePt t="98308" x="4999038" y="4459288"/>
          <p14:tracePt t="98334" x="5121275" y="4459288"/>
          <p14:tracePt t="98364" x="5283200" y="4475163"/>
          <p14:tracePt t="98365" x="0" y="0"/>
        </p14:tracePtLst>
        <p14:tracePtLst>
          <p14:tracePt t="98702" x="5746750" y="4486275"/>
          <p14:tracePt t="98707" x="5735638" y="4459288"/>
          <p14:tracePt t="98734" x="5573713" y="4391025"/>
          <p14:tracePt t="98767" x="5338763" y="4341813"/>
          <p14:tracePt t="98772" x="5294313" y="4324350"/>
          <p14:tracePt t="98800" x="5221288" y="4297363"/>
          <p14:tracePt t="98804" x="5210175" y="4286250"/>
          <p14:tracePt t="98834" x="5149850" y="4268788"/>
          <p14:tracePt t="98837" x="5121275" y="4268788"/>
          <p14:tracePt t="98867" x="5010150" y="4279900"/>
          <p14:tracePt t="98900" x="4870450" y="4391025"/>
          <p14:tracePt t="98934" x="4830763" y="4402138"/>
          <p14:tracePt t="98940" x="4819650" y="4419600"/>
          <p14:tracePt t="98967" x="4819650" y="4475163"/>
          <p14:tracePt t="99000" x="4819650" y="4525963"/>
          <p14:tracePt t="99004" x="4830763" y="4570413"/>
          <p14:tracePt t="99035" x="4910138" y="4637088"/>
          <p14:tracePt t="99067" x="4992688" y="4665663"/>
          <p14:tracePt t="99100" x="5132388" y="4748213"/>
          <p14:tracePt t="99134" x="5327650" y="4776788"/>
          <p14:tracePt t="99167" x="5462588" y="4776788"/>
          <p14:tracePt t="99200" x="5489575" y="4776788"/>
          <p14:tracePt t="99204" x="5518150" y="4770438"/>
          <p14:tracePt t="99234" x="5589588" y="4710113"/>
          <p14:tracePt t="99237" x="5607050" y="4699000"/>
          <p14:tracePt t="99268" x="5618163" y="4681538"/>
          <p14:tracePt t="99300" x="5629275" y="4670425"/>
          <p14:tracePt t="99500" x="5629275" y="4659313"/>
          <p14:tracePt t="99627" x="0" y="0"/>
        </p14:tracePtLst>
        <p14:tracePtLst>
          <p14:tracePt t="100132" x="5434013" y="5568950"/>
          <p14:tracePt t="100137" x="5445125" y="5568950"/>
          <p14:tracePt t="100156" x="5456238" y="5568950"/>
          <p14:tracePt t="100172" x="5473700" y="5568950"/>
          <p14:tracePt t="100200" x="5529263" y="5529263"/>
          <p14:tracePt t="100204" x="5529263" y="5518150"/>
          <p14:tracePt t="100233" x="5529263" y="5407025"/>
          <p14:tracePt t="100236" x="5529263" y="5380038"/>
          <p14:tracePt t="100268" x="5456238" y="5256213"/>
          <p14:tracePt t="100300" x="5372100" y="5256213"/>
          <p14:tracePt t="100334" x="5194300" y="5222875"/>
          <p14:tracePt t="100367" x="5076825" y="5195888"/>
          <p14:tracePt t="100372" x="5060950" y="5195888"/>
          <p14:tracePt t="100400" x="4992688" y="5200650"/>
          <p14:tracePt t="100404" x="4981575" y="5200650"/>
          <p14:tracePt t="100433" x="4937125" y="5284788"/>
          <p14:tracePt t="100436" x="4937125" y="5311775"/>
          <p14:tracePt t="100468" x="4937125" y="5440363"/>
          <p14:tracePt t="100500" x="5154613" y="5546725"/>
          <p14:tracePt t="100533" x="5232400" y="5546725"/>
          <p14:tracePt t="100567" x="5289550" y="5546725"/>
          <p14:tracePt t="100571" x="5349875" y="5524500"/>
          <p14:tracePt t="100601" x="5360988" y="5495925"/>
          <p14:tracePt t="100604" x="5378450" y="5451475"/>
          <p14:tracePt t="100633" x="5389563" y="5440363"/>
          <p14:tracePt t="100637" x="5389563" y="5413375"/>
          <p14:tracePt t="100669" x="5389563" y="5373688"/>
          <p14:tracePt t="100700" x="5367338" y="5362575"/>
          <p14:tracePt t="100733" x="5260975" y="5446713"/>
          <p14:tracePt t="100768" x="5243513" y="5529263"/>
          <p14:tracePt t="100772" x="5243513" y="5540375"/>
          <p14:tracePt t="100802" x="5243513" y="5551488"/>
          <p14:tracePt t="100835" x="5311775" y="5507038"/>
          <p14:tracePt t="100840" x="5345113" y="5480050"/>
          <p14:tracePt t="100845" x="5345113" y="5451475"/>
          <p14:tracePt t="100867" x="5356225" y="5380038"/>
          <p14:tracePt t="100898" x="5349875" y="5322888"/>
          <p14:tracePt t="100930" x="5311775" y="5311775"/>
          <p14:tracePt t="100963" x="5272088" y="5391150"/>
          <p14:tracePt t="100997" x="5256213" y="5457825"/>
          <p14:tracePt t="101030" x="5256213" y="5495925"/>
          <p14:tracePt t="101063" x="5305425" y="5491163"/>
          <p14:tracePt t="101648" x="5305425" y="5495925"/>
          <p14:tracePt t="101984" x="5300663" y="5491163"/>
          <p14:tracePt t="102000" x="5300663" y="5462588"/>
          <p14:tracePt t="102008" x="5300663" y="5446713"/>
          <p14:tracePt t="102031" x="0" y="0"/>
        </p14:tracePtLst>
        <p14:tracePtLst>
          <p14:tracePt t="102423" x="5199063" y="4921250"/>
          <p14:tracePt t="102448" x="5205413" y="4921250"/>
          <p14:tracePt t="102464" x="5232400" y="4910138"/>
          <p14:tracePt t="102472" x="5249863" y="4860925"/>
          <p14:tracePt t="102502" x="5283200" y="4754563"/>
          <p14:tracePt t="102505" x="5283200" y="4710113"/>
          <p14:tracePt t="102533" x="5316538" y="4559300"/>
          <p14:tracePt t="102536" x="5316538" y="4530725"/>
          <p14:tracePt t="102568" x="5345113" y="4319588"/>
          <p14:tracePt t="102601" x="5378450" y="4090988"/>
          <p14:tracePt t="102634" x="5378450" y="3989388"/>
          <p14:tracePt t="102667" x="5411788" y="3906838"/>
          <p14:tracePt t="102700" x="5422900" y="3878263"/>
          <p14:tracePt t="102752" x="5422900" y="3867150"/>
          <p14:tracePt t="102768" x="5434013" y="3856038"/>
          <p14:tracePt t="102864" x="5434013" y="3878263"/>
          <p14:tracePt t="102873" x="5434013" y="3889375"/>
          <p14:tracePt t="102900" x="5422900" y="4062413"/>
          <p14:tracePt t="102904" x="5422900" y="4129088"/>
          <p14:tracePt t="102934" x="5422900" y="4275138"/>
          <p14:tracePt t="102937" x="5405438" y="4324350"/>
          <p14:tracePt t="102968" x="5389563" y="4514850"/>
          <p14:tracePt t="103000" x="5378450" y="4648200"/>
          <p14:tracePt t="103034" x="5378450" y="4721225"/>
          <p14:tracePt t="103073" x="5378450" y="4737100"/>
          <p14:tracePt t="103100" x="5378450" y="4748213"/>
          <p14:tracePt t="103104" x="5378450" y="4759325"/>
          <p14:tracePt t="103200" x="5378450" y="4754563"/>
          <p14:tracePt t="103216" x="5378450" y="4676775"/>
          <p14:tracePt t="103235" x="5378450" y="4581525"/>
          <p14:tracePt t="103267" x="5338763" y="4346575"/>
          <p14:tracePt t="103271" x="5338763" y="4279900"/>
          <p14:tracePt t="103300" x="5338763" y="4140200"/>
          <p14:tracePt t="103304" x="5338763" y="4090988"/>
          <p14:tracePt t="103334" x="5338763" y="4011613"/>
          <p14:tracePt t="103440" x="5327650" y="4011613"/>
          <p14:tracePt t="103456" x="5327650" y="4051300"/>
          <p14:tracePt t="103468" x="5311775" y="4084638"/>
          <p14:tracePt t="103500" x="5311775" y="4330700"/>
          <p14:tracePt t="103504" x="5311775" y="4419600"/>
          <p14:tracePt t="103533" x="5311775" y="4541838"/>
          <p14:tracePt t="103537" x="5311775" y="4570413"/>
          <p14:tracePt t="103569" x="5311775" y="4703763"/>
          <p14:tracePt t="103600" x="5311775" y="4754563"/>
          <p14:tracePt t="103635" x="5311775" y="4810125"/>
          <p14:tracePt t="103667" x="5311775" y="4832350"/>
          <p14:tracePt t="103728" x="5311775" y="4827588"/>
          <p14:tracePt t="103736" x="5311775" y="4799013"/>
          <p14:tracePt t="103765" x="5327650" y="4614863"/>
          <p14:tracePt t="103767" x="5327650" y="4525963"/>
          <p14:tracePt t="103798" x="5327650" y="4357688"/>
          <p14:tracePt t="103831" x="5327650" y="4240213"/>
          <p14:tracePt t="103867" x="5327650" y="4106863"/>
          <p14:tracePt t="103900" x="5338763" y="4006850"/>
          <p14:tracePt t="103904" x="5338763" y="3995738"/>
          <p14:tracePt t="103934" x="5338763" y="3984625"/>
          <p14:tracePt t="104048" x="5334000" y="3989388"/>
          <p14:tracePt t="104064" x="5334000" y="4033838"/>
          <p14:tracePt t="104072" x="5334000" y="4079875"/>
          <p14:tracePt t="104100" x="5316538" y="4302125"/>
          <p14:tracePt t="104104" x="5316538" y="4368800"/>
          <p14:tracePt t="104134" x="5316538" y="4497388"/>
          <p14:tracePt t="104137" x="5316538" y="4525963"/>
          <p14:tracePt t="104168" x="5316538" y="4619625"/>
          <p14:tracePt t="104200" x="5316538" y="4703763"/>
          <p14:tracePt t="104234" x="5316538" y="4714875"/>
          <p14:tracePt t="104304" x="5316538" y="4710113"/>
          <p14:tracePt t="104324" x="5316538" y="4648200"/>
          <p14:tracePt t="104335" x="5316538" y="4597400"/>
          <p14:tracePt t="104367" x="5300663" y="4346575"/>
          <p14:tracePt t="104372" x="5300663" y="4302125"/>
          <p14:tracePt t="104400" x="5267325" y="4173538"/>
          <p14:tracePt t="104404" x="5267325" y="4129088"/>
          <p14:tracePt t="104434" x="5267325" y="4040188"/>
          <p14:tracePt t="104437" x="5267325" y="4011613"/>
          <p14:tracePt t="104468" x="5267325" y="3933825"/>
          <p14:tracePt t="104500" x="5267325" y="3878263"/>
          <p14:tracePt t="104612" x="5256213" y="3878263"/>
          <p14:tracePt t="104628" x="5238750" y="3900488"/>
          <p14:tracePt t="104636" x="5238750" y="3911600"/>
          <p14:tracePt t="104667" x="5238750" y="4140200"/>
          <p14:tracePt t="104700" x="5238750" y="4459288"/>
          <p14:tracePt t="104734" x="5238750" y="4608513"/>
          <p14:tracePt t="104767" x="5238750" y="4710113"/>
          <p14:tracePt t="104800" x="5238750" y="4803775"/>
          <p14:tracePt t="104805" x="5238750" y="4832350"/>
          <p14:tracePt t="104833" x="5238750" y="4860925"/>
          <p14:tracePt t="104900" x="5260975" y="4860925"/>
          <p14:tracePt t="104909" x="5272088" y="4860925"/>
          <p14:tracePt t="104934" x="5272088" y="4776788"/>
          <p14:tracePt t="104967" x="5272088" y="4570413"/>
          <p14:tracePt t="105000" x="5272088" y="4335463"/>
          <p14:tracePt t="105004" x="5272088" y="4308475"/>
          <p14:tracePt t="105033" x="5260975" y="4184650"/>
          <p14:tracePt t="105036" x="5260975" y="4135438"/>
          <p14:tracePt t="105068" x="5260975" y="4056063"/>
          <p14:tracePt t="105100" x="5272088" y="4040188"/>
          <p14:tracePt t="105133" x="5272088" y="3978275"/>
          <p14:tracePt t="105167" x="5294313" y="3895725"/>
          <p14:tracePt t="105201" x="5311775" y="3883025"/>
          <p14:tracePt t="105233" x="5311775" y="3867150"/>
          <p14:tracePt t="105460" x="5311775" y="3856038"/>
          <p14:tracePt t="105636" x="5300663" y="3860800"/>
          <p14:tracePt t="105645" x="5272088" y="3878263"/>
          <p14:tracePt t="105668" x="5260975" y="3951288"/>
          <p14:tracePt t="105701" x="5260975" y="4062413"/>
          <p14:tracePt t="105733" x="5243513" y="4275138"/>
          <p14:tracePt t="105768" x="5243513" y="4424363"/>
          <p14:tracePt t="105772" x="5243513" y="4514850"/>
          <p14:tracePt t="105800" x="5243513" y="4597400"/>
          <p14:tracePt t="105804" x="5243513" y="4614863"/>
          <p14:tracePt t="105834" x="5243513" y="4665663"/>
          <p14:tracePt t="105892" x="5243513" y="4676775"/>
          <p14:tracePt t="105908" x="5243513" y="4692650"/>
          <p14:tracePt t="106036" x="5243513" y="4670425"/>
          <p14:tracePt t="106045" x="5243513" y="4619625"/>
          <p14:tracePt t="106069" x="5227638" y="4459288"/>
          <p14:tracePt t="106100" x="5205413" y="4224338"/>
          <p14:tracePt t="106134" x="5205413" y="4067175"/>
          <p14:tracePt t="106167" x="5216525" y="3984625"/>
          <p14:tracePt t="106171" x="5216525" y="3973513"/>
          <p14:tracePt t="106200" x="5216525" y="3917950"/>
          <p14:tracePt t="106293" x="5216525" y="3922713"/>
          <p14:tracePt t="106308" x="5216525" y="3940175"/>
          <p14:tracePt t="106334" x="5210175" y="4006850"/>
          <p14:tracePt t="106367" x="5194300" y="4102100"/>
          <p14:tracePt t="106400" x="5194300" y="4257675"/>
          <p14:tracePt t="106404" x="5194300" y="4319588"/>
          <p14:tracePt t="106433" x="5194300" y="4481513"/>
          <p14:tracePt t="106436" x="5194300" y="4548188"/>
          <p14:tracePt t="106467" x="5194300" y="4737100"/>
          <p14:tracePt t="106500" x="5194300" y="4787900"/>
          <p14:tracePt t="106596" x="5194300" y="4781550"/>
          <p14:tracePt t="106604" x="5194300" y="4754563"/>
          <p14:tracePt t="106633" x="5194300" y="4648200"/>
          <p14:tracePt t="106638" x="5194300" y="4619625"/>
          <p14:tracePt t="106667" x="5205413" y="4408488"/>
          <p14:tracePt t="106700" x="5238750" y="4235450"/>
          <p14:tracePt t="106734" x="5272088" y="4129088"/>
          <p14:tracePt t="106740" x="5272088" y="4117975"/>
          <p14:tracePt t="106804" x="5272088" y="4106863"/>
          <p14:tracePt t="106820" x="5272088" y="4095750"/>
          <p14:tracePt t="106834" x="5272088" y="4079875"/>
          <p14:tracePt t="106837" x="5272088" y="4067175"/>
          <p14:tracePt t="106869" x="5272088" y="4056063"/>
          <p14:tracePt t="106900" x="5272088" y="4040188"/>
          <p14:tracePt t="106935" x="5272088" y="4029075"/>
          <p14:tracePt t="107028" x="5272088" y="4017963"/>
          <p14:tracePt t="107037" x="5272088" y="4006850"/>
          <p14:tracePt t="107067" x="5283200" y="3978275"/>
          <p14:tracePt t="107236" x="5283200" y="3951288"/>
          <p14:tracePt t="107244" x="5283200" y="3940175"/>
          <p14:tracePt t="107267" x="5283200" y="3929063"/>
          <p14:tracePt t="107301" x="5283200" y="3911600"/>
          <p14:tracePt t="107304" x="5300663" y="3883025"/>
          <p14:tracePt t="107333" x="5311775" y="3860800"/>
          <p14:tracePt t="107336" x="5311775" y="3849688"/>
          <p14:tracePt t="107433" x="5311775" y="3856038"/>
          <p14:tracePt t="107449" x="5311775" y="3900488"/>
          <p14:tracePt t="107467" x="5311775" y="4011613"/>
          <p14:tracePt t="107500" x="5327650" y="4268788"/>
          <p14:tracePt t="107505" x="5327650" y="4297363"/>
          <p14:tracePt t="107534" x="5327650" y="4368800"/>
          <p14:tracePt t="107537" x="5327650" y="4379913"/>
          <p14:tracePt t="107567" x="5327650" y="4419600"/>
          <p14:tracePt t="107640" x="5356225" y="4419600"/>
          <p14:tracePt t="107648" x="5356225" y="4397375"/>
          <p14:tracePt t="107667" x="5356225" y="4302125"/>
          <p14:tracePt t="107701" x="5356225" y="4151313"/>
          <p14:tracePt t="107705" x="5356225" y="4124325"/>
          <p14:tracePt t="107734" x="5356225" y="4067175"/>
          <p14:tracePt t="107737" x="5356225" y="4040188"/>
          <p14:tracePt t="107768" x="5356225" y="3922713"/>
          <p14:tracePt t="107800" x="5356225" y="3883025"/>
          <p14:tracePt t="107880" x="5349875" y="3883025"/>
          <p14:tracePt t="107896" x="5316538" y="3940175"/>
          <p14:tracePt t="107904" x="5305425" y="3956050"/>
          <p14:tracePt t="107934" x="5305425" y="4106863"/>
          <p14:tracePt t="107937" x="5305425" y="4173538"/>
          <p14:tracePt t="107968" x="5249863" y="4391025"/>
          <p14:tracePt t="108001" x="5238750" y="4459288"/>
          <p14:tracePt t="108034" x="5238750" y="4470400"/>
          <p14:tracePt t="108088" x="5260975" y="4464050"/>
          <p14:tracePt t="108100" x="5272088" y="4464050"/>
          <p14:tracePt t="108104" x="5272088" y="4419600"/>
          <p14:tracePt t="108134" x="5272088" y="4240213"/>
          <p14:tracePt t="108137" x="5289550" y="4191000"/>
          <p14:tracePt t="108168" x="5289550" y="3940175"/>
          <p14:tracePt t="108200" x="5289550" y="3844925"/>
          <p14:tracePt t="108234" x="5289550" y="3827463"/>
          <p14:tracePt t="108297" x="5289550" y="3849688"/>
          <p14:tracePt t="108304" x="5289550" y="3900488"/>
          <p14:tracePt t="108334" x="5289550" y="4040188"/>
          <p14:tracePt t="108337" x="5289550" y="4106863"/>
          <p14:tracePt t="108368" x="5289550" y="4335463"/>
          <p14:tracePt t="108400" x="5289550" y="4379913"/>
          <p14:tracePt t="108434" x="5289550" y="4402138"/>
          <p14:tracePt t="108488" x="5289550" y="4379913"/>
          <p14:tracePt t="108501" x="5289550" y="4319588"/>
          <p14:tracePt t="108534" x="5289550" y="4067175"/>
          <p14:tracePt t="108538" x="5289550" y="4033838"/>
          <p14:tracePt t="108568" x="5289550" y="3967163"/>
          <p14:tracePt t="108680" x="5278438" y="4006850"/>
          <p14:tracePt t="108688" x="5278438" y="4073525"/>
          <p14:tracePt t="108701" x="5278438" y="4124325"/>
          <p14:tracePt t="108734" x="5278438" y="4330700"/>
          <p14:tracePt t="108737" x="5278438" y="4397375"/>
          <p14:tracePt t="108769" x="5278438" y="4452938"/>
          <p14:tracePt t="108840" x="5249863" y="4441825"/>
          <p14:tracePt t="108848" x="5238750" y="4441825"/>
          <p14:tracePt t="108867" x="5221288" y="4402138"/>
          <p14:tracePt t="109430" x="0" y="0"/>
        </p14:tracePtLst>
        <p14:tracePtLst>
          <p14:tracePt t="156779" x="5573713" y="4699000"/>
          <p14:tracePt t="156900" x="5573713" y="4659313"/>
          <p14:tracePt t="156908" x="5573713" y="4643438"/>
          <p14:tracePt t="156934" x="5573713" y="4514850"/>
          <p14:tracePt t="156967" x="5573713" y="4430713"/>
          <p14:tracePt t="157001" x="5573713" y="4391025"/>
          <p14:tracePt t="157034" x="5567363" y="4324350"/>
          <p14:tracePt t="157037" x="5551488" y="4313238"/>
          <p14:tracePt t="157068" x="5360988" y="4235450"/>
          <p14:tracePt t="157102" x="5160963" y="4162425"/>
          <p14:tracePt t="157134" x="5060950" y="4117975"/>
          <p14:tracePt t="157172" x="5043488" y="4117975"/>
          <p14:tracePt t="157201" x="4987925" y="4140200"/>
          <p14:tracePt t="157204" x="4976813" y="4151313"/>
          <p14:tracePt t="157234" x="4937125" y="4179888"/>
          <p14:tracePt t="157236" x="4921250" y="4191000"/>
          <p14:tracePt t="157269" x="4865688" y="4246563"/>
          <p14:tracePt t="157301" x="4841875" y="4302125"/>
          <p14:tracePt t="157334" x="4830763" y="4352925"/>
          <p14:tracePt t="157367" x="4830763" y="4402138"/>
          <p14:tracePt t="157400" x="4830763" y="4497388"/>
          <p14:tracePt t="157404" x="4830763" y="4514850"/>
          <p14:tracePt t="157434" x="4881563" y="4597400"/>
          <p14:tracePt t="157436" x="4899025" y="4625975"/>
          <p14:tracePt t="157467" x="5043488" y="4743450"/>
          <p14:tracePt t="157500" x="5205413" y="4787900"/>
          <p14:tracePt t="157534" x="5238750" y="4787900"/>
          <p14:tracePt t="157568" x="5267325" y="4803775"/>
          <p14:tracePt t="157573" x="5294313" y="4803775"/>
          <p14:tracePt t="157601" x="5316538" y="4803775"/>
          <p14:tracePt t="157604" x="5345113" y="4803775"/>
          <p14:tracePt t="157634" x="5411788" y="4803775"/>
          <p14:tracePt t="157637" x="5438775" y="4803775"/>
          <p14:tracePt t="157668" x="5556250" y="4803775"/>
          <p14:tracePt t="157701" x="5673725" y="4699000"/>
          <p14:tracePt t="157733" x="5702300" y="4625975"/>
          <p14:tracePt t="157767" x="5702300" y="4603750"/>
          <p14:tracePt t="157801" x="5662613" y="4486275"/>
          <p14:tracePt t="157804" x="5646738" y="4452938"/>
          <p14:tracePt t="157834" x="5495925" y="4352925"/>
          <p14:tracePt t="157837" x="5462588" y="4324350"/>
          <p14:tracePt t="157869" x="5260975" y="4217988"/>
          <p14:tracePt t="157900" x="5176838" y="4195763"/>
          <p14:tracePt t="157934" x="5110163" y="4168775"/>
          <p14:tracePt t="157967" x="5087938" y="4168775"/>
          <p14:tracePt t="157971" x="5076825" y="4168775"/>
          <p14:tracePt t="158000" x="5048250" y="4168775"/>
          <p14:tracePt t="158004" x="4987925" y="4179888"/>
          <p14:tracePt t="158034" x="4937125" y="4235450"/>
          <p14:tracePt t="158036" x="4921250" y="4246563"/>
          <p14:tracePt t="158068" x="4899025" y="4275138"/>
          <p14:tracePt t="158100" x="4852988" y="4346575"/>
          <p14:tracePt t="158134" x="4826000" y="4424363"/>
          <p14:tracePt t="158167" x="4826000" y="4481513"/>
          <p14:tracePt t="158201" x="4881563" y="4564063"/>
          <p14:tracePt t="158205" x="4910138" y="4581525"/>
          <p14:tracePt t="158234" x="5054600" y="4643438"/>
          <p14:tracePt t="158236" x="5105400" y="4659313"/>
          <p14:tracePt t="158267" x="5172075" y="4670425"/>
          <p14:tracePt t="158269" x="5187950" y="4670425"/>
          <p14:tracePt t="158301" x="5249863" y="4670425"/>
          <p14:tracePt t="158334" x="5522913" y="4670425"/>
          <p14:tracePt t="158368" x="5768975" y="4670425"/>
          <p14:tracePt t="158400" x="5864225" y="4665663"/>
          <p14:tracePt t="158404" x="5875338" y="4665663"/>
          <p14:tracePt t="158434" x="5913438" y="4637088"/>
          <p14:tracePt t="158438" x="5946775" y="4603750"/>
          <p14:tracePt t="158468" x="5957888" y="4446588"/>
          <p14:tracePt t="158500" x="5957888" y="4335463"/>
          <p14:tracePt t="158534" x="5953125" y="4268788"/>
          <p14:tracePt t="158540" x="5924550" y="4240213"/>
          <p14:tracePt t="158567" x="5880100" y="4162425"/>
          <p14:tracePt t="158601" x="5802313" y="4135438"/>
          <p14:tracePt t="158605" x="5768975" y="4135438"/>
          <p14:tracePt t="158634" x="5713413" y="4079875"/>
          <p14:tracePt t="158668" x="5618163" y="4067175"/>
          <p14:tracePt t="158701" x="5445125" y="4033838"/>
          <p14:tracePt t="158735" x="5305425" y="4017963"/>
          <p14:tracePt t="158740" x="5260975" y="4017963"/>
          <p14:tracePt t="158767" x="5194300" y="4017963"/>
          <p14:tracePt t="158800" x="5072063" y="4056063"/>
          <p14:tracePt t="158804" x="5060950" y="4056063"/>
          <p14:tracePt t="158835" x="4926013" y="4124325"/>
          <p14:tracePt t="158867" x="4752975" y="4297363"/>
          <p14:tracePt t="158900" x="4697413" y="4346575"/>
          <p14:tracePt t="158934" x="4657725" y="4402138"/>
          <p14:tracePt t="158967" x="4646613" y="4481513"/>
          <p14:tracePt t="159000" x="4646613" y="4548188"/>
          <p14:tracePt t="159035" x="4646613" y="4586288"/>
          <p14:tracePt t="159067" x="4681538" y="4681538"/>
          <p14:tracePt t="159101" x="4841875" y="4814888"/>
          <p14:tracePt t="159105" x="4852988" y="4827588"/>
          <p14:tracePt t="159133" x="4914900" y="4843463"/>
          <p14:tracePt t="159167" x="4992688" y="4843463"/>
          <p14:tracePt t="159200" x="5121275" y="4854575"/>
          <p14:tracePt t="159205" x="5210175" y="4854575"/>
          <p14:tracePt t="159231" x="5389563" y="4854575"/>
          <p14:tracePt t="159263" x="5540375" y="4814888"/>
          <p14:tracePt t="159297" x="5600700" y="4781550"/>
          <p14:tracePt t="159298" x="5634038" y="4754563"/>
          <p14:tracePt t="159334" x="5673725" y="4687888"/>
          <p14:tracePt t="159367" x="5702300" y="4575175"/>
          <p14:tracePt t="159372" x="5702300" y="4559300"/>
          <p14:tracePt t="159401" x="5702300" y="4424363"/>
          <p14:tracePt t="159433" x="5500688" y="4251325"/>
          <p14:tracePt t="159467" x="5316538" y="4184650"/>
          <p14:tracePt t="159500" x="5232400" y="4184650"/>
          <p14:tracePt t="159504" x="5205413" y="4195763"/>
          <p14:tracePt t="159533" x="5094288" y="4275138"/>
          <p14:tracePt t="159536" x="5060950" y="4291013"/>
          <p14:tracePt t="159567" x="4976813" y="4346575"/>
          <p14:tracePt t="159602" x="4876800" y="4402138"/>
          <p14:tracePt t="159634" x="4876800" y="4486275"/>
          <p14:tracePt t="159667" x="4876800" y="4514850"/>
          <p14:tracePt t="159768" x="4876800" y="4525963"/>
          <p14:tracePt t="159848" x="4899025" y="4525963"/>
          <p14:tracePt t="159855" x="4910138" y="4525963"/>
          <p14:tracePt t="159864" x="0" y="0"/>
        </p14:tracePtLst>
        <p14:tracePtLst>
          <p14:tracePt t="160815" x="7419975" y="4413250"/>
          <p14:tracePt t="160872" x="7415213" y="4413250"/>
          <p14:tracePt t="160888" x="7404100" y="4413250"/>
          <p14:tracePt t="160904" x="7386638" y="4413250"/>
          <p14:tracePt t="160934" x="7364413" y="4413250"/>
          <p14:tracePt t="160937" x="7335838" y="4413250"/>
          <p14:tracePt t="160967" x="7208838" y="4413250"/>
          <p14:tracePt t="161000" x="7124700" y="4452938"/>
          <p14:tracePt t="161034" x="7085013" y="4514850"/>
          <p14:tracePt t="161067" x="7058025" y="4564063"/>
          <p14:tracePt t="161100" x="7000875" y="4619625"/>
          <p14:tracePt t="161134" x="6985000" y="4676775"/>
          <p14:tracePt t="161139" x="6985000" y="4687888"/>
          <p14:tracePt t="161168" x="6962775" y="4754563"/>
          <p14:tracePt t="161200" x="6945313" y="4781550"/>
          <p14:tracePt t="161234" x="6923088" y="4803775"/>
          <p14:tracePt t="161267" x="6923088" y="4814888"/>
          <p14:tracePt t="161300" x="6867525" y="4843463"/>
          <p14:tracePt t="161336" x="6867525" y="4854575"/>
          <p14:tracePt t="161368" x="6856413" y="4883150"/>
          <p14:tracePt t="161400" x="6818313" y="4949825"/>
          <p14:tracePt t="161435" x="6789738" y="5016500"/>
          <p14:tracePt t="161467" x="6734175" y="5067300"/>
          <p14:tracePt t="161500" x="6723063" y="5094288"/>
          <p14:tracePt t="161505" x="6711950" y="5105400"/>
          <p14:tracePt t="161534" x="6672263" y="5145088"/>
          <p14:tracePt t="161567" x="6572250" y="5211763"/>
          <p14:tracePt t="161600" x="6505575" y="5267325"/>
          <p14:tracePt t="161635" x="6477000" y="5284788"/>
          <p14:tracePt t="161667" x="6454775" y="5295900"/>
          <p14:tracePt t="161672" x="6443663" y="5295900"/>
          <p14:tracePt t="161701" x="6388100" y="5307013"/>
          <p14:tracePt t="161704" x="6376988" y="5307013"/>
          <p14:tracePt t="161733" x="6337300" y="5322888"/>
          <p14:tracePt t="161736" x="6321425" y="5322888"/>
          <p14:tracePt t="161767" x="6208713" y="5362575"/>
          <p14:tracePt t="161800" x="6097588" y="5380038"/>
          <p14:tracePt t="161834" x="5997575" y="5391150"/>
          <p14:tracePt t="161867" x="5880100" y="5391150"/>
          <p14:tracePt t="161900" x="5857875" y="5391150"/>
          <p14:tracePt t="161934" x="5818188" y="5391150"/>
          <p14:tracePt t="161936" x="5802313" y="5391150"/>
          <p14:tracePt t="161976" x="5791200" y="5391150"/>
          <p14:tracePt t="162008" x="5780088" y="5391150"/>
          <p14:tracePt t="162034" x="5740400" y="5391150"/>
          <p14:tracePt t="162067" x="5673725" y="5384800"/>
          <p14:tracePt t="162101" x="5657850" y="5384800"/>
          <p14:tracePt t="162105" x="5646738" y="5367338"/>
          <p14:tracePt t="162134" x="5578475" y="5329238"/>
          <p14:tracePt t="162137" x="5562600" y="5318125"/>
          <p14:tracePt t="162167" x="5551488" y="5307013"/>
          <p14:tracePt t="162201" x="5534025" y="5233988"/>
          <p14:tracePt t="162234" x="5522913" y="5183188"/>
          <p14:tracePt t="162267" x="5522913" y="5145088"/>
          <p14:tracePt t="162301" x="5522913" y="5083175"/>
          <p14:tracePt t="162334" x="5511800" y="5045075"/>
          <p14:tracePt t="162368" x="5511800" y="4987925"/>
          <p14:tracePt t="162402" x="5484813" y="4949825"/>
          <p14:tracePt t="162434" x="5484813" y="4938713"/>
          <p14:tracePt t="162604" x="5489575" y="4938713"/>
          <p14:tracePt t="162620" x="5489575" y="4960938"/>
          <p14:tracePt t="162634" x="5489575" y="5011738"/>
          <p14:tracePt t="162637" x="5489575" y="5056188"/>
          <p14:tracePt t="162667" x="5522913" y="5195888"/>
          <p14:tracePt t="162701" x="5578475" y="5295900"/>
          <p14:tracePt t="162734" x="5607050" y="5311775"/>
          <p14:tracePt t="162767" x="5618163" y="5322888"/>
          <p14:tracePt t="162828" x="5600700" y="5322888"/>
          <p14:tracePt t="162836" x="5584825" y="5322888"/>
          <p14:tracePt t="162867" x="5518150" y="5262563"/>
          <p14:tracePt t="162900" x="5451475" y="5189538"/>
          <p14:tracePt t="162934" x="5451475" y="5149850"/>
          <p14:tracePt t="162967" x="5434013" y="5089525"/>
          <p14:tracePt t="162972" x="5434013" y="5060950"/>
          <p14:tracePt t="163000" x="5422900" y="4972050"/>
          <p14:tracePt t="163004" x="5422900" y="4960938"/>
          <p14:tracePt t="163034" x="5422900" y="4921250"/>
          <p14:tracePt t="163036" x="5422900" y="4910138"/>
          <p14:tracePt t="163124" x="5422900" y="4899025"/>
          <p14:tracePt t="163188" x="5422900" y="4932363"/>
          <p14:tracePt t="163196" x="5422900" y="4983163"/>
          <p14:tracePt t="163204" x="5422900" y="5049838"/>
          <p14:tracePt t="163234" x="5422900" y="5189538"/>
          <p14:tracePt t="163236" x="5422900" y="5218113"/>
          <p14:tracePt t="163269" x="5451475" y="5362575"/>
          <p14:tracePt t="163301" x="5478463" y="5418138"/>
          <p14:tracePt t="163428" x="5478463" y="5413375"/>
          <p14:tracePt t="163436" x="5478463" y="5367338"/>
          <p14:tracePt t="163468" x="5451475" y="5218113"/>
          <p14:tracePt t="163500" x="5451475" y="5160963"/>
          <p14:tracePt t="163556" x="5451475" y="5149850"/>
          <p14:tracePt t="163654" x="5451475" y="5138738"/>
          <p14:tracePt t="163700" x="5438775" y="5138738"/>
          <p14:tracePt t="163716" x="5438775" y="5160963"/>
          <p14:tracePt t="163734" x="5405438" y="5256213"/>
          <p14:tracePt t="163767" x="5389563" y="5418138"/>
          <p14:tracePt t="163800" x="5389563" y="5446713"/>
          <p14:tracePt t="163906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27620-1F96-70A0-4F89-F2B2D94D6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8DD9B563-F1AE-509E-03A2-840D7A548F39}"/>
              </a:ext>
            </a:extLst>
          </p:cNvPr>
          <p:cNvSpPr txBox="1">
            <a:spLocks/>
          </p:cNvSpPr>
          <p:nvPr/>
        </p:nvSpPr>
        <p:spPr>
          <a:xfrm>
            <a:off x="395536" y="1174075"/>
            <a:ext cx="8640960" cy="210623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900"/>
              </a:spcAft>
            </a:pPr>
            <a:r>
              <a:rPr lang="cs-CZ" sz="2000" b="1" dirty="0">
                <a:latin typeface="+mn-lt"/>
              </a:rPr>
              <a:t>Zavlažování mineralizovanou vodou </a:t>
            </a:r>
          </a:p>
          <a:p>
            <a:pPr marL="214313" indent="-214313" algn="l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1800" i="1" dirty="0">
                <a:latin typeface="+mn-lt"/>
              </a:rPr>
              <a:t>salinizace půdy </a:t>
            </a:r>
            <a:r>
              <a:rPr lang="cs-CZ" sz="1800" dirty="0">
                <a:latin typeface="+mn-lt"/>
              </a:rPr>
              <a:t>– </a:t>
            </a:r>
            <a:r>
              <a:rPr lang="cs-CZ" sz="1800" dirty="0" err="1">
                <a:latin typeface="+mn-lt"/>
              </a:rPr>
              <a:t>nabohacení</a:t>
            </a:r>
            <a:r>
              <a:rPr lang="cs-CZ" sz="1800" dirty="0">
                <a:latin typeface="+mn-lt"/>
              </a:rPr>
              <a:t> solí – redukce úrodnosti půdy</a:t>
            </a:r>
          </a:p>
          <a:p>
            <a:pPr marL="214313" indent="-214313" algn="l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1800" i="1" dirty="0" err="1">
                <a:latin typeface="+mn-lt"/>
              </a:rPr>
              <a:t>sodicita</a:t>
            </a:r>
            <a:r>
              <a:rPr lang="cs-CZ" sz="1800" i="1" dirty="0">
                <a:latin typeface="+mn-lt"/>
              </a:rPr>
              <a:t> půdy </a:t>
            </a:r>
            <a:r>
              <a:rPr lang="cs-CZ" sz="1800" dirty="0">
                <a:latin typeface="+mn-lt"/>
              </a:rPr>
              <a:t>– </a:t>
            </a:r>
            <a:r>
              <a:rPr lang="cs-CZ" sz="1800" i="1" dirty="0">
                <a:latin typeface="+mn-lt"/>
              </a:rPr>
              <a:t>Na</a:t>
            </a:r>
            <a:r>
              <a:rPr lang="cs-CZ" sz="1800" dirty="0">
                <a:latin typeface="+mn-lt"/>
              </a:rPr>
              <a:t> nahrazuje </a:t>
            </a:r>
            <a:r>
              <a:rPr lang="cs-CZ" sz="1800" i="1" dirty="0">
                <a:latin typeface="+mn-lt"/>
              </a:rPr>
              <a:t>Ca</a:t>
            </a:r>
            <a:r>
              <a:rPr lang="cs-CZ" sz="1800" dirty="0">
                <a:latin typeface="+mn-lt"/>
              </a:rPr>
              <a:t> a </a:t>
            </a:r>
            <a:r>
              <a:rPr lang="cs-CZ" sz="1800" i="1" dirty="0">
                <a:latin typeface="+mn-lt"/>
              </a:rPr>
              <a:t>Mg</a:t>
            </a:r>
            <a:r>
              <a:rPr lang="cs-CZ" sz="1800" dirty="0">
                <a:latin typeface="+mn-lt"/>
              </a:rPr>
              <a:t>, rozklad jílových částic, ucpání pórů v zemině, redukce propustnosti půdy, tvorba krust na povrch</a:t>
            </a:r>
          </a:p>
          <a:p>
            <a:pPr algn="l">
              <a:spcAft>
                <a:spcPts val="900"/>
              </a:spcAft>
            </a:pPr>
            <a:r>
              <a:rPr lang="cs-CZ" sz="1800" dirty="0">
                <a:latin typeface="+mn-lt"/>
              </a:rPr>
              <a:t>  </a:t>
            </a:r>
          </a:p>
          <a:p>
            <a:pPr lvl="3">
              <a:spcAft>
                <a:spcPts val="900"/>
              </a:spcAft>
            </a:pPr>
            <a:endParaRPr lang="cs-CZ" sz="1350" b="1" dirty="0"/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D9C9F000-8180-9122-E9B3-4AC0F29757A8}"/>
              </a:ext>
            </a:extLst>
          </p:cNvPr>
          <p:cNvGrpSpPr/>
          <p:nvPr/>
        </p:nvGrpSpPr>
        <p:grpSpPr>
          <a:xfrm>
            <a:off x="560771" y="3314699"/>
            <a:ext cx="8383276" cy="2952888"/>
            <a:chOff x="900094" y="3441700"/>
            <a:chExt cx="11177701" cy="3445549"/>
          </a:xfrm>
        </p:grpSpPr>
        <p:pic>
          <p:nvPicPr>
            <p:cNvPr id="7" name="Obrázek 6" descr="Obsah obrázku území, venku, tráva, krajina&#10;&#10;Popis byl vytvořen automaticky">
              <a:extLst>
                <a:ext uri="{FF2B5EF4-FFF2-40B4-BE49-F238E27FC236}">
                  <a16:creationId xmlns:a16="http://schemas.microsoft.com/office/drawing/2014/main" id="{A3086E16-C185-0A62-F26B-8EDE79776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9712" y="3441700"/>
              <a:ext cx="4850787" cy="3235882"/>
            </a:xfrm>
            <a:prstGeom prst="rect">
              <a:avLst/>
            </a:prstGeom>
          </p:spPr>
        </p:pic>
        <p:pic>
          <p:nvPicPr>
            <p:cNvPr id="9" name="Obrázek 8" descr="Obsah obrázku venku, obloha, tráva, rostlina&#10;&#10;Popis byl vytvořen automaticky">
              <a:extLst>
                <a:ext uri="{FF2B5EF4-FFF2-40B4-BE49-F238E27FC236}">
                  <a16:creationId xmlns:a16="http://schemas.microsoft.com/office/drawing/2014/main" id="{1220A5B2-052B-1EA6-1A3E-D356EB459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094" y="3451953"/>
              <a:ext cx="4850787" cy="3220923"/>
            </a:xfrm>
            <a:prstGeom prst="rect">
              <a:avLst/>
            </a:prstGeom>
          </p:spPr>
        </p:pic>
        <p:pic>
          <p:nvPicPr>
            <p:cNvPr id="12" name="Obrázek 11" descr="Obsah obrázku území, budova, venku, kámen&#10;&#10;Popis byl vytvořen automaticky">
              <a:extLst>
                <a:ext uri="{FF2B5EF4-FFF2-40B4-BE49-F238E27FC236}">
                  <a16:creationId xmlns:a16="http://schemas.microsoft.com/office/drawing/2014/main" id="{36CFF5A2-CA5B-4029-E828-B1CE49202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740" y="5206999"/>
              <a:ext cx="2260055" cy="1680250"/>
            </a:xfrm>
            <a:prstGeom prst="rect">
              <a:avLst/>
            </a:prstGeom>
          </p:spPr>
        </p:pic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FEBCAE0B-E706-D56E-0276-1C8CA69E5767}"/>
                </a:ext>
              </a:extLst>
            </p:cNvPr>
            <p:cNvSpPr txBox="1"/>
            <p:nvPr/>
          </p:nvSpPr>
          <p:spPr>
            <a:xfrm>
              <a:off x="6864350" y="3496403"/>
              <a:ext cx="1422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200" b="1" dirty="0" err="1"/>
                <a:t>sodicita</a:t>
              </a:r>
              <a:r>
                <a:rPr lang="en-GB" sz="1200" b="1" dirty="0"/>
                <a:t> </a:t>
              </a:r>
              <a:r>
                <a:rPr lang="en-GB" sz="1200" b="1" dirty="0" err="1"/>
                <a:t>půdy</a:t>
              </a:r>
              <a:r>
                <a:rPr lang="en-GB" sz="1200" dirty="0"/>
                <a:t> </a:t>
              </a: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0B4E40B3-1DC5-A3F5-3962-A6C0E96822BE}"/>
                </a:ext>
              </a:extLst>
            </p:cNvPr>
            <p:cNvSpPr txBox="1"/>
            <p:nvPr/>
          </p:nvSpPr>
          <p:spPr>
            <a:xfrm>
              <a:off x="977901" y="3521803"/>
              <a:ext cx="142240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cs-CZ" sz="1200" b="1" dirty="0"/>
                <a:t>zasolení</a:t>
              </a:r>
              <a:r>
                <a:rPr lang="en-GB" sz="1200" b="1" dirty="0"/>
                <a:t> </a:t>
              </a:r>
              <a:r>
                <a:rPr lang="en-GB" sz="1200" b="1" dirty="0" err="1"/>
                <a:t>půdy</a:t>
              </a:r>
              <a:r>
                <a:rPr lang="en-GB" sz="1200" dirty="0"/>
                <a:t> </a:t>
              </a: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6264E9D-2E01-4844-C05E-8AB08C41B82A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5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Příklady nadměrného jímání vod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CEEE9A77-F3F2-ACD4-0650-17FDD3438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63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68"/>
    </mc:Choice>
    <mc:Fallback xmlns="">
      <p:transition spd="slow" advTm="110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42" x="792163" y="1846263"/>
          <p14:tracePt t="13130" x="809625" y="1835150"/>
          <p14:tracePt t="13146" x="836613" y="1835150"/>
          <p14:tracePt t="13154" x="847725" y="1835150"/>
          <p14:tracePt t="13174" x="903288" y="1835150"/>
          <p14:tracePt t="13178" x="942975" y="1835150"/>
          <p14:tracePt t="13207" x="1049338" y="1846263"/>
          <p14:tracePt t="13210" x="1098550" y="1863725"/>
          <p14:tracePt t="13242" x="1200150" y="1874838"/>
          <p14:tracePt t="13274" x="1266825" y="1874838"/>
          <p14:tracePt t="13308" x="1433513" y="1892300"/>
          <p14:tracePt t="13341" x="1517650" y="1908175"/>
          <p14:tracePt t="13374" x="1584325" y="1908175"/>
          <p14:tracePt t="13379" x="1595438" y="1908175"/>
          <p14:tracePt t="13407" x="1651000" y="1919288"/>
          <p14:tracePt t="13442" x="1695450" y="1936750"/>
          <p14:tracePt t="13529" x="1684338" y="1936750"/>
          <p14:tracePt t="13545" x="1639888" y="1925638"/>
          <p14:tracePt t="13553" x="1612900" y="1914525"/>
          <p14:tracePt t="13573" x="1477963" y="1892300"/>
          <p14:tracePt t="13606" x="1222375" y="1841500"/>
          <p14:tracePt t="13639" x="976313" y="1824038"/>
          <p14:tracePt t="13690" x="947738" y="1824038"/>
          <p14:tracePt t="13708" x="892175" y="1824038"/>
          <p14:tracePt t="13741" x="854075" y="1824038"/>
          <p14:tracePt t="13774" x="842963" y="1824038"/>
          <p14:tracePt t="13914" x="847725" y="1824038"/>
          <p14:tracePt t="13922" x="892175" y="1824038"/>
          <p14:tracePt t="13941" x="1027113" y="1824038"/>
          <p14:tracePt t="13974" x="1338263" y="1824038"/>
          <p14:tracePt t="13978" x="1389063" y="1835150"/>
          <p14:tracePt t="14009" x="1455738" y="1846263"/>
          <p14:tracePt t="14042" x="1573213" y="1863725"/>
          <p14:tracePt t="14074" x="1830388" y="1881188"/>
          <p14:tracePt t="14107" x="2025650" y="1881188"/>
          <p14:tracePt t="14141" x="2036763" y="1881188"/>
          <p14:tracePt t="14266" x="2014538" y="1881188"/>
          <p14:tracePt t="14274" x="1963738" y="1881188"/>
          <p14:tracePt t="14282" x="1874838" y="1881188"/>
          <p14:tracePt t="14307" x="1712913" y="1881188"/>
          <p14:tracePt t="14341" x="1333500" y="1881188"/>
          <p14:tracePt t="14375" x="1016000" y="1881188"/>
          <p14:tracePt t="14408" x="898525" y="1881188"/>
          <p14:tracePt t="14479" x="887413" y="1892300"/>
          <p14:tracePt t="14494" x="892175" y="1908175"/>
          <p14:tracePt t="14507" x="936625" y="1908175"/>
          <p14:tracePt t="14510" x="1004888" y="1925638"/>
          <p14:tracePt t="14539" x="1189038" y="1958975"/>
          <p14:tracePt t="14543" x="1255713" y="1958975"/>
          <p14:tracePt t="14574" x="1511300" y="1958975"/>
          <p14:tracePt t="14608" x="1706563" y="1958975"/>
          <p14:tracePt t="14641" x="1746250" y="1958975"/>
          <p14:tracePt t="14674" x="1757363" y="1958975"/>
          <p14:tracePt t="15276" x="0" y="0"/>
        </p14:tracePtLst>
        <p14:tracePtLst>
          <p14:tracePt t="16806" x="2416175" y="1830388"/>
          <p14:tracePt t="16878" x="2427288" y="1819275"/>
          <p14:tracePt t="16886" x="2438400" y="1819275"/>
          <p14:tracePt t="16907" x="2509838" y="1819275"/>
          <p14:tracePt t="16910" x="2582863" y="1801813"/>
          <p14:tracePt t="16941" x="2873375" y="1801813"/>
          <p14:tracePt t="16974" x="3190875" y="1801813"/>
          <p14:tracePt t="17008" x="3341688" y="1801813"/>
          <p14:tracePt t="17041" x="3363913" y="1790700"/>
          <p14:tracePt t="17134" x="3363913" y="1774825"/>
          <p14:tracePt t="17142" x="3341688" y="1763713"/>
          <p14:tracePt t="17174" x="3152775" y="1746250"/>
          <p14:tracePt t="17208" x="2917825" y="1746250"/>
          <p14:tracePt t="17241" x="2722563" y="1746250"/>
          <p14:tracePt t="17274" x="2667000" y="1746250"/>
          <p14:tracePt t="17310" x="2655888" y="1752600"/>
          <p14:tracePt t="17342" x="2644775" y="1779588"/>
          <p14:tracePt t="17377" x="2644775" y="1790700"/>
          <p14:tracePt t="17472" x="0" y="0"/>
        </p14:tracePtLst>
        <p14:tracePtLst>
          <p14:tracePt t="17817" x="2600325" y="1897063"/>
          <p14:tracePt t="17820" x="2600325" y="1914525"/>
          <p14:tracePt t="17834" x="2611438" y="1914525"/>
          <p14:tracePt t="17850" x="2611438" y="1903413"/>
          <p14:tracePt t="17874" x="2622550" y="1819275"/>
          <p14:tracePt t="17908" x="2622550" y="1779588"/>
          <p14:tracePt t="17942" x="2622550" y="1746250"/>
          <p14:tracePt t="17947" x="2622550" y="1730375"/>
          <p14:tracePt t="17974" x="2616200" y="1730375"/>
          <p14:tracePt t="17977" x="2605088" y="1730375"/>
          <p14:tracePt t="18007" x="2549525" y="1730375"/>
          <p14:tracePt t="18010" x="2520950" y="1741488"/>
          <p14:tracePt t="18042" x="2509838" y="1801813"/>
          <p14:tracePt t="18074" x="2509838" y="1846263"/>
          <p14:tracePt t="18108" x="2533650" y="1858963"/>
          <p14:tracePt t="18141" x="2616200" y="1819275"/>
          <p14:tracePt t="18146" x="2616200" y="1808163"/>
          <p14:tracePt t="18174" x="2633663" y="1752600"/>
          <p14:tracePt t="18226" x="2644775" y="1752600"/>
          <p14:tracePt t="18241" x="2644775" y="1763713"/>
          <p14:tracePt t="18368" x="0" y="0"/>
        </p14:tracePtLst>
        <p14:tracePtLst>
          <p14:tracePt t="19081" x="2505075" y="1892300"/>
          <p14:tracePt t="19138" x="2509838" y="1885950"/>
          <p14:tracePt t="19154" x="2555875" y="1885950"/>
          <p14:tracePt t="19174" x="2593975" y="1885950"/>
          <p14:tracePt t="19208" x="2751138" y="1885950"/>
          <p14:tracePt t="19211" x="2762250" y="1885950"/>
          <p14:tracePt t="19241" x="2855913" y="1885950"/>
          <p14:tracePt t="19282" x="2873375" y="1885950"/>
          <p14:tracePt t="19309" x="2895600" y="1885950"/>
          <p14:tracePt t="19341" x="3024188" y="1870075"/>
          <p14:tracePt t="19345" x="3051175" y="1870075"/>
          <p14:tracePt t="19374" x="3119438" y="1870075"/>
          <p14:tracePt t="19378" x="3146425" y="1870075"/>
          <p14:tracePt t="19408" x="3201988" y="1870075"/>
          <p14:tracePt t="19412" x="3213100" y="1870075"/>
          <p14:tracePt t="19441" x="3252788" y="1870075"/>
          <p14:tracePt t="19474" x="3290888" y="1870075"/>
          <p14:tracePt t="19509" x="3314700" y="1870075"/>
          <p14:tracePt t="19681" x="3330575" y="1870075"/>
          <p14:tracePt t="19697" x="3359150" y="1870075"/>
          <p14:tracePt t="19706" x="3386138" y="1870075"/>
          <p14:tracePt t="19739" x="3441700" y="1881188"/>
          <p14:tracePt t="19774" x="3459163" y="1881188"/>
          <p14:tracePt t="19779" x="3481388" y="1881188"/>
          <p14:tracePt t="19808" x="3536950" y="1881188"/>
          <p14:tracePt t="19810" x="3548063" y="1881188"/>
          <p14:tracePt t="19841" x="3603625" y="1881188"/>
          <p14:tracePt t="19874" x="3643313" y="1881188"/>
          <p14:tracePt t="20162" x="3654425" y="1881188"/>
          <p14:tracePt t="20884" x="0" y="0"/>
        </p14:tracePtLst>
        <p14:tracePtLst>
          <p14:tracePt t="23874" x="4100513" y="1892300"/>
          <p14:tracePt t="23882" x="4111625" y="1846263"/>
          <p14:tracePt t="23908" x="4111625" y="1835150"/>
          <p14:tracePt t="23941" x="4189413" y="1819275"/>
          <p14:tracePt t="23974" x="4324350" y="1819275"/>
          <p14:tracePt t="23978" x="4351338" y="1819275"/>
          <p14:tracePt t="24007" x="4535488" y="1819275"/>
          <p14:tracePt t="24010" x="4586288" y="1819275"/>
          <p14:tracePt t="24042" x="4903788" y="1819275"/>
          <p14:tracePt t="24074" x="5143500" y="1852613"/>
          <p14:tracePt t="24107" x="5199063" y="1852613"/>
          <p14:tracePt t="24141" x="5300663" y="1852613"/>
          <p14:tracePt t="24174" x="5534025" y="1870075"/>
          <p14:tracePt t="24178" x="5600700" y="1870075"/>
          <p14:tracePt t="24207" x="5824538" y="1885950"/>
          <p14:tracePt t="24209" x="5891213" y="1885950"/>
          <p14:tracePt t="24238" x="5930900" y="1885950"/>
          <p14:tracePt t="24683" x="5942013" y="1885950"/>
          <p14:tracePt t="24872" x="0" y="0"/>
        </p14:tracePtLst>
        <p14:tracePtLst>
          <p14:tracePt t="27622" x="3408363" y="4872038"/>
          <p14:tracePt t="27631" x="3408363" y="4860925"/>
          <p14:tracePt t="27641" x="3392488" y="4843463"/>
          <p14:tracePt t="27675" x="3319463" y="4810125"/>
          <p14:tracePt t="27708" x="3168650" y="4754563"/>
          <p14:tracePt t="27711" x="3095625" y="4714875"/>
          <p14:tracePt t="27741" x="2817813" y="4603750"/>
          <p14:tracePt t="27774" x="2405063" y="4559300"/>
          <p14:tracePt t="27808" x="1919288" y="4559300"/>
          <p14:tracePt t="27841" x="1717675" y="4619625"/>
          <p14:tracePt t="27874" x="1612900" y="4725988"/>
          <p14:tracePt t="27878" x="1601788" y="4754563"/>
          <p14:tracePt t="27908" x="1533525" y="4865688"/>
          <p14:tracePt t="27910" x="1533525" y="4932363"/>
          <p14:tracePt t="27942" x="1544638" y="5067300"/>
          <p14:tracePt t="27974" x="1712913" y="5240338"/>
          <p14:tracePt t="28008" x="2041525" y="5311775"/>
          <p14:tracePt t="28041" x="2544763" y="5395913"/>
          <p14:tracePt t="28074" x="3208338" y="5462588"/>
          <p14:tracePt t="28078" x="3241675" y="5462588"/>
          <p14:tracePt t="28108" x="3308350" y="5462588"/>
          <p14:tracePt t="28111" x="3336925" y="5451475"/>
          <p14:tracePt t="28142" x="3436938" y="5267325"/>
          <p14:tracePt t="28176" x="3470275" y="5033963"/>
          <p14:tracePt t="28208" x="3363913" y="4792663"/>
          <p14:tracePt t="28241" x="3130550" y="4710113"/>
          <p14:tracePt t="28246" x="3035300" y="4687888"/>
          <p14:tracePt t="28275" x="2800350" y="4648200"/>
          <p14:tracePt t="28308" x="2376488" y="4648200"/>
          <p14:tracePt t="28311" x="2287588" y="4648200"/>
          <p14:tracePt t="28341" x="2019300" y="4659313"/>
          <p14:tracePt t="28375" x="1908175" y="4787900"/>
          <p14:tracePt t="28408" x="1846263" y="4972050"/>
          <p14:tracePt t="28441" x="1846263" y="5067300"/>
          <p14:tracePt t="28474" x="2052638" y="5240338"/>
          <p14:tracePt t="28478" x="2119313" y="5256213"/>
          <p14:tracePt t="28508" x="2338388" y="5329238"/>
          <p14:tracePt t="28511" x="2432050" y="5351463"/>
          <p14:tracePt t="28542" x="2627313" y="5351463"/>
          <p14:tracePt t="28574" x="2667000" y="5340350"/>
          <p14:tracePt t="28608" x="2667000" y="5318125"/>
          <p14:tracePt t="28642" x="2667000" y="5300663"/>
          <p14:tracePt t="28750" x="2667000" y="5289550"/>
          <p14:tracePt t="28780" x="0" y="0"/>
        </p14:tracePtLst>
        <p14:tracePtLst>
          <p14:tracePt t="29141" x="2644775" y="5311775"/>
          <p14:tracePt t="29214" x="2616200" y="5289550"/>
          <p14:tracePt t="29222" x="2605088" y="5273675"/>
          <p14:tracePt t="29241" x="2571750" y="5183188"/>
          <p14:tracePt t="29274" x="2476500" y="5056188"/>
          <p14:tracePt t="29278" x="2449513" y="5027613"/>
          <p14:tracePt t="29308" x="2416175" y="4954588"/>
          <p14:tracePt t="29311" x="2416175" y="4927600"/>
          <p14:tracePt t="29343" x="2393950" y="4876800"/>
          <p14:tracePt t="29618" x="2393950" y="4843463"/>
          <p14:tracePt t="29626" x="2393950" y="4832350"/>
          <p14:tracePt t="29642" x="2349500" y="4792663"/>
          <p14:tracePt t="29674" x="2254250" y="4630738"/>
          <p14:tracePt t="29708" x="2119313" y="4430713"/>
          <p14:tracePt t="29741" x="2108200" y="4330700"/>
          <p14:tracePt t="29774" x="2108200" y="4268788"/>
          <p14:tracePt t="29810" x="2147888" y="4140200"/>
          <p14:tracePt t="29841" x="2420938" y="3940175"/>
          <p14:tracePt t="29874" x="2493963" y="3794125"/>
          <p14:tracePt t="29909" x="2493963" y="3660775"/>
          <p14:tracePt t="29941" x="2387600" y="3532188"/>
          <p14:tracePt t="29974" x="2332038" y="3448050"/>
          <p14:tracePt t="29978" x="2298700" y="3414713"/>
          <p14:tracePt t="30008" x="2254250" y="3330575"/>
          <p14:tracePt t="30042" x="2254250" y="3292475"/>
          <p14:tracePt t="30074" x="2276475" y="3241675"/>
          <p14:tracePt t="30109" x="2303463" y="3046413"/>
          <p14:tracePt t="30141" x="2338388" y="2884488"/>
          <p14:tracePt t="30174" x="2338388" y="2846388"/>
          <p14:tracePt t="30320" x="0" y="0"/>
        </p14:tracePtLst>
        <p14:tracePtLst>
          <p14:tracePt t="31273" x="2851150" y="5495925"/>
          <p14:tracePt t="31277" x="2840038" y="5484813"/>
          <p14:tracePt t="31290" x="2828925" y="5473700"/>
          <p14:tracePt t="31308" x="2800350" y="5429250"/>
          <p14:tracePt t="31341" x="2682875" y="5284788"/>
          <p14:tracePt t="31346" x="2671763" y="5273675"/>
          <p14:tracePt t="31374" x="2560638" y="5138738"/>
          <p14:tracePt t="31378" x="2544763" y="5111750"/>
          <p14:tracePt t="31407" x="2482850" y="4965700"/>
          <p14:tracePt t="31410" x="2432050" y="4932363"/>
          <p14:tracePt t="31441" x="2332038" y="4754563"/>
          <p14:tracePt t="31474" x="2181225" y="4570413"/>
          <p14:tracePt t="31508" x="2154238" y="4514850"/>
          <p14:tracePt t="31541" x="2154238" y="4492625"/>
          <p14:tracePt t="31574" x="2130425" y="4408488"/>
          <p14:tracePt t="31578" x="2130425" y="4391025"/>
          <p14:tracePt t="31607" x="2081213" y="4302125"/>
          <p14:tracePt t="31610" x="2052638" y="4257675"/>
          <p14:tracePt t="31644" x="1970088" y="4179888"/>
          <p14:tracePt t="31674" x="1874838" y="4051300"/>
          <p14:tracePt t="31708" x="1824038" y="4000500"/>
          <p14:tracePt t="31746" x="1812925" y="4006850"/>
          <p14:tracePt t="31774" x="1812925" y="4102100"/>
          <p14:tracePt t="31778" x="1812925" y="4146550"/>
          <p14:tracePt t="31808" x="1857375" y="4357688"/>
          <p14:tracePt t="31810" x="1912938" y="4435475"/>
          <p14:tracePt t="31843" x="2130425" y="4765675"/>
          <p14:tracePt t="31874" x="2276475" y="5045075"/>
          <p14:tracePt t="31908" x="2343150" y="5200650"/>
          <p14:tracePt t="31941" x="2416175" y="5322888"/>
          <p14:tracePt t="31974" x="2498725" y="5484813"/>
          <p14:tracePt t="31978" x="2509838" y="5495925"/>
          <p14:tracePt t="32008" x="2593975" y="5568950"/>
          <p14:tracePt t="32010" x="2611438" y="5568950"/>
          <p14:tracePt t="32041" x="2689225" y="5613400"/>
          <p14:tracePt t="32074" x="2744788" y="5624513"/>
          <p14:tracePt t="32108" x="2744788" y="5575300"/>
          <p14:tracePt t="32142" x="2744788" y="5446713"/>
          <p14:tracePt t="32174" x="2667000" y="5245100"/>
          <p14:tracePt t="32178" x="2633663" y="5233988"/>
          <p14:tracePt t="32208" x="2509838" y="5072063"/>
          <p14:tracePt t="32212" x="2471738" y="4976813"/>
          <p14:tracePt t="32241" x="2303463" y="4699000"/>
          <p14:tracePt t="32274" x="2203450" y="4570413"/>
          <p14:tracePt t="32308" x="2181225" y="4530725"/>
          <p14:tracePt t="32341" x="2154238" y="4508500"/>
          <p14:tracePt t="32374" x="2114550" y="4481513"/>
          <p14:tracePt t="32514" x="2097088" y="4503738"/>
          <p14:tracePt t="32522" x="2097088" y="4530725"/>
          <p14:tracePt t="32541" x="2097088" y="4687888"/>
          <p14:tracePt t="32572" x="2203450" y="4994275"/>
          <p14:tracePt t="32605" x="2365375" y="5273675"/>
          <p14:tracePt t="32639" x="2393950" y="5329238"/>
          <p14:tracePt t="32677" x="2420938" y="5340350"/>
          <p14:tracePt t="32706" x="2432050" y="5334000"/>
          <p14:tracePt t="32739" x="2398713" y="5251450"/>
          <p14:tracePt t="32740" x="2387600" y="5222875"/>
          <p14:tracePt t="32741" x="0" y="0"/>
        </p14:tracePtLst>
        <p14:tracePtLst>
          <p14:tracePt t="33278" x="2058988" y="5524500"/>
          <p14:tracePt t="33303" x="2058988" y="5518150"/>
          <p14:tracePt t="33318" x="2058988" y="5473700"/>
          <p14:tracePt t="33342" x="2014538" y="5311775"/>
          <p14:tracePt t="33374" x="1947863" y="5111750"/>
          <p14:tracePt t="33408" x="1885950" y="4954588"/>
          <p14:tracePt t="33441" x="1835150" y="4737100"/>
          <p14:tracePt t="33475" x="1763713" y="4537075"/>
          <p14:tracePt t="33479" x="1735138" y="4492625"/>
          <p14:tracePt t="33508" x="1695450" y="4424363"/>
          <p14:tracePt t="33511" x="1679575" y="4408488"/>
          <p14:tracePt t="33542" x="1573213" y="4286250"/>
          <p14:tracePt t="33576" x="1466850" y="4195763"/>
          <p14:tracePt t="33608" x="1439863" y="4151313"/>
          <p14:tracePt t="33654" x="1439863" y="4124325"/>
          <p14:tracePt t="33674" x="1428750" y="4084638"/>
          <p14:tracePt t="33677" x="1428750" y="4073525"/>
          <p14:tracePt t="33707" x="1428750" y="4006850"/>
          <p14:tracePt t="33711" x="1428750" y="3995738"/>
          <p14:tracePt t="33741" x="1428750" y="3951288"/>
          <p14:tracePt t="33814" x="1428750" y="3962400"/>
          <p14:tracePt t="33829" x="1411288" y="3989388"/>
          <p14:tracePt t="33839" x="1411288" y="4079875"/>
          <p14:tracePt t="33872" x="1411288" y="4308475"/>
          <p14:tracePt t="33906" x="1466850" y="4508500"/>
          <p14:tracePt t="33909" x="1466850" y="4537075"/>
          <p14:tracePt t="33939" x="1517650" y="4643438"/>
          <p14:tracePt t="33941" x="1517650" y="4670425"/>
          <p14:tracePt t="33973" x="1539875" y="4721225"/>
          <p14:tracePt t="34006" x="1550988" y="4803775"/>
          <p14:tracePt t="34039" x="1568450" y="4899025"/>
          <p14:tracePt t="34073" x="1584325" y="4965700"/>
          <p14:tracePt t="34106" x="1628775" y="5072063"/>
          <p14:tracePt t="34109" x="1628775" y="5160963"/>
          <p14:tracePt t="34139" x="1662113" y="5233988"/>
          <p14:tracePt t="34141" x="1662113" y="5262563"/>
          <p14:tracePt t="34173" x="1684338" y="5322888"/>
          <p14:tracePt t="34208" x="1763713" y="5462588"/>
          <p14:tracePt t="34241" x="1830388" y="5564188"/>
          <p14:tracePt t="34274" x="1874838" y="5619750"/>
          <p14:tracePt t="34406" x="1885950" y="5619750"/>
          <p14:tracePt t="34414" x="1912938" y="5608638"/>
          <p14:tracePt t="34441" x="1912938" y="5507038"/>
          <p14:tracePt t="34474" x="1912938" y="5351463"/>
          <p14:tracePt t="34478" x="1912938" y="5300663"/>
          <p14:tracePt t="34508" x="1912938" y="5233988"/>
          <p14:tracePt t="34510" x="1912938" y="5195888"/>
          <p14:tracePt t="34543" x="1901825" y="5038725"/>
          <p14:tracePt t="34574" x="1752600" y="4849813"/>
          <p14:tracePt t="34608" x="1706563" y="4792663"/>
          <p14:tracePt t="34641" x="1695450" y="4770438"/>
          <p14:tracePt t="34674" x="1657350" y="4687888"/>
          <p14:tracePt t="34678" x="1639888" y="4659313"/>
          <p14:tracePt t="34708" x="1624013" y="4586288"/>
          <p14:tracePt t="34711" x="1624013" y="4575175"/>
          <p14:tracePt t="34741" x="1624013" y="4548188"/>
          <p14:tracePt t="34744" x="1624013" y="4537075"/>
          <p14:tracePt t="34774" x="1624013" y="4464050"/>
          <p14:tracePt t="34808" x="1624013" y="4335463"/>
          <p14:tracePt t="34842" x="1624013" y="4246563"/>
          <p14:tracePt t="34874" x="1584325" y="4206875"/>
          <p14:tracePt t="34908" x="1584325" y="4184650"/>
          <p14:tracePt t="34941" x="1584325" y="4168775"/>
          <p14:tracePt t="34998" x="1584325" y="4191000"/>
          <p14:tracePt t="35008" x="1584325" y="4202113"/>
          <p14:tracePt t="35041" x="1595438" y="4391025"/>
          <p14:tracePt t="35074" x="1646238" y="4603750"/>
          <p14:tracePt t="35078" x="1646238" y="4630738"/>
          <p14:tracePt t="35108" x="1646238" y="4721225"/>
          <p14:tracePt t="35111" x="1646238" y="4748213"/>
          <p14:tracePt t="35142" x="1646238" y="4832350"/>
          <p14:tracePt t="35174" x="1646238" y="4927600"/>
          <p14:tracePt t="35209" x="1646238" y="5005388"/>
          <p14:tracePt t="35215" x="1646238" y="5033963"/>
          <p14:tracePt t="35241" x="1646238" y="5089525"/>
          <p14:tracePt t="35274" x="1646238" y="5138738"/>
          <p14:tracePt t="35307" x="1646238" y="5195888"/>
          <p14:tracePt t="35309" x="1673225" y="5240338"/>
          <p14:tracePt t="35339" x="1684338" y="5289550"/>
          <p14:tracePt t="35342" x="1712913" y="5307013"/>
          <p14:tracePt t="35373" x="1739900" y="5334000"/>
          <p14:tracePt t="35407" x="1752600" y="5384800"/>
          <p14:tracePt t="35439" x="1779588" y="5413375"/>
          <p14:tracePt t="35494" x="1790700" y="5440363"/>
          <p14:tracePt t="35508" x="1790700" y="5451475"/>
          <p14:tracePt t="35510" x="1790700" y="5462588"/>
          <p14:tracePt t="35541" x="1846263" y="5491163"/>
          <p14:tracePt t="35607" x="1874838" y="5502275"/>
          <p14:tracePt t="35614" x="1885950" y="5502275"/>
          <p14:tracePt t="35641" x="1897063" y="5518150"/>
          <p14:tracePt t="35818" x="1912938" y="5518150"/>
          <p14:tracePt t="35834" x="1924050" y="5518150"/>
          <p14:tracePt t="35842" x="1935163" y="5529263"/>
          <p14:tracePt t="35874" x="2108200" y="5624513"/>
          <p14:tracePt t="35908" x="2443163" y="5719763"/>
          <p14:tracePt t="35941" x="2689225" y="5735638"/>
          <p14:tracePt t="35994" x="2716213" y="5735638"/>
          <p14:tracePt t="36008" x="2728913" y="5735638"/>
          <p14:tracePt t="36011" x="2755900" y="5730875"/>
          <p14:tracePt t="36041" x="2895600" y="5653088"/>
          <p14:tracePt t="36075" x="3035300" y="5591175"/>
          <p14:tracePt t="36108" x="3146425" y="5564188"/>
          <p14:tracePt t="36141" x="3246438" y="5502275"/>
          <p14:tracePt t="36175" x="3330575" y="5446713"/>
          <p14:tracePt t="36179" x="3359150" y="5418138"/>
          <p14:tracePt t="36206" x="3448050" y="5373688"/>
          <p14:tracePt t="36239" x="3614738" y="5256213"/>
          <p14:tracePt t="36242" x="3665538" y="5222875"/>
          <p14:tracePt t="36273" x="3765550" y="5149850"/>
          <p14:tracePt t="36306" x="3787775" y="5127625"/>
          <p14:tracePt t="36339" x="3816350" y="5072063"/>
          <p14:tracePt t="36374" x="3871913" y="4972050"/>
          <p14:tracePt t="36379" x="3871913" y="4943475"/>
          <p14:tracePt t="36408" x="3871913" y="4854575"/>
          <p14:tracePt t="36410" x="3871913" y="4799013"/>
          <p14:tracePt t="36441" x="3843338" y="4625975"/>
          <p14:tracePt t="36475" x="3609975" y="4424363"/>
          <p14:tracePt t="36508" x="3408363" y="4341813"/>
          <p14:tracePt t="36541" x="3219450" y="4341813"/>
          <p14:tracePt t="36574" x="3046413" y="4308475"/>
          <p14:tracePt t="36578" x="2979738" y="4308475"/>
          <p14:tracePt t="36608" x="2833688" y="4335463"/>
          <p14:tracePt t="36610" x="2762250" y="4375150"/>
          <p14:tracePt t="36642" x="2493963" y="4464050"/>
          <p14:tracePt t="36674" x="2320925" y="4497388"/>
          <p14:tracePt t="36708" x="2198688" y="4559300"/>
          <p14:tracePt t="36741" x="2036763" y="4670425"/>
          <p14:tracePt t="36746" x="1985963" y="4687888"/>
          <p14:tracePt t="36774" x="1897063" y="4703763"/>
          <p14:tracePt t="36778" x="1852613" y="4732338"/>
          <p14:tracePt t="36806" x="1785938" y="4748213"/>
          <p14:tracePt t="36839" x="1701800" y="4799013"/>
          <p14:tracePt t="36842" x="1684338" y="4814888"/>
          <p14:tracePt t="36872" x="1646238" y="4827588"/>
          <p14:tracePt t="36906" x="1635125" y="4854575"/>
          <p14:tracePt t="36939" x="1606550" y="4921250"/>
          <p14:tracePt t="36972" x="1606550" y="5056188"/>
          <p14:tracePt t="37006" x="1785938" y="5245100"/>
          <p14:tracePt t="37039" x="2181225" y="5384800"/>
          <p14:tracePt t="37041" x="2365375" y="5429250"/>
          <p14:tracePt t="37073" x="3124200" y="5546725"/>
          <p14:tracePt t="37106" x="3275013" y="5568950"/>
          <p14:tracePt t="37145" x="3290888" y="5568950"/>
          <p14:tracePt t="37172" x="3403600" y="5529263"/>
          <p14:tracePt t="37206" x="3525838" y="5468938"/>
          <p14:tracePt t="37209" x="3536950" y="5457825"/>
          <p14:tracePt t="37239" x="3592513" y="5384800"/>
          <p14:tracePt t="37241" x="3592513" y="5373688"/>
          <p14:tracePt t="37274" x="3643313" y="5183188"/>
          <p14:tracePt t="37308" x="3643313" y="5049838"/>
          <p14:tracePt t="37341" x="3632200" y="4899025"/>
          <p14:tracePt t="37374" x="3386138" y="4759325"/>
          <p14:tracePt t="37378" x="3290888" y="4737100"/>
          <p14:tracePt t="37406" x="3024188" y="4681538"/>
          <p14:tracePt t="37439" x="2416175" y="4619625"/>
          <p14:tracePt t="37442" x="2265363" y="4619625"/>
          <p14:tracePt t="37473" x="1997075" y="4619625"/>
          <p14:tracePt t="37506" x="1808163" y="4681538"/>
          <p14:tracePt t="37539" x="1635125" y="4854575"/>
          <p14:tracePt t="37574" x="1539875" y="5011738"/>
          <p14:tracePt t="37578" x="1506538" y="5060950"/>
          <p14:tracePt t="37608" x="1506538" y="5145088"/>
          <p14:tracePt t="37612" x="1506538" y="5172075"/>
          <p14:tracePt t="37642" x="1639888" y="5380038"/>
          <p14:tracePt t="37674" x="1841500" y="5480050"/>
          <p14:tracePt t="37708" x="2097088" y="5568950"/>
          <p14:tracePt t="37741" x="2292350" y="5586413"/>
          <p14:tracePt t="37774" x="2376488" y="5586413"/>
          <p14:tracePt t="37810" x="2387600" y="5586413"/>
          <p14:tracePt t="37843" x="2405063" y="5586413"/>
          <p14:tracePt t="37874" x="2416175" y="5586413"/>
          <p14:tracePt t="38122" x="2427288" y="5586413"/>
          <p14:tracePt t="38138" x="2454275" y="5602288"/>
          <p14:tracePt t="38146" x="2487613" y="5619750"/>
          <p14:tracePt t="38174" x="2633663" y="5635625"/>
          <p14:tracePt t="38178" x="2678113" y="5635625"/>
          <p14:tracePt t="38208" x="2800350" y="5635625"/>
          <p14:tracePt t="38211" x="2889250" y="5635625"/>
          <p14:tracePt t="38242" x="3028950" y="5608638"/>
          <p14:tracePt t="38274" x="3163888" y="5580063"/>
          <p14:tracePt t="38308" x="3314700" y="5446713"/>
          <p14:tracePt t="38341" x="3352800" y="5351463"/>
          <p14:tracePt t="38346" x="3370263" y="5300663"/>
          <p14:tracePt t="38375" x="3403600" y="5116513"/>
          <p14:tracePt t="38407" x="3397250" y="4921250"/>
          <p14:tracePt t="38411" x="3381375" y="4894263"/>
          <p14:tracePt t="38441" x="3241675" y="4765675"/>
          <p14:tracePt t="38474" x="2995613" y="4659313"/>
          <p14:tracePt t="38508" x="2711450" y="4586288"/>
          <p14:tracePt t="38541" x="2438400" y="4570413"/>
          <p14:tracePt t="38574" x="2225675" y="4570413"/>
          <p14:tracePt t="38579" x="2198688" y="4570413"/>
          <p14:tracePt t="38606" x="2070100" y="4614863"/>
          <p14:tracePt t="38609" x="2041525" y="4648200"/>
          <p14:tracePt t="38639" x="1985963" y="4687888"/>
          <p14:tracePt t="38672" x="1908175" y="4832350"/>
          <p14:tracePt t="38678" x="1908175" y="4876800"/>
          <p14:tracePt t="38706" x="1908175" y="5022850"/>
          <p14:tracePt t="38739" x="1912938" y="5138738"/>
          <p14:tracePt t="38773" x="1981200" y="5167313"/>
          <p14:tracePt t="38806" x="2003425" y="5195888"/>
          <p14:tracePt t="38839" x="2014538" y="5195888"/>
          <p14:tracePt t="38873" x="2097088" y="5207000"/>
          <p14:tracePt t="38906" x="2136775" y="5251450"/>
          <p14:tracePt t="39148" x="0" y="0"/>
        </p14:tracePtLst>
        <p14:tracePtLst>
          <p14:tracePt t="52411" x="1293813" y="3906838"/>
          <p14:tracePt t="52482" x="1293813" y="3895725"/>
          <p14:tracePt t="52498" x="1293813" y="3867150"/>
          <p14:tracePt t="52508" x="1293813" y="3856038"/>
          <p14:tracePt t="52541" x="1293813" y="3760788"/>
          <p14:tracePt t="52574" x="1233488" y="3654425"/>
          <p14:tracePt t="52578" x="1182688" y="3638550"/>
          <p14:tracePt t="52608" x="1127125" y="3598863"/>
          <p14:tracePt t="52610" x="1098550" y="3598863"/>
          <p14:tracePt t="52642" x="931863" y="3598863"/>
          <p14:tracePt t="52675" x="892175" y="3598863"/>
          <p14:tracePt t="52708" x="854075" y="3632200"/>
          <p14:tracePt t="52741" x="842963" y="3711575"/>
          <p14:tracePt t="52775" x="892175" y="3871913"/>
          <p14:tracePt t="52779" x="903288" y="3883025"/>
          <p14:tracePt t="52808" x="942975" y="3883025"/>
          <p14:tracePt t="52810" x="993775" y="3871913"/>
          <p14:tracePt t="52842" x="1042988" y="3660775"/>
          <p14:tracePt t="52875" x="1042988" y="3587750"/>
          <p14:tracePt t="52908" x="1038225" y="3587750"/>
          <p14:tracePt t="52941" x="954088" y="3676650"/>
          <p14:tracePt t="52975" x="936625" y="3744913"/>
          <p14:tracePt t="52979" x="936625" y="3756025"/>
          <p14:tracePt t="53009" x="936625" y="3771900"/>
          <p14:tracePt t="53040" x="976313" y="3733800"/>
          <p14:tracePt t="53041" x="0" y="0"/>
        </p14:tracePtLst>
        <p14:tracePtLst>
          <p14:tracePt t="53375" x="1333500" y="4821238"/>
          <p14:tracePt t="53379" x="1327150" y="4821238"/>
          <p14:tracePt t="53390" x="1300163" y="4838700"/>
          <p14:tracePt t="53408" x="1300163" y="4894263"/>
          <p14:tracePt t="53441" x="1344613" y="5072063"/>
          <p14:tracePt t="53474" x="1635125" y="5318125"/>
          <p14:tracePt t="53479" x="1684338" y="5351463"/>
          <p14:tracePt t="53508" x="2125663" y="5546725"/>
          <p14:tracePt t="53510" x="2281238" y="5613400"/>
          <p14:tracePt t="53544" x="2767013" y="5786438"/>
          <p14:tracePt t="53574" x="2917825" y="5803900"/>
          <p14:tracePt t="53608" x="3001963" y="5786438"/>
          <p14:tracePt t="53642" x="3113088" y="5641975"/>
          <p14:tracePt t="53646" x="3146425" y="5568950"/>
          <p14:tracePt t="53674" x="3179763" y="5424488"/>
          <p14:tracePt t="53678" x="3179763" y="5356225"/>
          <p14:tracePt t="53708" x="3179763" y="5218113"/>
          <p14:tracePt t="53711" x="3179763" y="5183188"/>
          <p14:tracePt t="53742" x="3179763" y="5105400"/>
          <p14:tracePt t="53774" x="3146425" y="5011738"/>
          <p14:tracePt t="53808" x="2940050" y="4814888"/>
          <p14:tracePt t="53841" x="2755900" y="4714875"/>
          <p14:tracePt t="53874" x="2571750" y="4614863"/>
          <p14:tracePt t="53878" x="2493963" y="4597400"/>
          <p14:tracePt t="53908" x="2243138" y="4581525"/>
          <p14:tracePt t="53911" x="2198688" y="4581525"/>
          <p14:tracePt t="53939" x="2030413" y="4564063"/>
          <p14:tracePt t="53941" x="1963738" y="4564063"/>
          <p14:tracePt t="53973" x="1684338" y="4608513"/>
          <p14:tracePt t="54006" x="1533525" y="4759325"/>
          <p14:tracePt t="54042" x="1428750" y="4883150"/>
          <p14:tracePt t="54074" x="1400175" y="5033963"/>
          <p14:tracePt t="54078" x="1384300" y="5083175"/>
          <p14:tracePt t="54108" x="1384300" y="5207000"/>
          <p14:tracePt t="54111" x="1395413" y="5256213"/>
          <p14:tracePt t="54141" x="1684338" y="5424488"/>
          <p14:tracePt t="54174" x="2019300" y="5624513"/>
          <p14:tracePt t="54208" x="2498725" y="5792788"/>
          <p14:tracePt t="54241" x="3152775" y="5948363"/>
          <p14:tracePt t="54275" x="3614738" y="5970588"/>
          <p14:tracePt t="54278" x="3676650" y="5970588"/>
          <p14:tracePt t="54308" x="3738563" y="5853113"/>
          <p14:tracePt t="54311" x="3754438" y="5803900"/>
          <p14:tracePt t="54341" x="3754438" y="5535613"/>
          <p14:tracePt t="54374" x="3754438" y="5322888"/>
          <p14:tracePt t="54408" x="3659188" y="5105400"/>
          <p14:tracePt t="54441" x="3565525" y="4965700"/>
          <p14:tracePt t="54474" x="3408363" y="4932363"/>
          <p14:tracePt t="54478" x="3314700" y="4899025"/>
          <p14:tracePt t="54509" x="2951163" y="4776788"/>
          <p14:tracePt t="54542" x="2593975" y="4759325"/>
          <p14:tracePt t="54574" x="2259013" y="4759325"/>
          <p14:tracePt t="54608" x="2019300" y="4821238"/>
          <p14:tracePt t="54641" x="1785938" y="4999038"/>
          <p14:tracePt t="54646" x="1768475" y="5011738"/>
          <p14:tracePt t="54675" x="1679575" y="5105400"/>
          <p14:tracePt t="54678" x="1662113" y="5149850"/>
          <p14:tracePt t="54708" x="1646238" y="5262563"/>
          <p14:tracePt t="54711" x="1646238" y="5289550"/>
          <p14:tracePt t="54741" x="1657350" y="5480050"/>
          <p14:tracePt t="54774" x="1801813" y="5602288"/>
          <p14:tracePt t="54809" x="1981200" y="5730875"/>
          <p14:tracePt t="54841" x="2220913" y="5819775"/>
          <p14:tracePt t="54874" x="2505075" y="5875338"/>
          <p14:tracePt t="54878" x="2600325" y="5892800"/>
          <p14:tracePt t="54907" x="2906713" y="5892800"/>
          <p14:tracePt t="54911" x="3024188" y="5892800"/>
          <p14:tracePt t="54941" x="3208338" y="5842000"/>
          <p14:tracePt t="54975" x="3219450" y="5719763"/>
          <p14:tracePt t="55008" x="3219450" y="5473700"/>
          <p14:tracePt t="55041" x="3208338" y="5262563"/>
          <p14:tracePt t="55046" x="3175000" y="5189538"/>
          <p14:tracePt t="55075" x="3040063" y="5089525"/>
          <p14:tracePt t="55080" x="3006725" y="5060950"/>
          <p14:tracePt t="55105" x="2873375" y="4927600"/>
          <p14:tracePt t="55139" x="2689225" y="4787900"/>
          <p14:tracePt t="55141" x="2655888" y="4759325"/>
          <p14:tracePt t="55172" x="2420938" y="4692650"/>
          <p14:tracePt t="55206" x="1924050" y="4625975"/>
          <p14:tracePt t="55241" x="1238250" y="4625975"/>
          <p14:tracePt t="55245" x="1116013" y="4625975"/>
          <p14:tracePt t="55276" x="903288" y="4625975"/>
          <p14:tracePt t="55279" x="892175" y="4625975"/>
          <p14:tracePt t="55308" x="831850" y="4710113"/>
          <p14:tracePt t="55311" x="803275" y="4725988"/>
          <p14:tracePt t="55341" x="736600" y="4972050"/>
          <p14:tracePt t="55376" x="719138" y="5145088"/>
          <p14:tracePt t="55408" x="747713" y="5395913"/>
          <p14:tracePt t="55441" x="881063" y="5564188"/>
          <p14:tracePt t="55475" x="1127125" y="5697538"/>
          <p14:tracePt t="55478" x="1193800" y="5713413"/>
          <p14:tracePt t="55508" x="1360488" y="5748338"/>
          <p14:tracePt t="55510" x="1428750" y="5764213"/>
          <p14:tracePt t="55542" x="1919288" y="5786438"/>
          <p14:tracePt t="55575" x="2516188" y="5786438"/>
          <p14:tracePt t="55608" x="2889250" y="5735638"/>
          <p14:tracePt t="55641" x="3035300" y="5591175"/>
          <p14:tracePt t="55675" x="3119438" y="5391150"/>
          <p14:tracePt t="55679" x="3152775" y="5295900"/>
          <p14:tracePt t="55707" x="3190875" y="5127625"/>
          <p14:tracePt t="55711" x="3190875" y="5078413"/>
          <p14:tracePt t="55742" x="3179763" y="4865688"/>
          <p14:tracePt t="55774" x="3106738" y="4748213"/>
          <p14:tracePt t="55808" x="2990850" y="4676775"/>
          <p14:tracePt t="55841" x="2811463" y="4630738"/>
          <p14:tracePt t="55875" x="2571750" y="4575175"/>
          <p14:tracePt t="55878" x="2505075" y="4575175"/>
          <p14:tracePt t="55908" x="2254250" y="4559300"/>
          <p14:tracePt t="55911" x="2187575" y="4559300"/>
          <p14:tracePt t="55941" x="1912938" y="4559300"/>
          <p14:tracePt t="55974" x="1706563" y="4676775"/>
          <p14:tracePt t="56008" x="1568450" y="4799013"/>
          <p14:tracePt t="56041" x="1489075" y="4927600"/>
          <p14:tracePt t="56046" x="1473200" y="4954588"/>
          <p14:tracePt t="56075" x="1462088" y="5011738"/>
          <p14:tracePt t="56079" x="1462088" y="5049838"/>
          <p14:tracePt t="56108" x="1462088" y="5218113"/>
          <p14:tracePt t="56111" x="1489075" y="5267325"/>
          <p14:tracePt t="56144" x="1606550" y="5429250"/>
          <p14:tracePt t="56174" x="1835150" y="5568950"/>
          <p14:tracePt t="56208" x="2092325" y="5624513"/>
          <p14:tracePt t="56242" x="2744788" y="5753100"/>
          <p14:tracePt t="56246" x="2895600" y="5775325"/>
          <p14:tracePt t="56274" x="3263900" y="5797550"/>
          <p14:tracePt t="56279" x="3352800" y="5797550"/>
          <p14:tracePt t="56308" x="3543300" y="5719763"/>
          <p14:tracePt t="56310" x="3598863" y="5664200"/>
          <p14:tracePt t="56342" x="3681413" y="5564188"/>
          <p14:tracePt t="56375" x="3827463" y="5267325"/>
          <p14:tracePt t="56378" x="3843338" y="5200650"/>
          <p14:tracePt t="56408" x="3860800" y="5072063"/>
          <p14:tracePt t="56411" x="3860800" y="5045075"/>
          <p14:tracePt t="56442" x="3749675" y="4865688"/>
          <p14:tracePt t="56474" x="3643313" y="4821238"/>
          <p14:tracePt t="56508" x="3532188" y="4792663"/>
          <p14:tracePt t="56541" x="3419475" y="4776788"/>
          <p14:tracePt t="56574" x="3190875" y="4776788"/>
          <p14:tracePt t="56578" x="3079750" y="4776788"/>
          <p14:tracePt t="56608" x="2571750" y="4776788"/>
          <p14:tracePt t="56610" x="2360613" y="4776788"/>
          <p14:tracePt t="56641" x="1673225" y="4776788"/>
          <p14:tracePt t="56674" x="1651000" y="4799013"/>
          <p14:tracePt t="56708" x="1595438" y="4860925"/>
          <p14:tracePt t="56742" x="1517650" y="5072063"/>
          <p14:tracePt t="56774" x="1466850" y="5307013"/>
          <p14:tracePt t="56778" x="1466850" y="5334000"/>
          <p14:tracePt t="56807" x="1466850" y="5418138"/>
          <p14:tracePt t="56812" x="1466850" y="5451475"/>
          <p14:tracePt t="56841" x="1533525" y="5586413"/>
          <p14:tracePt t="56874" x="1601788" y="5675313"/>
          <p14:tracePt t="56908" x="1868488" y="5775325"/>
          <p14:tracePt t="56941" x="2119313" y="5792788"/>
          <p14:tracePt t="56975" x="2460625" y="5792788"/>
          <p14:tracePt t="56978" x="2549525" y="5781675"/>
          <p14:tracePt t="57008" x="2855913" y="5635625"/>
          <p14:tracePt t="57011" x="2928938" y="5602288"/>
          <p14:tracePt t="57042" x="3224213" y="5451475"/>
          <p14:tracePt t="57074" x="3392488" y="5322888"/>
          <p14:tracePt t="57107" x="3408363" y="5127625"/>
          <p14:tracePt t="57141" x="3297238" y="4910138"/>
          <p14:tracePt t="57174" x="3024188" y="4743450"/>
          <p14:tracePt t="57178" x="2924175" y="4703763"/>
          <p14:tracePt t="57209" x="2644775" y="4564063"/>
          <p14:tracePt t="57211" x="2549525" y="4548188"/>
          <p14:tracePt t="57241" x="2047875" y="4441825"/>
          <p14:tracePt t="57274" x="1584325" y="4419600"/>
          <p14:tracePt t="57308" x="1189038" y="4419600"/>
          <p14:tracePt t="57341" x="892175" y="4430713"/>
          <p14:tracePt t="57375" x="719138" y="4619625"/>
          <p14:tracePt t="57379" x="703263" y="4687888"/>
          <p14:tracePt t="57408" x="669925" y="4838700"/>
          <p14:tracePt t="57412" x="669925" y="4865688"/>
          <p14:tracePt t="57441" x="669925" y="5022850"/>
          <p14:tracePt t="57474" x="669925" y="5072063"/>
          <p14:tracePt t="57509" x="681038" y="5138738"/>
          <p14:tracePt t="57976" x="0" y="0"/>
        </p14:tracePtLst>
        <p14:tracePtLst>
          <p14:tracePt t="58595" x="2041525" y="5502275"/>
          <p14:tracePt t="58598" x="2030413" y="5484813"/>
          <p14:tracePt t="58610" x="2003425" y="5457825"/>
          <p14:tracePt t="58618" x="1992313" y="5446713"/>
          <p14:tracePt t="58642" x="1935163" y="5380038"/>
          <p14:tracePt t="58674" x="1885950" y="5218113"/>
          <p14:tracePt t="58708" x="1779588" y="5016500"/>
          <p14:tracePt t="58741" x="1768475" y="4827588"/>
          <p14:tracePt t="58746" x="1768475" y="4799013"/>
          <p14:tracePt t="58774" x="1768475" y="4692650"/>
          <p14:tracePt t="58778" x="1768475" y="4681538"/>
          <p14:tracePt t="58807" x="1768475" y="4643438"/>
          <p14:tracePt t="58810" x="1768475" y="4614863"/>
          <p14:tracePt t="58844" x="1752600" y="4497388"/>
          <p14:tracePt t="58874" x="1735138" y="4364038"/>
          <p14:tracePt t="58908" x="1735138" y="4286250"/>
          <p14:tracePt t="58942" x="1735138" y="4217988"/>
          <p14:tracePt t="58946" x="1735138" y="4191000"/>
          <p14:tracePt t="58975" x="1724025" y="4168775"/>
          <p14:tracePt t="58978" x="1724025" y="4157663"/>
          <p14:tracePt t="59008" x="1706563" y="4140200"/>
          <p14:tracePt t="59098" x="1706563" y="4162425"/>
          <p14:tracePt t="59106" x="1706563" y="4229100"/>
          <p14:tracePt t="59115" x="1706563" y="4257675"/>
          <p14:tracePt t="59139" x="1706563" y="4441825"/>
          <p14:tracePt t="59174" x="1706563" y="4670425"/>
          <p14:tracePt t="59178" x="1706563" y="4737100"/>
          <p14:tracePt t="59208" x="1706563" y="4899025"/>
          <p14:tracePt t="59242" x="1706563" y="5078413"/>
          <p14:tracePt t="59274" x="1717675" y="5195888"/>
          <p14:tracePt t="59278" x="1717675" y="5240338"/>
          <p14:tracePt t="59308" x="1717675" y="5322888"/>
          <p14:tracePt t="59310" x="1717675" y="5351463"/>
          <p14:tracePt t="59341" x="1819275" y="5440363"/>
          <p14:tracePt t="59375" x="1852613" y="5524500"/>
          <p14:tracePt t="59408" x="1879600" y="5608638"/>
          <p14:tracePt t="59415" x="1879600" y="5653088"/>
          <p14:tracePt t="59441" x="1879600" y="5691188"/>
          <p14:tracePt t="59550" x="1879600" y="5686425"/>
          <p14:tracePt t="59558" x="1879600" y="5641975"/>
          <p14:tracePt t="59574" x="1879600" y="5564188"/>
          <p14:tracePt t="59608" x="1868488" y="5367338"/>
          <p14:tracePt t="59641" x="1868488" y="5218113"/>
          <p14:tracePt t="59645" x="1868488" y="5172075"/>
          <p14:tracePt t="59674" x="1868488" y="5067300"/>
          <p14:tracePt t="59678" x="1868488" y="5038725"/>
          <p14:tracePt t="59708" x="1857375" y="4954588"/>
          <p14:tracePt t="59711" x="1841500" y="4938713"/>
          <p14:tracePt t="59742" x="1812925" y="4854575"/>
          <p14:tracePt t="59774" x="1774825" y="4759325"/>
          <p14:tracePt t="59809" x="1735138" y="4692650"/>
          <p14:tracePt t="59841" x="1717675" y="4665663"/>
          <p14:tracePt t="59875" x="1717675" y="4630738"/>
          <p14:tracePt t="59878" x="1717675" y="4614863"/>
          <p14:tracePt t="59910" x="1717675" y="4564063"/>
          <p14:tracePt t="59941" x="1717675" y="4514850"/>
          <p14:tracePt t="59974" x="1739900" y="4386263"/>
          <p14:tracePt t="60008" x="1785938" y="4302125"/>
          <p14:tracePt t="60041" x="1797050" y="4279900"/>
          <p14:tracePt t="60110" x="1790700" y="4279900"/>
          <p14:tracePt t="60126" x="1779588" y="4279900"/>
          <p14:tracePt t="60142" x="1763713" y="4313238"/>
          <p14:tracePt t="60174" x="1752600" y="4391025"/>
          <p14:tracePt t="60209" x="1735138" y="4514850"/>
          <p14:tracePt t="60241" x="1717675" y="4625975"/>
          <p14:tracePt t="60275" x="1717675" y="4814888"/>
          <p14:tracePt t="60280" x="1717675" y="4865688"/>
          <p14:tracePt t="60308" x="1706563" y="5016500"/>
          <p14:tracePt t="60311" x="1706563" y="5083175"/>
          <p14:tracePt t="60342" x="1752600" y="5300663"/>
          <p14:tracePt t="60375" x="1819275" y="5424488"/>
          <p14:tracePt t="60408" x="1857375" y="5491163"/>
          <p14:tracePt t="60441" x="1879600" y="5513388"/>
          <p14:tracePt t="60446" x="1879600" y="5540375"/>
          <p14:tracePt t="60475" x="1897063" y="5551488"/>
          <p14:tracePt t="60574" x="1924050" y="5546725"/>
          <p14:tracePt t="60582" x="1897063" y="5513388"/>
          <p14:tracePt t="60608" x="1830388" y="5384800"/>
          <p14:tracePt t="60641" x="1612900" y="5127625"/>
          <p14:tracePt t="60645" x="1562100" y="5072063"/>
          <p14:tracePt t="60676" x="1439863" y="4899025"/>
          <p14:tracePt t="60679" x="1406525" y="4865688"/>
          <p14:tracePt t="60707" x="1384300" y="4810125"/>
          <p14:tracePt t="60711" x="1384300" y="4765675"/>
          <p14:tracePt t="60741" x="1395413" y="4575175"/>
          <p14:tracePt t="60775" x="1477963" y="4397375"/>
          <p14:tracePt t="60808" x="1506538" y="4341813"/>
          <p14:tracePt t="60841" x="1506538" y="4330700"/>
          <p14:tracePt t="60874" x="1506538" y="4291013"/>
          <p14:tracePt t="60907" x="1506538" y="4279900"/>
          <p14:tracePt t="60910" x="1506538" y="4251325"/>
          <p14:tracePt t="60941" x="1506538" y="4224338"/>
          <p14:tracePt t="60975" x="1550988" y="4140200"/>
          <p14:tracePt t="61008" x="1562100" y="4124325"/>
          <p14:tracePt t="61041" x="1590675" y="4124325"/>
          <p14:tracePt t="61075" x="1651000" y="4240213"/>
          <p14:tracePt t="61079" x="1651000" y="4251325"/>
          <p14:tracePt t="61107" x="1679575" y="4391025"/>
          <p14:tracePt t="61111" x="1695450" y="4464050"/>
          <p14:tracePt t="61141" x="1746250" y="4597400"/>
          <p14:tracePt t="61174" x="1763713" y="4699000"/>
          <p14:tracePt t="61208" x="1763713" y="4799013"/>
          <p14:tracePt t="61241" x="1763713" y="4876800"/>
          <p14:tracePt t="61246" x="1763713" y="4927600"/>
          <p14:tracePt t="61274" x="1735138" y="5033963"/>
          <p14:tracePt t="61278" x="1735138" y="5083175"/>
          <p14:tracePt t="61308" x="1735138" y="5207000"/>
          <p14:tracePt t="61310" x="1735138" y="5233988"/>
          <p14:tracePt t="61342" x="1735138" y="5345113"/>
          <p14:tracePt t="61375" x="1774825" y="5446713"/>
          <p14:tracePt t="61408" x="1857375" y="5546725"/>
          <p14:tracePt t="61441" x="1912938" y="5602288"/>
          <p14:tracePt t="61534" x="1874838" y="5564188"/>
          <p14:tracePt t="61543" x="1863725" y="5551488"/>
          <p14:tracePt t="61574" x="1701800" y="5300663"/>
          <p14:tracePt t="61608" x="1557338" y="5072063"/>
          <p14:tracePt t="61642" x="1489075" y="4814888"/>
          <p14:tracePt t="61646" x="1489075" y="4765675"/>
          <p14:tracePt t="61674" x="1489075" y="4541838"/>
          <p14:tracePt t="61678" x="1489075" y="4508500"/>
          <p14:tracePt t="61708" x="1489075" y="4452938"/>
          <p14:tracePt t="61711" x="1489075" y="4435475"/>
          <p14:tracePt t="61743" x="1489075" y="4413250"/>
          <p14:tracePt t="61774" x="1489075" y="4346575"/>
          <p14:tracePt t="61808" x="1489075" y="4251325"/>
          <p14:tracePt t="61934" x="1489075" y="4257675"/>
          <p14:tracePt t="61950" x="1489075" y="4302125"/>
          <p14:tracePt t="61974" x="1489075" y="4419600"/>
          <p14:tracePt t="62008" x="1489075" y="4630738"/>
          <p14:tracePt t="62015" x="1489075" y="4699000"/>
          <p14:tracePt t="62041" x="1539875" y="4927600"/>
          <p14:tracePt t="62074" x="1568450" y="5089525"/>
          <p14:tracePt t="62078" x="1568450" y="5116513"/>
          <p14:tracePt t="62107" x="1584325" y="5138738"/>
          <p14:tracePt t="62112" x="1595438" y="5149850"/>
          <p14:tracePt t="62141" x="1606550" y="5178425"/>
          <p14:tracePt t="62174" x="1635125" y="5218113"/>
          <p14:tracePt t="62338" x="1635125" y="5211763"/>
          <p14:tracePt t="62354" x="1662113" y="5145088"/>
          <p14:tracePt t="62375" x="1662113" y="5027613"/>
          <p14:tracePt t="62378" x="1662113" y="4938713"/>
          <p14:tracePt t="62409" x="1662113" y="4703763"/>
          <p14:tracePt t="62441" x="1662113" y="4525963"/>
          <p14:tracePt t="62475" x="1662113" y="4503738"/>
          <p14:tracePt t="62508" x="1662113" y="4475163"/>
          <p14:tracePt t="62541" x="1662113" y="4464050"/>
          <p14:tracePt t="62594" x="1662113" y="4486275"/>
          <p14:tracePt t="62608" x="1651000" y="4552950"/>
          <p14:tracePt t="62610" x="1651000" y="4581525"/>
          <p14:tracePt t="62641" x="1651000" y="4827588"/>
          <p14:tracePt t="62675" x="1757363" y="5145088"/>
          <p14:tracePt t="62709" x="1757363" y="5334000"/>
          <p14:tracePt t="62741" x="1774825" y="5451475"/>
          <p14:tracePt t="62774" x="1785938" y="5462588"/>
          <p14:tracePt t="64080" x="1785938" y="5480050"/>
          <p14:tracePt t="64081" x="0" y="0"/>
        </p14:tracePtLst>
        <p14:tracePtLst>
          <p14:tracePt t="64487" x="1947863" y="5491163"/>
          <p14:tracePt t="64529" x="1935163" y="5473700"/>
          <p14:tracePt t="64545" x="1908175" y="5462588"/>
          <p14:tracePt t="64553" x="1897063" y="5462588"/>
          <p14:tracePt t="64573" x="1841500" y="5435600"/>
          <p14:tracePt t="64606" x="1768475" y="5334000"/>
          <p14:tracePt t="64609" x="1768475" y="5322888"/>
          <p14:tracePt t="64640" x="1728788" y="5251450"/>
          <p14:tracePt t="64642" x="1728788" y="5240338"/>
          <p14:tracePt t="64673" x="1673225" y="5111750"/>
          <p14:tracePt t="64708" x="1657350" y="5045075"/>
          <p14:tracePt t="64714" x="1657350" y="5033963"/>
          <p14:tracePt t="64741" x="1657350" y="4960938"/>
          <p14:tracePt t="64774" x="1684338" y="4860925"/>
          <p14:tracePt t="64778" x="1684338" y="4832350"/>
          <p14:tracePt t="64807" x="1695450" y="4743450"/>
          <p14:tracePt t="64812" x="1695450" y="4732338"/>
          <p14:tracePt t="64841" x="1690688" y="4603750"/>
          <p14:tracePt t="64874" x="1651000" y="4564063"/>
          <p14:tracePt t="64908" x="1639888" y="4525963"/>
          <p14:tracePt t="64941" x="1646238" y="4397375"/>
          <p14:tracePt t="64946" x="1662113" y="4386263"/>
          <p14:tracePt t="64974" x="1673225" y="4341813"/>
          <p14:tracePt t="65010" x="1701800" y="4313238"/>
          <p14:tracePt t="65041" x="1739900" y="4246563"/>
          <p14:tracePt t="65075" x="1757363" y="4191000"/>
          <p14:tracePt t="65109" x="1757363" y="4151313"/>
          <p14:tracePt t="65141" x="1735138" y="4124325"/>
          <p14:tracePt t="65186" x="1724025" y="4124325"/>
          <p14:tracePt t="65234" x="1712913" y="4124325"/>
          <p14:tracePt t="65242" x="1712913" y="4146550"/>
          <p14:tracePt t="65274" x="1819275" y="4291013"/>
          <p14:tracePt t="65309" x="1841500" y="4586288"/>
          <p14:tracePt t="65341" x="1841500" y="4754563"/>
          <p14:tracePt t="65375" x="1830388" y="4872038"/>
          <p14:tracePt t="65408" x="1812925" y="4987925"/>
          <p14:tracePt t="65441" x="1812925" y="5089525"/>
          <p14:tracePt t="65446" x="1812925" y="5100638"/>
          <p14:tracePt t="65475" x="1812925" y="5183188"/>
          <p14:tracePt t="65478" x="1812925" y="5211763"/>
          <p14:tracePt t="65507" x="1824038" y="5267325"/>
          <p14:tracePt t="65510" x="1824038" y="5278438"/>
          <p14:tracePt t="65542" x="1835150" y="5380038"/>
          <p14:tracePt t="65574" x="1897063" y="5480050"/>
          <p14:tracePt t="65609" x="1908175" y="5491163"/>
          <p14:tracePt t="65641" x="1908175" y="5502275"/>
          <p14:tracePt t="65716" x="0" y="0"/>
        </p14:tracePtLst>
        <p14:tracePtLst>
          <p14:tracePt t="71042" x="809625" y="2265363"/>
          <p14:tracePt t="71228" x="842963" y="2265363"/>
          <p14:tracePt t="71234" x="858838" y="2265363"/>
          <p14:tracePt t="71241" x="869950" y="2265363"/>
          <p14:tracePt t="71272" x="920750" y="2265363"/>
          <p14:tracePt t="71306" x="947738" y="2265363"/>
          <p14:tracePt t="71338" x="1042988" y="2265363"/>
          <p14:tracePt t="71375" x="1071563" y="2265363"/>
          <p14:tracePt t="71438" x="1082675" y="2254250"/>
          <p14:tracePt t="71454" x="1093788" y="2254250"/>
          <p14:tracePt t="71474" x="1171575" y="2254250"/>
          <p14:tracePt t="71478" x="1182688" y="2254250"/>
          <p14:tracePt t="71508" x="1249363" y="2254250"/>
          <p14:tracePt t="71510" x="1260475" y="2254250"/>
          <p14:tracePt t="71541" x="1271588" y="2254250"/>
          <p14:tracePt t="71575" x="1344613" y="2254250"/>
          <p14:tracePt t="71608" x="1366838" y="2260600"/>
          <p14:tracePt t="71641" x="1384300" y="2260600"/>
          <p14:tracePt t="71726" x="1395413" y="2260600"/>
          <p14:tracePt t="71758" x="1373188" y="2260600"/>
          <p14:tracePt t="71766" x="1360488" y="2260600"/>
          <p14:tracePt t="71774" x="1316038" y="2260600"/>
          <p14:tracePt t="71806" x="1165225" y="2260600"/>
          <p14:tracePt t="71839" x="976313" y="2260600"/>
          <p14:tracePt t="71873" x="909638" y="2260600"/>
          <p14:tracePt t="71908" x="792163" y="2260600"/>
          <p14:tracePt t="71911" x="781050" y="2260600"/>
          <p14:tracePt t="71942" x="685800" y="2260600"/>
          <p14:tracePt t="72014" x="658813" y="2276475"/>
          <p14:tracePt t="72022" x="641350" y="2276475"/>
          <p14:tracePt t="72041" x="585788" y="2276475"/>
          <p14:tracePt t="72074" x="534988" y="2276475"/>
          <p14:tracePt t="72078" x="523875" y="2276475"/>
          <p14:tracePt t="72206" x="523875" y="2287588"/>
          <p14:tracePt t="72222" x="530225" y="2298700"/>
          <p14:tracePt t="72242" x="568325" y="2332038"/>
          <p14:tracePt t="72274" x="692150" y="2349500"/>
          <p14:tracePt t="72278" x="736600" y="2349500"/>
          <p14:tracePt t="72308" x="803275" y="2349500"/>
          <p14:tracePt t="72311" x="820738" y="2349500"/>
          <p14:tracePt t="72343" x="898525" y="2338388"/>
          <p14:tracePt t="72374" x="1049338" y="2327275"/>
          <p14:tracePt t="72408" x="1244600" y="2327275"/>
          <p14:tracePt t="72441" x="1377950" y="2327275"/>
          <p14:tracePt t="72449" x="1406525" y="2327275"/>
          <p14:tracePt t="72474" x="1500188" y="2338388"/>
          <p14:tracePt t="72478" x="1528763" y="2349500"/>
          <p14:tracePt t="72507" x="1579563" y="2349500"/>
          <p14:tracePt t="73324" x="0" y="0"/>
        </p14:tracePtLst>
        <p14:tracePtLst>
          <p14:tracePt t="74245" x="2243138" y="2298700"/>
          <p14:tracePt t="74402" x="2236788" y="2298700"/>
          <p14:tracePt t="74418" x="2220913" y="2293938"/>
          <p14:tracePt t="74442" x="2209800" y="2238375"/>
          <p14:tracePt t="74475" x="2154238" y="2181225"/>
          <p14:tracePt t="74508" x="2074863" y="2170113"/>
          <p14:tracePt t="74541" x="2036763" y="2154238"/>
          <p14:tracePt t="74545" x="2019300" y="2154238"/>
          <p14:tracePt t="74574" x="1997075" y="2187575"/>
          <p14:tracePt t="74606" x="1997075" y="2198688"/>
          <p14:tracePt t="74754" x="1997075" y="2214563"/>
          <p14:tracePt t="74770" x="2003425" y="2227263"/>
          <p14:tracePt t="74786" x="2014538" y="2238375"/>
          <p14:tracePt t="74832" x="0" y="0"/>
        </p14:tracePtLst>
        <p14:tracePtLst>
          <p14:tracePt t="80202" x="3230563" y="2143125"/>
          <p14:tracePt t="80322" x="3252788" y="2143125"/>
          <p14:tracePt t="80330" x="3286125" y="2143125"/>
          <p14:tracePt t="80341" x="3297238" y="2147888"/>
          <p14:tracePt t="80374" x="3336925" y="2192338"/>
          <p14:tracePt t="80482" x="3363913" y="2203450"/>
          <p14:tracePt t="80491" x="3381375" y="2203450"/>
          <p14:tracePt t="80508" x="3392488" y="2214563"/>
          <p14:tracePt t="80541" x="3441700" y="2271713"/>
          <p14:tracePt t="80574" x="3459163" y="2282825"/>
          <p14:tracePt t="80578" x="3470275" y="2282825"/>
          <p14:tracePt t="80642" x="3514725" y="2298700"/>
          <p14:tracePt t="80650" x="3525838" y="2298700"/>
          <p14:tracePt t="80674" x="3581400" y="2316163"/>
          <p14:tracePt t="80709" x="3592513" y="2327275"/>
          <p14:tracePt t="80832" x="3609975" y="2327275"/>
          <p14:tracePt t="80848" x="3636963" y="2327275"/>
          <p14:tracePt t="80856" x="3648075" y="2327275"/>
          <p14:tracePt t="80872" x="3687763" y="2327275"/>
          <p14:tracePt t="80907" x="3933825" y="2327275"/>
          <p14:tracePt t="80940" x="4067175" y="2327275"/>
          <p14:tracePt t="80974" x="4106863" y="2327275"/>
          <p14:tracePt t="81026" x="4117975" y="2320925"/>
          <p14:tracePt t="81090" x="4117975" y="2305050"/>
          <p14:tracePt t="81106" x="4117975" y="2293938"/>
          <p14:tracePt t="81138" x="4117975" y="2265363"/>
          <p14:tracePt t="81145" x="4117975" y="2254250"/>
          <p14:tracePt t="81174" x="4117975" y="2243138"/>
          <p14:tracePt t="81208" x="4117975" y="2227263"/>
          <p14:tracePt t="81241" x="4005263" y="2154238"/>
          <p14:tracePt t="81274" x="3743325" y="2065338"/>
          <p14:tracePt t="81308" x="3587750" y="2054225"/>
          <p14:tracePt t="81340" x="3492500" y="2036763"/>
          <p14:tracePt t="81374" x="3463925" y="2036763"/>
          <p14:tracePt t="81408" x="3363913" y="2103438"/>
          <p14:tracePt t="81441" x="3319463" y="2203450"/>
          <p14:tracePt t="81448" x="3290888" y="2214563"/>
          <p14:tracePt t="81474" x="3279775" y="2271713"/>
          <p14:tracePt t="81509" x="3319463" y="2327275"/>
          <p14:tracePt t="81542" x="3419475" y="2371725"/>
          <p14:tracePt t="81574" x="3676650" y="2455863"/>
          <p14:tracePt t="81608" x="3894138" y="2471738"/>
          <p14:tracePt t="81641" x="4005263" y="2449513"/>
          <p14:tracePt t="81674" x="4044950" y="2382838"/>
          <p14:tracePt t="81718" x="4044950" y="2371725"/>
          <p14:tracePt t="81741" x="4044950" y="2343150"/>
          <p14:tracePt t="81775" x="4044950" y="2332038"/>
          <p14:tracePt t="81846" x="4022725" y="2316163"/>
          <p14:tracePt t="81854" x="4011613" y="2316163"/>
          <p14:tracePt t="82054" x="4000500" y="2316163"/>
          <p14:tracePt t="82062" x="3989388" y="2305050"/>
          <p14:tracePt t="83348" x="0" y="0"/>
        </p14:tracePtLst>
        <p14:tracePtLst>
          <p14:tracePt t="84286" x="4446588" y="2136775"/>
          <p14:tracePt t="84406" x="4446588" y="2143125"/>
          <p14:tracePt t="84414" x="4457700" y="2154238"/>
          <p14:tracePt t="84441" x="4541838" y="2181225"/>
          <p14:tracePt t="84474" x="4597400" y="2192338"/>
          <p14:tracePt t="84508" x="4635500" y="2192338"/>
          <p14:tracePt t="84541" x="4714875" y="2192338"/>
          <p14:tracePt t="84575" x="4903788" y="2243138"/>
          <p14:tracePt t="84579" x="4970463" y="2243138"/>
          <p14:tracePt t="84607" x="5138738" y="2260600"/>
          <p14:tracePt t="84612" x="5149850" y="2260600"/>
          <p14:tracePt t="84641" x="5172075" y="2260600"/>
          <p14:tracePt t="84676" x="5227638" y="2260600"/>
          <p14:tracePt t="84708" x="5322888" y="2260600"/>
          <p14:tracePt t="84741" x="5434013" y="2260600"/>
          <p14:tracePt t="84745" x="5462588" y="2260600"/>
          <p14:tracePt t="84774" x="5518150" y="2260600"/>
          <p14:tracePt t="84778" x="5540375" y="2260600"/>
          <p14:tracePt t="84807" x="5622925" y="2260600"/>
          <p14:tracePt t="84810" x="5657850" y="2260600"/>
          <p14:tracePt t="84842" x="5691188" y="2260600"/>
          <p14:tracePt t="84875" x="5835650" y="2260600"/>
          <p14:tracePt t="84907" x="6070600" y="2309813"/>
          <p14:tracePt t="84941" x="6137275" y="2338388"/>
          <p14:tracePt t="84986" x="6148388" y="2338388"/>
          <p14:tracePt t="85082" x="6126163" y="2338388"/>
          <p14:tracePt t="85090" x="6097588" y="2338388"/>
          <p14:tracePt t="85108" x="5913438" y="2320925"/>
          <p14:tracePt t="85141" x="5634038" y="2287588"/>
          <p14:tracePt t="85146" x="5567363" y="2271713"/>
          <p14:tracePt t="85174" x="5416550" y="2271713"/>
          <p14:tracePt t="85209" x="5394325" y="2271713"/>
          <p14:tracePt t="85213" x="5383213" y="2276475"/>
          <p14:tracePt t="85242" x="5283200" y="2320925"/>
          <p14:tracePt t="85274" x="5216525" y="2332038"/>
          <p14:tracePt t="85338" x="5221288" y="2349500"/>
          <p14:tracePt t="85347" x="5232400" y="2349500"/>
          <p14:tracePt t="85374" x="5345113" y="2360613"/>
          <p14:tracePt t="85378" x="5394325" y="2393950"/>
          <p14:tracePt t="85407" x="5556250" y="2393950"/>
          <p14:tracePt t="85410" x="5600700" y="2393950"/>
          <p14:tracePt t="85443" x="5684838" y="2393950"/>
          <p14:tracePt t="85474" x="5724525" y="2393950"/>
          <p14:tracePt t="85530" x="5735638" y="2393950"/>
          <p14:tracePt t="85542" x="5729288" y="2387600"/>
          <p14:tracePt t="85574" x="5662613" y="2305050"/>
          <p14:tracePt t="85578" x="5646738" y="2276475"/>
          <p14:tracePt t="85607" x="5540375" y="2243138"/>
          <p14:tracePt t="85610" x="5511800" y="2243138"/>
          <p14:tracePt t="85643" x="5283200" y="2227263"/>
          <p14:tracePt t="85674" x="5094288" y="2227263"/>
          <p14:tracePt t="85708" x="5026025" y="2227263"/>
          <p14:tracePt t="85741" x="5003800" y="2227263"/>
          <p14:tracePt t="85774" x="4987925" y="2227263"/>
          <p14:tracePt t="85818" x="4987925" y="2232025"/>
          <p14:tracePt t="85841" x="5026025" y="2276475"/>
          <p14:tracePt t="85874" x="5305425" y="2343150"/>
          <p14:tracePt t="85907" x="5600700" y="2343150"/>
          <p14:tracePt t="85942" x="5746750" y="2360613"/>
          <p14:tracePt t="85974" x="5773738" y="2360613"/>
          <p14:tracePt t="85978" x="5784850" y="2338388"/>
          <p14:tracePt t="86007" x="5829300" y="2265363"/>
          <p14:tracePt t="86010" x="5829300" y="2254250"/>
          <p14:tracePt t="86041" x="5829300" y="2227263"/>
          <p14:tracePt t="86074" x="5780088" y="2159000"/>
          <p14:tracePt t="86107" x="5584825" y="2114550"/>
          <p14:tracePt t="86114" x="5534025" y="2098675"/>
          <p14:tracePt t="86141" x="5372100" y="2098675"/>
          <p14:tracePt t="86174" x="5194300" y="2120900"/>
          <p14:tracePt t="86178" x="5183188" y="2132013"/>
          <p14:tracePt t="86208" x="5160963" y="2159000"/>
          <p14:tracePt t="86241" x="5160963" y="2170113"/>
          <p14:tracePt t="86282" x="5160963" y="2198688"/>
          <p14:tracePt t="86308" x="5283200" y="2249488"/>
          <p14:tracePt t="86341" x="5518150" y="2332038"/>
          <p14:tracePt t="86374" x="5773738" y="2349500"/>
          <p14:tracePt t="86378" x="5784850" y="2349500"/>
          <p14:tracePt t="86409" x="5824538" y="2343150"/>
          <p14:tracePt t="86441" x="5824538" y="2232025"/>
          <p14:tracePt t="86474" x="5824538" y="2192338"/>
          <p14:tracePt t="86508" x="5735638" y="2154238"/>
          <p14:tracePt t="86541" x="5562600" y="2136775"/>
          <p14:tracePt t="86546" x="5473700" y="2136775"/>
          <p14:tracePt t="86574" x="5327650" y="2136775"/>
          <p14:tracePt t="86578" x="5316538" y="2136775"/>
          <p14:tracePt t="86608" x="5305425" y="2136775"/>
          <p14:tracePt t="86641" x="5249863" y="2143125"/>
          <p14:tracePt t="86674" x="5165725" y="2198688"/>
          <p14:tracePt t="86709" x="5154613" y="2238375"/>
          <p14:tracePt t="86741" x="5165725" y="2382838"/>
          <p14:tracePt t="86774" x="5272088" y="2455863"/>
          <p14:tracePt t="86778" x="5283200" y="2455863"/>
          <p14:tracePt t="86807" x="5349875" y="2455863"/>
          <p14:tracePt t="86811" x="5378450" y="2455863"/>
          <p14:tracePt t="86842" x="5456238" y="2455863"/>
          <p14:tracePt t="86874" x="5511800" y="2449513"/>
          <p14:tracePt t="86922" x="5522913" y="2438400"/>
          <p14:tracePt t="86955" x="5540375" y="2422525"/>
          <p14:tracePt t="86986" x="5540375" y="2411413"/>
          <p14:tracePt t="87008" x="5540375" y="2398713"/>
          <p14:tracePt t="87010" x="5540375" y="2382838"/>
          <p14:tracePt t="87041" x="5540375" y="2332038"/>
          <p14:tracePt t="87074" x="5383213" y="2254250"/>
          <p14:tracePt t="87107" x="5176838" y="2254250"/>
          <p14:tracePt t="87141" x="4981575" y="2254250"/>
          <p14:tracePt t="87174" x="4943475" y="2254250"/>
          <p14:tracePt t="87210" x="4910138" y="2265363"/>
          <p14:tracePt t="87241" x="4899025" y="2265363"/>
          <p14:tracePt t="87290" x="4899025" y="2293938"/>
          <p14:tracePt t="87307" x="4899025" y="2305050"/>
          <p14:tracePt t="87341" x="4932363" y="2320925"/>
          <p14:tracePt t="87386" x="4959350" y="2332038"/>
          <p14:tracePt t="87407" x="4987925" y="2332038"/>
          <p14:tracePt t="87441" x="5037138" y="2332038"/>
          <p14:tracePt t="87475" x="5054600" y="2332038"/>
          <p14:tracePt t="87630" x="5083175" y="2332038"/>
          <p14:tracePt t="87638" x="5094288" y="2332038"/>
          <p14:tracePt t="87647" x="5105400" y="2332038"/>
          <p14:tracePt t="87674" x="5116513" y="2327275"/>
          <p14:tracePt t="87726" x="5143500" y="2298700"/>
          <p14:tracePt t="87741" x="5238750" y="2298700"/>
          <p14:tracePt t="87771" x="5278438" y="2298700"/>
          <p14:tracePt t="87772" x="0" y="0"/>
        </p14:tracePtLst>
        <p14:tracePtLst>
          <p14:tracePt t="88806" x="5451475" y="2181225"/>
          <p14:tracePt t="88830" x="5438775" y="2181225"/>
          <p14:tracePt t="88846" x="5394325" y="2181225"/>
          <p14:tracePt t="88874" x="5372100" y="2181225"/>
          <p14:tracePt t="88878" x="5345113" y="2181225"/>
          <p14:tracePt t="88910" x="5243513" y="2181225"/>
          <p14:tracePt t="88942" x="5149850" y="2181225"/>
          <p14:tracePt t="88974" x="5132388" y="2181225"/>
          <p14:tracePt t="89278" x="5132388" y="2192338"/>
          <p14:tracePt t="89294" x="5154613" y="2192338"/>
          <p14:tracePt t="89307" x="5172075" y="2192338"/>
          <p14:tracePt t="89308" x="5194300" y="2192338"/>
          <p14:tracePt t="89309" x="0" y="0"/>
        </p14:tracePtLst>
        <p14:tracePtLst>
          <p14:tracePt t="89872" x="6381750" y="2170113"/>
          <p14:tracePt t="89952" x="6381750" y="2176463"/>
          <p14:tracePt t="89966" x="6381750" y="2192338"/>
          <p14:tracePt t="89975" x="6403975" y="2220913"/>
          <p14:tracePt t="90008" x="6521450" y="2232025"/>
          <p14:tracePt t="90041" x="6638925" y="2232025"/>
          <p14:tracePt t="90074" x="6738938" y="2232025"/>
          <p14:tracePt t="90078" x="6767513" y="2232025"/>
          <p14:tracePt t="90107" x="6867525" y="2265363"/>
          <p14:tracePt t="90110" x="6918325" y="2265363"/>
          <p14:tracePt t="90141" x="7018338" y="2265363"/>
          <p14:tracePt t="90175" x="7146925" y="2265363"/>
          <p14:tracePt t="90207" x="7302500" y="2265363"/>
          <p14:tracePt t="90241" x="7313613" y="2265363"/>
          <p14:tracePt t="90286" x="7324725" y="2260600"/>
          <p14:tracePt t="90308" x="7324725" y="2243138"/>
          <p14:tracePt t="90341" x="7180263" y="2214563"/>
          <p14:tracePt t="90374" x="6951663" y="2214563"/>
          <p14:tracePt t="90408" x="6723063" y="2214563"/>
          <p14:tracePt t="90441" x="6683375" y="2214563"/>
          <p14:tracePt t="90446" x="6667500" y="2214563"/>
          <p14:tracePt t="90562" x="6678613" y="2220913"/>
          <p14:tracePt t="90578" x="6716713" y="2220913"/>
          <p14:tracePt t="90586" x="6783388" y="2238375"/>
          <p14:tracePt t="90608" x="6923088" y="2238375"/>
          <p14:tracePt t="90611" x="6973888" y="2238375"/>
          <p14:tracePt t="90641" x="7107238" y="2271713"/>
          <p14:tracePt t="90674" x="7191375" y="2271713"/>
          <p14:tracePt t="90707" x="7269163" y="2271713"/>
          <p14:tracePt t="90741" x="7369175" y="2287588"/>
          <p14:tracePt t="90747" x="7397750" y="2287588"/>
          <p14:tracePt t="90774" x="7581900" y="2287588"/>
          <p14:tracePt t="90778" x="7610475" y="2287588"/>
          <p14:tracePt t="90808" x="7648575" y="2287588"/>
          <p14:tracePt t="90844" x="7677150" y="2287588"/>
          <p14:tracePt t="90930" x="7677150" y="2276475"/>
          <p14:tracePt t="90946" x="7670800" y="2265363"/>
          <p14:tracePt t="90954" x="7654925" y="2265363"/>
          <p14:tracePt t="90974" x="7559675" y="2249488"/>
          <p14:tracePt t="90978" x="7493000" y="2249488"/>
          <p14:tracePt t="91007" x="7269163" y="2214563"/>
          <p14:tracePt t="91011" x="7173913" y="2214563"/>
          <p14:tracePt t="91043" x="6878638" y="2214563"/>
          <p14:tracePt t="91074" x="6627813" y="2214563"/>
          <p14:tracePt t="91107" x="6516688" y="2214563"/>
          <p14:tracePt t="91141" x="6505575" y="2214563"/>
          <p14:tracePt t="91186" x="6494463" y="2220913"/>
          <p14:tracePt t="91208" x="6516688" y="2238375"/>
          <p14:tracePt t="91210" x="6527800" y="2238375"/>
          <p14:tracePt t="91241" x="6767513" y="2282825"/>
          <p14:tracePt t="91274" x="7024688" y="2298700"/>
          <p14:tracePt t="91308" x="7196138" y="2298700"/>
          <p14:tracePt t="91314" x="7224713" y="2298700"/>
          <p14:tracePt t="91341" x="7369175" y="2320925"/>
          <p14:tracePt t="91374" x="7519988" y="2320925"/>
          <p14:tracePt t="91378" x="7548563" y="2320925"/>
          <p14:tracePt t="91408" x="7621588" y="2320925"/>
          <p14:tracePt t="91412" x="7632700" y="2320925"/>
          <p14:tracePt t="91441" x="7726363" y="2320925"/>
          <p14:tracePt t="91474" x="7810500" y="2320925"/>
          <p14:tracePt t="91507" x="7921625" y="2320925"/>
          <p14:tracePt t="91541" x="8001000" y="2320925"/>
          <p14:tracePt t="91574" x="8050213" y="2320925"/>
          <p14:tracePt t="91610" x="8078788" y="2320925"/>
          <p14:tracePt t="91666" x="8089900" y="2298700"/>
          <p14:tracePt t="91674" x="8089900" y="2282825"/>
          <p14:tracePt t="91708" x="7954963" y="2238375"/>
          <p14:tracePt t="91741" x="7759700" y="2220913"/>
          <p14:tracePt t="91774" x="7497763" y="2209800"/>
          <p14:tracePt t="91778" x="7448550" y="2192338"/>
          <p14:tracePt t="91808" x="7308850" y="2192338"/>
          <p14:tracePt t="91811" x="7258050" y="2192338"/>
          <p14:tracePt t="91841" x="7085013" y="2176463"/>
          <p14:tracePt t="91874" x="6929438" y="2176463"/>
          <p14:tracePt t="91908" x="6818313" y="2176463"/>
          <p14:tracePt t="91941" x="6716713" y="2176463"/>
          <p14:tracePt t="91974" x="6656388" y="2176463"/>
          <p14:tracePt t="91978" x="6638925" y="2176463"/>
          <p14:tracePt t="92007" x="6599238" y="2176463"/>
          <p14:tracePt t="92050" x="6610350" y="2176463"/>
          <p14:tracePt t="92074" x="6700838" y="2214563"/>
          <p14:tracePt t="92109" x="6896100" y="2249488"/>
          <p14:tracePt t="92141" x="6978650" y="2276475"/>
          <p14:tracePt t="92174" x="7091363" y="2276475"/>
          <p14:tracePt t="92179" x="7158038" y="2276475"/>
          <p14:tracePt t="92207" x="7302500" y="2276475"/>
          <p14:tracePt t="92211" x="7369175" y="2276475"/>
          <p14:tracePt t="92241" x="7599363" y="2276475"/>
          <p14:tracePt t="92274" x="7748588" y="2276475"/>
          <p14:tracePt t="92308" x="7832725" y="2276475"/>
          <p14:tracePt t="92341" x="7927975" y="2276475"/>
          <p14:tracePt t="92374" x="8012113" y="2243138"/>
          <p14:tracePt t="92407" x="8023225" y="2243138"/>
          <p14:tracePt t="92441" x="8061325" y="2203450"/>
          <p14:tracePt t="92482" x="8061325" y="2192338"/>
          <p14:tracePt t="92507" x="8061325" y="2176463"/>
          <p14:tracePt t="92541" x="8001000" y="2125663"/>
          <p14:tracePt t="92575" x="7843838" y="2109788"/>
          <p14:tracePt t="92578" x="7816850" y="2092325"/>
          <p14:tracePt t="92608" x="7586663" y="2076450"/>
          <p14:tracePt t="92611" x="7519988" y="2076450"/>
          <p14:tracePt t="92642" x="7246938" y="2076450"/>
          <p14:tracePt t="92676" x="7073900" y="2076450"/>
          <p14:tracePt t="92708" x="6962775" y="2081213"/>
          <p14:tracePt t="92741" x="6800850" y="2125663"/>
          <p14:tracePt t="92774" x="6700838" y="2159000"/>
          <p14:tracePt t="92778" x="6672263" y="2159000"/>
          <p14:tracePt t="92808" x="6616700" y="2181225"/>
          <p14:tracePt t="92811" x="6605588" y="2181225"/>
          <p14:tracePt t="92841" x="6583363" y="2192338"/>
          <p14:tracePt t="92874" x="6565900" y="2209800"/>
          <p14:tracePt t="92908" x="6565900" y="2271713"/>
          <p14:tracePt t="92941" x="6645275" y="2327275"/>
          <p14:tracePt t="92974" x="6811963" y="2393950"/>
          <p14:tracePt t="92978" x="6840538" y="2393950"/>
          <p14:tracePt t="93008" x="7040563" y="2393950"/>
          <p14:tracePt t="93011" x="7107238" y="2393950"/>
          <p14:tracePt t="93041" x="7280275" y="2393950"/>
          <p14:tracePt t="93074" x="7508875" y="2393950"/>
          <p14:tracePt t="93108" x="7659688" y="2393950"/>
          <p14:tracePt t="93141" x="7693025" y="2382838"/>
          <p14:tracePt t="93186" x="7759700" y="2365375"/>
          <p14:tracePt t="93209" x="7783513" y="2354263"/>
          <p14:tracePt t="93213" x="7816850" y="2327275"/>
          <p14:tracePt t="93241" x="7839075" y="2298700"/>
          <p14:tracePt t="93298" x="7839075" y="2271713"/>
          <p14:tracePt t="93308" x="7839075" y="2260600"/>
          <p14:tracePt t="93341" x="7839075" y="2209800"/>
          <p14:tracePt t="93374" x="7794625" y="2143125"/>
          <p14:tracePt t="93408" x="7570788" y="2109788"/>
          <p14:tracePt t="93442" x="7319963" y="2109788"/>
          <p14:tracePt t="93446" x="7231063" y="2109788"/>
          <p14:tracePt t="93474" x="6989763" y="2109788"/>
          <p14:tracePt t="93478" x="6962775" y="2109788"/>
          <p14:tracePt t="93508" x="6896100" y="2109788"/>
          <p14:tracePt t="93511" x="6878638" y="2120900"/>
          <p14:tracePt t="93543" x="6840538" y="2143125"/>
          <p14:tracePt t="93574" x="6778625" y="2181225"/>
          <p14:tracePt t="93608" x="6767513" y="2192338"/>
          <p14:tracePt t="93641" x="6767513" y="2220913"/>
          <p14:tracePt t="93674" x="6800850" y="2305050"/>
          <p14:tracePt t="93679" x="6851650" y="2320925"/>
          <p14:tracePt t="93708" x="6962775" y="2387600"/>
          <p14:tracePt t="93711" x="6996113" y="2416175"/>
          <p14:tracePt t="93743" x="7073900" y="2427288"/>
          <p14:tracePt t="93774" x="7253288" y="2460625"/>
          <p14:tracePt t="93809" x="7386638" y="2478088"/>
          <p14:tracePt t="93815" x="7404100" y="2478088"/>
          <p14:tracePt t="93841" x="7486650" y="2478088"/>
          <p14:tracePt t="93874" x="7604125" y="2422525"/>
          <p14:tracePt t="93878" x="7637463" y="2405063"/>
          <p14:tracePt t="93907" x="7648575" y="2405063"/>
          <p14:tracePt t="93942" x="7677150" y="2376488"/>
          <p14:tracePt t="93974" x="7743825" y="2349500"/>
          <p14:tracePt t="94009" x="7743825" y="2327275"/>
          <p14:tracePt t="94041" x="7743825" y="2298700"/>
          <p14:tracePt t="94074" x="7743825" y="2232025"/>
          <p14:tracePt t="94078" x="7743825" y="2220913"/>
          <p14:tracePt t="94108" x="7732713" y="2181225"/>
          <p14:tracePt t="94112" x="7721600" y="2170113"/>
          <p14:tracePt t="94141" x="7670800" y="2143125"/>
          <p14:tracePt t="94174" x="7553325" y="2070100"/>
          <p14:tracePt t="94208" x="7442200" y="2054225"/>
          <p14:tracePt t="94241" x="7286625" y="2054225"/>
          <p14:tracePt t="94274" x="7135813" y="2065338"/>
          <p14:tracePt t="94278" x="7062788" y="2081213"/>
          <p14:tracePt t="94309" x="6962775" y="2120900"/>
          <p14:tracePt t="94342" x="6829425" y="2154238"/>
          <p14:tracePt t="94374" x="6756400" y="2181225"/>
          <p14:tracePt t="94409" x="6734175" y="2203450"/>
          <p14:tracePt t="94441" x="6694488" y="2203450"/>
          <p14:tracePt t="94475" x="6700838" y="2203450"/>
          <p14:tracePt t="94508" x="6756400" y="2232025"/>
          <p14:tracePt t="94511" x="6818313" y="2282825"/>
          <p14:tracePt t="94541" x="6973888" y="2343150"/>
          <p14:tracePt t="94574" x="7208838" y="2376488"/>
          <p14:tracePt t="94608" x="7364413" y="2376488"/>
          <p14:tracePt t="94641" x="7415213" y="2376488"/>
          <p14:tracePt t="94674" x="7497763" y="2371725"/>
          <p14:tracePt t="94678" x="7542213" y="2371725"/>
          <p14:tracePt t="94708" x="7637463" y="2338388"/>
          <p14:tracePt t="94711" x="7699375" y="2320925"/>
          <p14:tracePt t="94741" x="7816850" y="2309813"/>
          <p14:tracePt t="94774" x="7899400" y="2265363"/>
          <p14:tracePt t="94822" x="7943850" y="2265363"/>
          <p14:tracePt t="94841" x="7966075" y="2249488"/>
          <p14:tracePt t="94875" x="7983538" y="2238375"/>
          <p14:tracePt t="94907" x="7994650" y="2187575"/>
          <p14:tracePt t="94941" x="7994650" y="2159000"/>
          <p14:tracePt t="94974" x="7989888" y="2120900"/>
          <p14:tracePt t="95008" x="7921625" y="2098675"/>
          <p14:tracePt t="95041" x="7805738" y="2070100"/>
          <p14:tracePt t="95074" x="7508875" y="2070100"/>
          <p14:tracePt t="95079" x="7419975" y="2070100"/>
          <p14:tracePt t="95108" x="7196138" y="2070100"/>
          <p14:tracePt t="95111" x="7129463" y="2070100"/>
          <p14:tracePt t="95141" x="6978650" y="2070100"/>
          <p14:tracePt t="95174" x="6845300" y="2070100"/>
          <p14:tracePt t="95207" x="6745288" y="2070100"/>
          <p14:tracePt t="95241" x="6577013" y="2081213"/>
          <p14:tracePt t="95275" x="6472238" y="2125663"/>
          <p14:tracePt t="95308" x="6415088" y="2143125"/>
          <p14:tracePt t="95382" x="6415088" y="2170113"/>
          <p14:tracePt t="95390" x="6415088" y="2181225"/>
          <p14:tracePt t="95407" x="6465888" y="2238375"/>
          <p14:tracePt t="95441" x="6750050" y="2327275"/>
          <p14:tracePt t="95446" x="6818313" y="2327275"/>
          <p14:tracePt t="95474" x="6996113" y="2327275"/>
          <p14:tracePt t="95478" x="7062788" y="2327275"/>
          <p14:tracePt t="95508" x="7169150" y="2343150"/>
          <p14:tracePt t="95511" x="7202488" y="2343150"/>
          <p14:tracePt t="95541" x="7353300" y="2343150"/>
          <p14:tracePt t="95574" x="7453313" y="2360613"/>
          <p14:tracePt t="95608" x="7519988" y="2360613"/>
          <p14:tracePt t="95641" x="7604125" y="2305050"/>
          <p14:tracePt t="95674" x="7688263" y="2265363"/>
          <p14:tracePt t="95678" x="7704138" y="2254250"/>
          <p14:tracePt t="95708" x="7715250" y="2238375"/>
          <p14:tracePt t="96600" x="0" y="0"/>
        </p14:tracePtLst>
        <p14:tracePtLst>
          <p14:tracePt t="97362" x="803275" y="2460625"/>
          <p14:tracePt t="97402" x="809625" y="2460625"/>
          <p14:tracePt t="97418" x="836613" y="2460625"/>
          <p14:tracePt t="97442" x="958850" y="2444750"/>
          <p14:tracePt t="97474" x="1116013" y="2444750"/>
          <p14:tracePt t="97508" x="1344613" y="2444750"/>
          <p14:tracePt t="97541" x="1533525" y="2444750"/>
          <p14:tracePt t="97574" x="1728788" y="2444750"/>
          <p14:tracePt t="97578" x="1779588" y="2444750"/>
          <p14:tracePt t="97608" x="1863725" y="2444750"/>
          <p14:tracePt t="97612" x="1890713" y="2444750"/>
          <p14:tracePt t="97642" x="2025650" y="2444750"/>
          <p14:tracePt t="97674" x="2119313" y="2444750"/>
          <p14:tracePt t="97708" x="2187575" y="2444750"/>
          <p14:tracePt t="97741" x="2225675" y="2444750"/>
          <p14:tracePt t="97775" x="2281238" y="2444750"/>
          <p14:tracePt t="97779" x="2292350" y="2444750"/>
          <p14:tracePt t="97808" x="2360613" y="2444750"/>
          <p14:tracePt t="97811" x="2387600" y="2444750"/>
          <p14:tracePt t="97841" x="2487613" y="2444750"/>
          <p14:tracePt t="97875" x="2527300" y="2444750"/>
          <p14:tracePt t="98872" x="2555875" y="2444750"/>
          <p14:tracePt t="98873" x="0" y="0"/>
        </p14:tracePtLst>
        <p14:tracePtLst>
          <p14:tracePt t="100165" x="9043988" y="5575300"/>
          <p14:tracePt t="100237" x="9032875" y="5575300"/>
          <p14:tracePt t="100254" x="9032875" y="5540375"/>
          <p14:tracePt t="100273" x="9015413" y="5495925"/>
          <p14:tracePt t="100306" x="8848725" y="5240338"/>
          <p14:tracePt t="100339" x="8580438" y="5133975"/>
          <p14:tracePt t="100342" x="8513763" y="5116513"/>
          <p14:tracePt t="100373" x="8340725" y="5116513"/>
          <p14:tracePt t="100406" x="8167688" y="5178425"/>
          <p14:tracePt t="100439" x="7989888" y="5273675"/>
          <p14:tracePt t="100473" x="7866063" y="5380038"/>
          <p14:tracePt t="100477" x="7821613" y="5395913"/>
          <p14:tracePt t="100506" x="7805738" y="5451475"/>
          <p14:tracePt t="100508" x="7754938" y="5484813"/>
          <p14:tracePt t="100539" x="7754938" y="5551488"/>
          <p14:tracePt t="100541" x="7754938" y="5564188"/>
          <p14:tracePt t="100573" x="7754938" y="5630863"/>
          <p14:tracePt t="100606" x="7777163" y="5708650"/>
          <p14:tracePt t="100639" x="7827963" y="5719763"/>
          <p14:tracePt t="100674" x="7883525" y="5719763"/>
          <p14:tracePt t="100706" x="7939088" y="5675313"/>
          <p14:tracePt t="100709" x="7939088" y="5664200"/>
          <p14:tracePt t="100739" x="7961313" y="5635625"/>
          <p14:tracePt t="100741" x="7978775" y="5624513"/>
          <p14:tracePt t="100774" x="8027988" y="5586413"/>
          <p14:tracePt t="100806" x="8072438" y="5451475"/>
          <p14:tracePt t="100839" x="8072438" y="5356225"/>
          <p14:tracePt t="100873" x="8001000" y="5340350"/>
          <p14:tracePt t="100906" x="7899400" y="5329238"/>
          <p14:tracePt t="100908" x="7872413" y="5329238"/>
          <p14:tracePt t="100941" x="7715250" y="5380038"/>
          <p14:tracePt t="100976" x="7666038" y="5484813"/>
          <p14:tracePt t="101008" x="7666038" y="5580063"/>
          <p14:tracePt t="101041" x="7721600" y="5697538"/>
          <p14:tracePt t="101046" x="7766050" y="5730875"/>
          <p14:tracePt t="101074" x="7872413" y="5759450"/>
          <p14:tracePt t="101078" x="7883525" y="5759450"/>
          <p14:tracePt t="101106" x="8012113" y="5837238"/>
          <p14:tracePt t="101109" x="8023225" y="5837238"/>
          <p14:tracePt t="101139" x="8112125" y="5897563"/>
          <p14:tracePt t="101173" x="8161338" y="5897563"/>
          <p14:tracePt t="101206" x="8189913" y="5897563"/>
          <p14:tracePt t="101239" x="8274050" y="5830888"/>
          <p14:tracePt t="101273" x="8329613" y="5748338"/>
          <p14:tracePt t="101306" x="8329613" y="5635625"/>
          <p14:tracePt t="101309" x="8329613" y="5624513"/>
          <p14:tracePt t="101340" x="8251825" y="5518150"/>
          <p14:tracePt t="101342" x="8201025" y="5468938"/>
          <p14:tracePt t="101373" x="8061325" y="5435600"/>
          <p14:tracePt t="101406" x="7916863" y="5435600"/>
          <p14:tracePt t="101439" x="7788275" y="5513388"/>
          <p14:tracePt t="101473" x="7743825" y="5664200"/>
          <p14:tracePt t="101507" x="7743825" y="5853113"/>
          <p14:tracePt t="101510" x="7743825" y="5903913"/>
          <p14:tracePt t="101543" x="7877175" y="5992813"/>
          <p14:tracePt t="101574" x="8105775" y="6037263"/>
          <p14:tracePt t="101608" x="8245475" y="6037263"/>
          <p14:tracePt t="101641" x="8296275" y="6037263"/>
          <p14:tracePt t="101674" x="8351838" y="5970588"/>
          <p14:tracePt t="101678" x="8351838" y="5919788"/>
          <p14:tracePt t="101708" x="8351838" y="5775325"/>
          <p14:tracePt t="101710" x="8351838" y="5748338"/>
          <p14:tracePt t="101742" x="8351838" y="5635625"/>
          <p14:tracePt t="101774" x="8256588" y="5546725"/>
          <p14:tracePt t="101808" x="8056563" y="5480050"/>
          <p14:tracePt t="101841" x="7966075" y="5462588"/>
          <p14:tracePt t="101875" x="7954963" y="5462588"/>
          <p14:tracePt t="101878" x="7943850" y="5502275"/>
          <p14:tracePt t="101908" x="7927975" y="5602288"/>
          <p14:tracePt t="101910" x="7927975" y="5613400"/>
          <p14:tracePt t="101941" x="7927975" y="5713413"/>
          <p14:tracePt t="101974" x="8027988" y="5830888"/>
          <p14:tracePt t="102008" x="8101013" y="5886450"/>
          <p14:tracePt t="102041" x="8139113" y="5886450"/>
          <p14:tracePt t="102074" x="8234363" y="5886450"/>
          <p14:tracePt t="102078" x="8285163" y="5859463"/>
          <p14:tracePt t="102108" x="8362950" y="5764213"/>
          <p14:tracePt t="102112" x="8362950" y="5724525"/>
          <p14:tracePt t="102142" x="8380413" y="5624513"/>
          <p14:tracePt t="102174" x="8334375" y="5495925"/>
          <p14:tracePt t="102178" x="8285163" y="5462588"/>
          <p14:tracePt t="102208" x="8196263" y="5384800"/>
          <p14:tracePt t="102211" x="8145463" y="5367338"/>
          <p14:tracePt t="102239" x="8089900" y="5351463"/>
          <p14:tracePt t="102241" x="8078788" y="5351463"/>
          <p14:tracePt t="102273" x="7961313" y="5351463"/>
          <p14:tracePt t="102306" x="7843838" y="5424488"/>
          <p14:tracePt t="102339" x="7783513" y="5540375"/>
          <p14:tracePt t="102372" x="7783513" y="5686425"/>
          <p14:tracePt t="102408" x="7839075" y="5770563"/>
          <p14:tracePt t="102411" x="7850188" y="5786438"/>
          <p14:tracePt t="102442" x="7954963" y="5842000"/>
          <p14:tracePt t="102474" x="7983538" y="5842000"/>
          <p14:tracePt t="102479" x="8012113" y="5859463"/>
          <p14:tracePt t="102508" x="8039100" y="5859463"/>
          <p14:tracePt t="102511" x="8050213" y="5853113"/>
          <p14:tracePt t="102541" x="8134350" y="5781675"/>
          <p14:tracePt t="102574" x="8145463" y="5702300"/>
          <p14:tracePt t="102609" x="8123238" y="5608638"/>
          <p14:tracePt t="102641" x="8005763" y="5546725"/>
          <p14:tracePt t="102674" x="7905750" y="5535613"/>
          <p14:tracePt t="102709" x="7832725" y="5540375"/>
          <p14:tracePt t="102741" x="7799388" y="5619750"/>
          <p14:tracePt t="102774" x="7783513" y="5686425"/>
          <p14:tracePt t="102778" x="7783513" y="5697538"/>
          <p14:tracePt t="102807" x="7783513" y="5753100"/>
          <p14:tracePt t="102811" x="7783513" y="5764213"/>
          <p14:tracePt t="102841" x="7888288" y="5881688"/>
          <p14:tracePt t="102874" x="7978775" y="5908675"/>
          <p14:tracePt t="102908" x="8005763" y="5908675"/>
          <p14:tracePt t="102941" x="8061325" y="5926138"/>
          <p14:tracePt t="102974" x="8112125" y="5903913"/>
          <p14:tracePt t="102979" x="8112125" y="5859463"/>
          <p14:tracePt t="103008" x="8112125" y="5770563"/>
          <p14:tracePt t="103011" x="8112125" y="5713413"/>
          <p14:tracePt t="103041" x="8001000" y="5524500"/>
          <p14:tracePt t="103074" x="7943850" y="5440363"/>
          <p14:tracePt t="103108" x="7877175" y="5429250"/>
          <p14:tracePt t="103141" x="7810500" y="5435600"/>
          <p14:tracePt t="103174" x="7721600" y="5491163"/>
          <p14:tracePt t="103178" x="7693025" y="5518150"/>
          <p14:tracePt t="103208" x="7681913" y="5646738"/>
          <p14:tracePt t="103211" x="7681913" y="5691188"/>
          <p14:tracePt t="103241" x="7726363" y="5848350"/>
          <p14:tracePt t="103276" x="7839075" y="5892800"/>
          <p14:tracePt t="103308" x="7978775" y="5926138"/>
          <p14:tracePt t="103341" x="7989888" y="5926138"/>
          <p14:tracePt t="103378" x="8001000" y="5926138"/>
          <p14:tracePt t="103408" x="8027988" y="5926138"/>
          <p14:tracePt t="103411" x="8056563" y="5926138"/>
          <p14:tracePt t="103441" x="8123238" y="5859463"/>
          <p14:tracePt t="103475" x="8123238" y="5764213"/>
          <p14:tracePt t="103508" x="8083550" y="5668963"/>
          <p14:tracePt t="103541" x="7961313" y="5602288"/>
          <p14:tracePt t="103574" x="7905750" y="5602288"/>
          <p14:tracePt t="103608" x="7866063" y="5619750"/>
          <p14:tracePt t="103611" x="7839075" y="5646738"/>
          <p14:tracePt t="103641" x="7799388" y="5719763"/>
          <p14:tracePt t="103674" x="7805738" y="5886450"/>
          <p14:tracePt t="103708" x="8001000" y="6037263"/>
          <p14:tracePt t="103741" x="8212138" y="6070600"/>
          <p14:tracePt t="103746" x="8240713" y="6070600"/>
          <p14:tracePt t="103774" x="8278813" y="6070600"/>
          <p14:tracePt t="103808" x="8289925" y="6065838"/>
          <p14:tracePt t="103811" x="8289925" y="6048375"/>
          <p14:tracePt t="103841" x="8289925" y="5970588"/>
          <p14:tracePt t="103874" x="8289925" y="5932488"/>
          <p14:tracePt t="104096" x="0" y="0"/>
        </p14:tracePtLst>
        <p14:tracePtLst>
          <p14:tracePt t="104668" x="6505575" y="5575300"/>
          <p14:tracePt t="104678" x="6583363" y="5591175"/>
          <p14:tracePt t="104708" x="6761163" y="5608638"/>
          <p14:tracePt t="104741" x="6800850" y="5608638"/>
          <p14:tracePt t="104774" x="6840538" y="5608638"/>
          <p14:tracePt t="104778" x="6867525" y="5608638"/>
          <p14:tracePt t="104808" x="6973888" y="5608638"/>
          <p14:tracePt t="104811" x="6989763" y="5602288"/>
          <p14:tracePt t="104841" x="7029450" y="5575300"/>
          <p14:tracePt t="104874" x="7040563" y="5535613"/>
          <p14:tracePt t="104910" x="7058025" y="5518150"/>
          <p14:tracePt t="104914" x="7069138" y="5507038"/>
          <p14:tracePt t="104942" x="7102475" y="5451475"/>
          <p14:tracePt t="104946" x="7102475" y="5435600"/>
          <p14:tracePt t="104974" x="7102475" y="5367338"/>
          <p14:tracePt t="104978" x="7102475" y="5356225"/>
          <p14:tracePt t="105010" x="7102475" y="5329238"/>
          <p14:tracePt t="105041" x="7029450" y="5207000"/>
          <p14:tracePt t="105074" x="6945313" y="5138738"/>
          <p14:tracePt t="105108" x="6896100" y="5100638"/>
          <p14:tracePt t="105141" x="6756400" y="5056188"/>
          <p14:tracePt t="105145" x="6723063" y="5056188"/>
          <p14:tracePt t="105174" x="6594475" y="4999038"/>
          <p14:tracePt t="105178" x="6583363" y="4999038"/>
          <p14:tracePt t="105208" x="6443663" y="4987925"/>
          <p14:tracePt t="105212" x="6392863" y="4972050"/>
          <p14:tracePt t="105241" x="6259513" y="4943475"/>
          <p14:tracePt t="105274" x="6059488" y="4910138"/>
          <p14:tracePt t="105308" x="5957888" y="4894263"/>
          <p14:tracePt t="105341" x="5891213" y="4894263"/>
          <p14:tracePt t="105345" x="5846763" y="4894263"/>
          <p14:tracePt t="105375" x="5762625" y="4894263"/>
          <p14:tracePt t="105378" x="5695950" y="4894263"/>
          <p14:tracePt t="105407" x="5629275" y="4865688"/>
          <p14:tracePt t="105411" x="5584825" y="4865688"/>
          <p14:tracePt t="105442" x="5500688" y="4827588"/>
          <p14:tracePt t="105475" x="5327650" y="4810125"/>
          <p14:tracePt t="105508" x="5260975" y="4810125"/>
          <p14:tracePt t="105541" x="5194300" y="4810125"/>
          <p14:tracePt t="105574" x="5143500" y="4843463"/>
          <p14:tracePt t="105579" x="5143500" y="4854575"/>
          <p14:tracePt t="105608" x="5116513" y="4965700"/>
          <p14:tracePt t="105611" x="5116513" y="5033963"/>
          <p14:tracePt t="105641" x="5116513" y="5200650"/>
          <p14:tracePt t="105674" x="5227638" y="5356225"/>
          <p14:tracePt t="105679" x="5260975" y="5391150"/>
          <p14:tracePt t="105708" x="5367338" y="5462588"/>
          <p14:tracePt t="105711" x="5400675" y="5495925"/>
          <p14:tracePt t="105742" x="5540375" y="5575300"/>
          <p14:tracePt t="105776" x="5702300" y="5641975"/>
          <p14:tracePt t="105808" x="5919788" y="5691188"/>
          <p14:tracePt t="105841" x="6130925" y="5741988"/>
          <p14:tracePt t="105875" x="6197600" y="5759450"/>
          <p14:tracePt t="105879" x="6243638" y="5786438"/>
          <p14:tracePt t="105908" x="6299200" y="5815013"/>
          <p14:tracePt t="105911" x="6310313" y="5842000"/>
          <p14:tracePt t="105942" x="6505575" y="5892800"/>
          <p14:tracePt t="105976" x="6683375" y="5926138"/>
          <p14:tracePt t="106008" x="6772275" y="5943600"/>
          <p14:tracePt t="106041" x="6829425" y="5943600"/>
          <p14:tracePt t="106074" x="6907213" y="5943600"/>
          <p14:tracePt t="106078" x="6934200" y="5943600"/>
          <p14:tracePt t="106108" x="7046913" y="5915025"/>
          <p14:tracePt t="106111" x="7073900" y="5897563"/>
          <p14:tracePt t="106142" x="7146925" y="5830888"/>
          <p14:tracePt t="106175" x="7173913" y="5775325"/>
          <p14:tracePt t="106208" x="7196138" y="5708650"/>
          <p14:tracePt t="106242" x="7242175" y="5608638"/>
          <p14:tracePt t="106245" x="7258050" y="5557838"/>
          <p14:tracePt t="106275" x="7258050" y="5440363"/>
          <p14:tracePt t="106279" x="7258050" y="5391150"/>
          <p14:tracePt t="106308" x="7180263" y="5262563"/>
          <p14:tracePt t="106311" x="7162800" y="5233988"/>
          <p14:tracePt t="106342" x="7058025" y="5156200"/>
          <p14:tracePt t="106375" x="6934200" y="5033963"/>
          <p14:tracePt t="106408" x="6783388" y="4999038"/>
          <p14:tracePt t="106441" x="6565900" y="4949825"/>
          <p14:tracePt t="106446" x="6499225" y="4932363"/>
          <p14:tracePt t="106473" x="6281738" y="4883150"/>
          <p14:tracePt t="106506" x="6186488" y="4865688"/>
          <p14:tracePt t="106540" x="6119813" y="4814888"/>
          <p14:tracePt t="106543" x="6103938" y="4799013"/>
          <p14:tracePt t="106573" x="6008688" y="4759325"/>
          <p14:tracePt t="106606" x="5875338" y="4732338"/>
          <p14:tracePt t="106639" x="5795963" y="4732338"/>
          <p14:tracePt t="106672" x="5713413" y="4732338"/>
          <p14:tracePt t="106706" x="5584825" y="4732338"/>
          <p14:tracePt t="106709" x="5540375" y="4732338"/>
          <p14:tracePt t="106740" x="5495925" y="4732338"/>
          <p14:tracePt t="106742" x="5473700" y="4732338"/>
          <p14:tracePt t="106773" x="5389563" y="4765675"/>
          <p14:tracePt t="106806" x="5334000" y="4849813"/>
          <p14:tracePt t="106842" x="5305425" y="4994275"/>
          <p14:tracePt t="106845" x="5305425" y="5022850"/>
          <p14:tracePt t="106874" x="5305425" y="5127625"/>
          <p14:tracePt t="106878" x="5311775" y="5138738"/>
          <p14:tracePt t="106908" x="5416550" y="5183188"/>
          <p14:tracePt t="106911" x="5445125" y="5195888"/>
          <p14:tracePt t="106942" x="5713413" y="5340350"/>
          <p14:tracePt t="106974" x="5964238" y="5429250"/>
          <p14:tracePt t="107008" x="6081713" y="5457825"/>
          <p14:tracePt t="107041" x="6164263" y="5502275"/>
          <p14:tracePt t="107075" x="6321425" y="5546725"/>
          <p14:tracePt t="107078" x="6370638" y="5564188"/>
          <p14:tracePt t="107108" x="6516688" y="5597525"/>
          <p14:tracePt t="107111" x="6550025" y="5597525"/>
          <p14:tracePt t="107141" x="6561138" y="5597525"/>
          <p14:tracePt t="107191" x="6588125" y="5597525"/>
          <p14:tracePt t="107205" x="6616700" y="5586413"/>
          <p14:tracePt t="107205" x="0" y="0"/>
        </p14:tracePtLst>
        <p14:tracePtLst>
          <p14:tracePt t="107688" x="7872413" y="5708650"/>
          <p14:tracePt t="107781" x="7866063" y="5668963"/>
          <p14:tracePt t="107788" x="7866063" y="5657850"/>
          <p14:tracePt t="107806" x="7839075" y="5575300"/>
          <p14:tracePt t="107839" x="7805738" y="5457825"/>
          <p14:tracePt t="107872" x="7805738" y="5429250"/>
          <p14:tracePt t="107957" x="7805738" y="5451475"/>
          <p14:tracePt t="107965" x="7805738" y="5468938"/>
          <p14:tracePt t="107972" x="7827963" y="5495925"/>
          <p14:tracePt t="108005" x="7943850" y="5735638"/>
          <p14:tracePt t="108039" x="8023225" y="5842000"/>
          <p14:tracePt t="108072" x="8123238" y="5903913"/>
          <p14:tracePt t="108105" x="8174038" y="5903913"/>
          <p14:tracePt t="108139" x="8212138" y="5903913"/>
          <p14:tracePt t="108175" x="8229600" y="5903913"/>
          <p14:tracePt t="108209" x="8229600" y="5792788"/>
          <p14:tracePt t="108241" x="8201025" y="5664200"/>
          <p14:tracePt t="108274" x="8174038" y="5546725"/>
          <p14:tracePt t="108279" x="8174038" y="5529263"/>
          <p14:tracePt t="108309" x="8174038" y="5518150"/>
          <p14:tracePt t="108358" x="8174038" y="5524500"/>
          <p14:tracePt t="108375" x="8174038" y="5630863"/>
          <p14:tracePt t="108408" x="8178800" y="5864225"/>
          <p14:tracePt t="108441" x="8329613" y="6021388"/>
          <p14:tracePt t="108474" x="8340725" y="6021388"/>
          <p14:tracePt t="108508" x="8385175" y="5999163"/>
          <p14:tracePt t="108511" x="8385175" y="5919788"/>
          <p14:tracePt t="108541" x="8374063" y="5786438"/>
          <p14:tracePt t="108575" x="8318500" y="5719763"/>
          <p14:tracePt t="108608" x="8289925" y="5635625"/>
          <p14:tracePt t="108641" x="8262938" y="5608638"/>
          <p14:tracePt t="108674" x="8251825" y="5597525"/>
          <p14:tracePt t="108708" x="8234363" y="5630863"/>
          <p14:tracePt t="108711" x="8234363" y="5708650"/>
          <p14:tracePt t="108741" x="8245475" y="5875338"/>
          <p14:tracePt t="108774" x="8396288" y="6099175"/>
          <p14:tracePt t="108810" x="8413750" y="6099175"/>
          <p14:tracePt t="108842" x="8413750" y="5932488"/>
          <p14:tracePt t="108875" x="8318500" y="5786438"/>
          <p14:tracePt t="108908" x="8251825" y="5719763"/>
          <p14:tracePt t="109034" x="8256588" y="5719763"/>
          <p14:tracePt t="109064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4097B-708A-25CB-B73C-F466100DF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8EB5C715-89D0-A23A-8709-BA483150A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4725144"/>
            <a:ext cx="4822856" cy="144000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1A49C75F-6559-76BE-9242-E996B7C32B23}"/>
              </a:ext>
            </a:extLst>
          </p:cNvPr>
          <p:cNvSpPr txBox="1">
            <a:spLocks/>
          </p:cNvSpPr>
          <p:nvPr/>
        </p:nvSpPr>
        <p:spPr>
          <a:xfrm>
            <a:off x="323529" y="1209471"/>
            <a:ext cx="4176464" cy="11233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cs-CZ" sz="2000" b="1" dirty="0">
                <a:latin typeface="+mn-lt"/>
              </a:rPr>
              <a:t>USA, Kalifornie -  </a:t>
            </a:r>
            <a:r>
              <a:rPr lang="cs-CZ" sz="2000" b="1" dirty="0" err="1">
                <a:latin typeface="+mn-lt"/>
              </a:rPr>
              <a:t>Central</a:t>
            </a:r>
            <a:r>
              <a:rPr lang="cs-CZ" sz="2000" b="1" dirty="0">
                <a:latin typeface="+mn-lt"/>
              </a:rPr>
              <a:t> </a:t>
            </a:r>
            <a:r>
              <a:rPr lang="cs-CZ" sz="2000" b="1" dirty="0" err="1">
                <a:latin typeface="+mn-lt"/>
              </a:rPr>
              <a:t>Valley</a:t>
            </a:r>
            <a:endParaRPr lang="cs-CZ" sz="2000" b="1" dirty="0">
              <a:latin typeface="+mn-lt"/>
            </a:endParaRPr>
          </a:p>
          <a:p>
            <a:pPr algn="l">
              <a:spcAft>
                <a:spcPts val="1200"/>
              </a:spcAft>
            </a:pPr>
            <a:r>
              <a:rPr lang="cs-CZ" sz="2000" b="1" dirty="0">
                <a:solidFill>
                  <a:srgbClr val="C00000"/>
                </a:solidFill>
                <a:latin typeface="+mn-lt"/>
              </a:rPr>
              <a:t>Výrazné poklesy terénu</a:t>
            </a:r>
          </a:p>
          <a:p>
            <a:pPr marL="257175" indent="-257175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polohy prachu a jílu místy &gt;50 % celkové mocnosti</a:t>
            </a:r>
          </a:p>
          <a:p>
            <a:pPr marL="257175" indent="-257175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tato kombinace je riziková s ohledem na odběr podzemních vod</a:t>
            </a:r>
          </a:p>
          <a:p>
            <a:pPr marL="257175" indent="-257175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pokles tlaku vody vede ke </a:t>
            </a:r>
            <a:r>
              <a:rPr lang="cs-CZ" sz="1600" dirty="0" err="1">
                <a:latin typeface="+mn-lt"/>
              </a:rPr>
              <a:t>kompakci</a:t>
            </a:r>
            <a:r>
              <a:rPr lang="cs-CZ" sz="1600" dirty="0">
                <a:latin typeface="+mn-lt"/>
              </a:rPr>
              <a:t> jemnozrnných hornin</a:t>
            </a:r>
          </a:p>
          <a:p>
            <a:pPr marL="257175" indent="-257175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riziko setrvačnosti poklesu i po ukončení poklesu hladiny PV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cs-CZ" sz="1600" dirty="0">
                <a:latin typeface="+mn-lt"/>
              </a:rPr>
              <a:t>(Arizona – vzestup hladin o 30 m, přesto i po desítkách let poklesy terénu)</a:t>
            </a:r>
          </a:p>
          <a:p>
            <a:pPr marL="257175" indent="-257175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pokles terénu (80 % poklesů v USA způsobeno odběrem podzemní vody)</a:t>
            </a:r>
          </a:p>
          <a:p>
            <a:pPr marL="257175" indent="-257175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ohrožení základů budov, potrubí aj. </a:t>
            </a:r>
          </a:p>
          <a:p>
            <a:pPr marL="257175" indent="-257175" algn="l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cs-CZ" sz="1500" dirty="0">
              <a:latin typeface="+mn-lt"/>
            </a:endParaRPr>
          </a:p>
          <a:p>
            <a:pPr marL="257175" indent="-257175" algn="l">
              <a:spcBef>
                <a:spcPts val="90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cs-CZ" sz="1500" dirty="0">
              <a:latin typeface="+mn-lt"/>
            </a:endParaRPr>
          </a:p>
          <a:p>
            <a:pPr algn="l">
              <a:spcAft>
                <a:spcPts val="450"/>
              </a:spcAft>
            </a:pPr>
            <a:endParaRPr lang="cs-CZ" sz="1800" dirty="0">
              <a:latin typeface="+mn-lt"/>
            </a:endParaRPr>
          </a:p>
          <a:p>
            <a:pPr algn="l">
              <a:spcAft>
                <a:spcPts val="450"/>
              </a:spcAft>
            </a:pPr>
            <a:endParaRPr lang="cs-CZ" sz="1800" dirty="0">
              <a:latin typeface="+mn-lt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5628648-E703-3A84-ECBB-917E87732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687" y="1673138"/>
            <a:ext cx="1066829" cy="2160000"/>
          </a:xfrm>
          <a:prstGeom prst="rect">
            <a:avLst/>
          </a:prstGeom>
        </p:spPr>
      </p:pic>
      <p:pic>
        <p:nvPicPr>
          <p:cNvPr id="17" name="Obrázek 16" descr="Obsah obrázku text, snímek obrazovky, řada/pruh, Paralelní&#10;&#10;Popis byl vytvořen automaticky">
            <a:extLst>
              <a:ext uri="{FF2B5EF4-FFF2-40B4-BE49-F238E27FC236}">
                <a16:creationId xmlns:a16="http://schemas.microsoft.com/office/drawing/2014/main" id="{89F85299-6919-06D6-BD92-C9833650B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787" y="981075"/>
            <a:ext cx="2958905" cy="3600000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ECF9C14E-9B16-3E58-B73C-534F51E20E92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5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Příklady nadměrného jímání vod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E015456-9B5E-C7DD-4FB0-25EA6ABF7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689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670"/>
    </mc:Choice>
    <mc:Fallback xmlns="">
      <p:transition spd="slow" advTm="230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767" x="5176838" y="3503613"/>
          <p14:tracePt t="51771" x="5183188" y="3514725"/>
          <p14:tracePt t="51775" x="5194300" y="3532188"/>
          <p14:tracePt t="51794" x="5210175" y="3543300"/>
          <p14:tracePt t="51805" x="5238750" y="3554413"/>
          <p14:tracePt t="51806" x="5249863" y="3571875"/>
          <p14:tracePt t="51839" x="5272088" y="3605213"/>
          <p14:tracePt t="51871" x="5311775" y="3643313"/>
          <p14:tracePt t="51906" x="5400675" y="3727450"/>
          <p14:tracePt t="51911" x="5411788" y="3744913"/>
          <p14:tracePt t="51940" x="5434013" y="3744913"/>
          <p14:tracePt t="51973" x="5507038" y="3756025"/>
          <p14:tracePt t="51976" x="5518150" y="3767138"/>
          <p14:tracePt t="52007" x="5684838" y="3789363"/>
          <p14:tracePt t="52040" x="5829300" y="3789363"/>
          <p14:tracePt t="52074" x="5924550" y="3789363"/>
          <p14:tracePt t="52106" x="6092825" y="3789363"/>
          <p14:tracePt t="52140" x="6321425" y="3789363"/>
          <p14:tracePt t="52143" x="6388100" y="3789363"/>
          <p14:tracePt t="52173" x="6532563" y="3789363"/>
          <p14:tracePt t="52176" x="6599238" y="3789363"/>
          <p14:tracePt t="52207" x="6734175" y="3789363"/>
          <p14:tracePt t="52240" x="6800850" y="3738563"/>
          <p14:tracePt t="52273" x="6923088" y="3632200"/>
          <p14:tracePt t="52306" x="7069138" y="3514725"/>
          <p14:tracePt t="52312" x="7080250" y="3503613"/>
          <p14:tracePt t="52340" x="7158038" y="3376613"/>
          <p14:tracePt t="52344" x="7173913" y="3348038"/>
          <p14:tracePt t="52373" x="7242175" y="3159125"/>
          <p14:tracePt t="52376" x="7242175" y="3113088"/>
          <p14:tracePt t="52407" x="7291388" y="2879725"/>
          <p14:tracePt t="52440" x="7291388" y="2684463"/>
          <p14:tracePt t="52474" x="7308850" y="2493963"/>
          <p14:tracePt t="52506" x="7308850" y="2282825"/>
          <p14:tracePt t="52512" x="7308850" y="2214563"/>
          <p14:tracePt t="52540" x="7173913" y="1941513"/>
          <p14:tracePt t="52543" x="7140575" y="1892300"/>
          <p14:tracePt t="52573" x="7000875" y="1719263"/>
          <p14:tracePt t="52576" x="6923088" y="1635125"/>
          <p14:tracePt t="52609" x="6588125" y="1422400"/>
          <p14:tracePt t="52640" x="6403975" y="1373188"/>
          <p14:tracePt t="52673" x="6181725" y="1373188"/>
          <p14:tracePt t="52707" x="5991225" y="1373188"/>
          <p14:tracePt t="52711" x="5902325" y="1373188"/>
          <p14:tracePt t="52740" x="5757863" y="1384300"/>
          <p14:tracePt t="52743" x="5729288" y="1411288"/>
          <p14:tracePt t="52773" x="5573713" y="1501775"/>
          <p14:tracePt t="52776" x="5484813" y="1517650"/>
          <p14:tracePt t="52808" x="5305425" y="1584325"/>
          <p14:tracePt t="52840" x="5165725" y="1662113"/>
          <p14:tracePt t="52873" x="5021263" y="1797050"/>
          <p14:tracePt t="52906" x="4852988" y="1981200"/>
          <p14:tracePt t="52911" x="4837113" y="2030413"/>
          <p14:tracePt t="52940" x="4737100" y="2159000"/>
          <p14:tracePt t="52943" x="4725988" y="2192338"/>
          <p14:tracePt t="52973" x="4708525" y="2338388"/>
          <p14:tracePt t="52976" x="4708525" y="2405063"/>
          <p14:tracePt t="53007" x="4708525" y="2617788"/>
          <p14:tracePt t="53040" x="4808538" y="2840038"/>
          <p14:tracePt t="53073" x="4999038" y="3030538"/>
          <p14:tracePt t="53107" x="5187950" y="3186113"/>
          <p14:tracePt t="53139" x="5372100" y="3275013"/>
          <p14:tracePt t="53143" x="5416550" y="3286125"/>
          <p14:tracePt t="53173" x="5456238" y="3303588"/>
          <p14:tracePt t="53176" x="5484813" y="3330575"/>
          <p14:tracePt t="53203" x="5573713" y="3359150"/>
          <p14:tracePt t="53236" x="5691188" y="3370263"/>
          <p14:tracePt t="53238" x="5735638" y="3403600"/>
          <p14:tracePt t="53306" x="5751513" y="3403600"/>
          <p14:tracePt t="53322" x="5762625" y="3403600"/>
          <p14:tracePt t="53337" x="5791200" y="3403600"/>
          <p14:tracePt t="53370" x="5829300" y="3403600"/>
          <p14:tracePt t="53371" x="0" y="0"/>
        </p14:tracePtLst>
        <p14:tracePtLst>
          <p14:tracePt t="54564" x="5238750" y="3086100"/>
          <p14:tracePt t="54603" x="5260975" y="3101975"/>
          <p14:tracePt t="54611" x="5272088" y="3101975"/>
          <p14:tracePt t="54640" x="5311775" y="3101975"/>
          <p14:tracePt t="54644" x="5322888" y="3113088"/>
          <p14:tracePt t="54673" x="5405438" y="3141663"/>
          <p14:tracePt t="54676" x="5422900" y="3141663"/>
          <p14:tracePt t="54707" x="5534025" y="3159125"/>
          <p14:tracePt t="54740" x="5646738" y="3159125"/>
          <p14:tracePt t="54773" x="5729288" y="3159125"/>
          <p14:tracePt t="54806" x="5740400" y="3159125"/>
          <p14:tracePt t="54923" x="5768975" y="3146425"/>
          <p14:tracePt t="54931" x="5780088" y="3146425"/>
          <p14:tracePt t="54940" x="5773738" y="3135313"/>
          <p14:tracePt t="54970" x="5684838" y="3108325"/>
          <p14:tracePt t="54972" x="0" y="0"/>
        </p14:tracePtLst>
        <p14:tracePtLst>
          <p14:tracePt t="55412" x="5210175" y="2722563"/>
          <p14:tracePt t="55416" x="5256213" y="2722563"/>
          <p14:tracePt t="55423" x="5283200" y="2722563"/>
          <p14:tracePt t="55440" x="5338763" y="2722563"/>
          <p14:tracePt t="55443" x="5405438" y="2722563"/>
          <p14:tracePt t="55473" x="5434013" y="2722563"/>
          <p14:tracePt t="55722" x="0" y="0"/>
        </p14:tracePtLst>
        <p14:tracePtLst>
          <p14:tracePt t="57568" x="1417638" y="2382838"/>
          <p14:tracePt t="57590" x="1422400" y="2382838"/>
          <p14:tracePt t="57606" x="1450975" y="2382838"/>
          <p14:tracePt t="57639" x="1500188" y="2382838"/>
          <p14:tracePt t="57671" x="1584325" y="2382838"/>
          <p14:tracePt t="57705" x="1624013" y="2382838"/>
          <p14:tracePt t="57739" x="1739900" y="2382838"/>
          <p14:tracePt t="57771" x="1801813" y="2382838"/>
          <p14:tracePt t="57877" x="1819275" y="2382838"/>
          <p14:tracePt t="58197" x="1830388" y="2382838"/>
          <p14:tracePt t="58214" x="1857375" y="2382838"/>
          <p14:tracePt t="58221" x="1868488" y="2382838"/>
          <p14:tracePt t="58245" x="1897063" y="2393950"/>
          <p14:tracePt t="58271" x="1952625" y="2393950"/>
          <p14:tracePt t="58305" x="2047875" y="2393950"/>
          <p14:tracePt t="58338" x="2154238" y="2411413"/>
          <p14:tracePt t="58373" x="2203450" y="2411413"/>
          <p14:tracePt t="58408" x="2292350" y="2411413"/>
          <p14:tracePt t="58440" x="2371725" y="2411413"/>
          <p14:tracePt t="58474" x="2427288" y="2411413"/>
          <p14:tracePt t="58568" x="2454275" y="2411413"/>
          <p14:tracePt t="58577" x="2471738" y="2411413"/>
          <p14:tracePt t="58605" x="2509838" y="2433638"/>
          <p14:tracePt t="58607" x="2520950" y="2433638"/>
          <p14:tracePt t="58638" x="2578100" y="2433638"/>
          <p14:tracePt t="58671" x="2589213" y="2449513"/>
          <p14:tracePt t="58870" x="2582863" y="2449513"/>
          <p14:tracePt t="58902" x="2571750" y="2449513"/>
          <p14:tracePt t="58910" x="2544763" y="2449513"/>
          <p14:tracePt t="58938" x="2398713" y="2449513"/>
          <p14:tracePt t="58972" x="2232025" y="2449513"/>
          <p14:tracePt t="58975" x="2220913" y="2449513"/>
          <p14:tracePt t="59005" x="2103438" y="2449513"/>
          <p14:tracePt t="59007" x="2092325" y="2449513"/>
          <p14:tracePt t="59038" x="1974850" y="2449513"/>
          <p14:tracePt t="59072" x="1924050" y="2449513"/>
          <p14:tracePt t="59106" x="1841500" y="2438400"/>
          <p14:tracePt t="59141" x="1779588" y="2438400"/>
          <p14:tracePt t="59144" x="1763713" y="2438400"/>
          <p14:tracePt t="59173" x="1724025" y="2438400"/>
          <p14:tracePt t="59176" x="1712913" y="2438400"/>
          <p14:tracePt t="59208" x="1701800" y="2438400"/>
          <p14:tracePt t="59240" x="1673225" y="2438400"/>
          <p14:tracePt t="59274" x="1662113" y="2427288"/>
          <p14:tracePt t="59403" x="1668463" y="2427288"/>
          <p14:tracePt t="59420" x="1695450" y="2427288"/>
          <p14:tracePt t="59440" x="1757363" y="2455863"/>
          <p14:tracePt t="59445" x="1785938" y="2455863"/>
          <p14:tracePt t="59473" x="1930400" y="2455863"/>
          <p14:tracePt t="59476" x="1958975" y="2455863"/>
          <p14:tracePt t="59507" x="2108200" y="2489200"/>
          <p14:tracePt t="59540" x="2259013" y="2533650"/>
          <p14:tracePt t="59573" x="2349500" y="2533650"/>
          <p14:tracePt t="59607" x="2398713" y="2533650"/>
          <p14:tracePt t="59640" x="2454275" y="2533650"/>
          <p14:tracePt t="59644" x="2482850" y="2533650"/>
          <p14:tracePt t="59673" x="2505075" y="2533650"/>
          <p14:tracePt t="59676" x="2520950" y="2533650"/>
          <p14:tracePt t="59787" x="2533650" y="2533650"/>
          <p14:tracePt t="59803" x="2544763" y="2533650"/>
          <p14:tracePt t="59811" x="2555875" y="2533650"/>
          <p14:tracePt t="59840" x="2627313" y="2533650"/>
          <p14:tracePt t="59843" x="2638425" y="2533650"/>
          <p14:tracePt t="60043" x="2638425" y="2527300"/>
          <p14:tracePt t="60059" x="2638425" y="2511425"/>
          <p14:tracePt t="60073" x="2638425" y="2500313"/>
          <p14:tracePt t="60107" x="2638425" y="2489200"/>
          <p14:tracePt t="61386" x="0" y="0"/>
        </p14:tracePtLst>
        <p14:tracePtLst>
          <p14:tracePt t="61838" x="5735638" y="3554413"/>
          <p14:tracePt t="61842" x="5746750" y="3554413"/>
          <p14:tracePt t="61871" x="5757863" y="3554413"/>
          <p14:tracePt t="61904" x="5784850" y="3532188"/>
          <p14:tracePt t="61906" x="5784850" y="3503613"/>
          <p14:tracePt t="61938" x="5842000" y="3248025"/>
          <p14:tracePt t="61974" x="5842000" y="2906713"/>
          <p14:tracePt t="62006" x="5757863" y="2349500"/>
          <p14:tracePt t="62039" x="5634038" y="1925638"/>
          <p14:tracePt t="62044" x="5618163" y="1897063"/>
          <p14:tracePt t="62073" x="5618163" y="1824038"/>
          <p14:tracePt t="62076" x="5618163" y="1757363"/>
          <p14:tracePt t="62106" x="5618163" y="1719263"/>
          <p14:tracePt t="62155" x="5607050" y="1741488"/>
          <p14:tracePt t="62173" x="5584825" y="1925638"/>
          <p14:tracePt t="62206" x="5534025" y="2243138"/>
          <p14:tracePt t="62239" x="5534025" y="2901950"/>
          <p14:tracePt t="62243" x="5534025" y="3046413"/>
          <p14:tracePt t="62273" x="5534025" y="3275013"/>
          <p14:tracePt t="62276" x="5556250" y="3336925"/>
          <p14:tracePt t="62306" x="5584825" y="3403600"/>
          <p14:tracePt t="62309" x="5584825" y="3421063"/>
          <p14:tracePt t="62363" x="5600700" y="3365500"/>
          <p14:tracePt t="62373" x="5600700" y="3354388"/>
          <p14:tracePt t="62406" x="5651500" y="3041650"/>
          <p14:tracePt t="62440" x="5707063" y="2740025"/>
          <p14:tracePt t="62473" x="5724525" y="2338388"/>
          <p14:tracePt t="62506" x="5757863" y="2154238"/>
          <p14:tracePt t="62539" x="5757863" y="2125663"/>
          <p14:tracePt t="62575" x="5751513" y="2165350"/>
          <p14:tracePt t="62606" x="5735638" y="2349500"/>
          <p14:tracePt t="62609" x="5713413" y="2449513"/>
          <p14:tracePt t="62640" x="5713413" y="2762250"/>
          <p14:tracePt t="62673" x="5762625" y="3119438"/>
          <p14:tracePt t="62706" x="5795963" y="3225800"/>
          <p14:tracePt t="62740" x="5795963" y="3241675"/>
          <p14:tracePt t="62774" x="5813425" y="3203575"/>
          <p14:tracePt t="62777" x="5829300" y="3108325"/>
          <p14:tracePt t="62807" x="5829300" y="2857500"/>
          <p14:tracePt t="62840" x="5829300" y="2460625"/>
          <p14:tracePt t="62873" x="5829300" y="2254250"/>
          <p14:tracePt t="62906" x="5829300" y="2154238"/>
          <p14:tracePt t="62911" x="5829300" y="2143125"/>
          <p14:tracePt t="62961" x="5807075" y="2165350"/>
          <p14:tracePt t="62973" x="5807075" y="2254250"/>
          <p14:tracePt t="62976" x="5807075" y="2298700"/>
          <p14:tracePt t="63007" x="5807075" y="2644775"/>
          <p14:tracePt t="63040" x="5807075" y="3130550"/>
          <p14:tracePt t="63073" x="5807075" y="3308350"/>
          <p14:tracePt t="63106" x="5807075" y="3319463"/>
          <p14:tracePt t="63140" x="5813425" y="3252788"/>
          <p14:tracePt t="63144" x="5835650" y="3159125"/>
          <p14:tracePt t="63173" x="5835650" y="2957513"/>
          <p14:tracePt t="63176" x="5835650" y="2868613"/>
          <p14:tracePt t="63209" x="5835650" y="2293938"/>
          <p14:tracePt t="63240" x="5835650" y="1930400"/>
          <p14:tracePt t="63273" x="5835650" y="1908175"/>
          <p14:tracePt t="63310" x="5835650" y="1914525"/>
          <p14:tracePt t="63338" x="5807075" y="2109788"/>
          <p14:tracePt t="63371" x="5746750" y="2500313"/>
          <p14:tracePt t="63405" x="5746750" y="2957513"/>
          <p14:tracePt t="63406" x="5746750" y="3019425"/>
          <p14:tracePt t="63438" x="5746750" y="3090863"/>
          <p14:tracePt t="63486" x="5746750" y="3101975"/>
          <p14:tracePt t="63504" x="5768975" y="3030538"/>
          <p14:tracePt t="63538" x="5768975" y="2840038"/>
          <p14:tracePt t="63573" x="5735638" y="2538413"/>
          <p14:tracePt t="63576" x="5718175" y="2438400"/>
          <p14:tracePt t="63606" x="5680075" y="2125663"/>
          <p14:tracePt t="63609" x="5646738" y="2092325"/>
          <p14:tracePt t="63640" x="5629275" y="1997075"/>
          <p14:tracePt t="63681" x="5578475" y="2008188"/>
          <p14:tracePt t="63706" x="5551488" y="2103438"/>
          <p14:tracePt t="63740" x="5534025" y="2405063"/>
          <p14:tracePt t="63744" x="5534025" y="2493963"/>
          <p14:tracePt t="63773" x="5534025" y="2740025"/>
          <p14:tracePt t="63777" x="5545138" y="2840038"/>
          <p14:tracePt t="63807" x="5578475" y="3035300"/>
          <p14:tracePt t="63840" x="5578475" y="3086100"/>
          <p14:tracePt t="63904" x="5578475" y="3063875"/>
          <p14:tracePt t="63911" x="5578475" y="3019425"/>
          <p14:tracePt t="63940" x="5578475" y="2857500"/>
          <p14:tracePt t="63943" x="5578475" y="2806700"/>
          <p14:tracePt t="63973" x="5578475" y="2582863"/>
          <p14:tracePt t="63977" x="5578475" y="2516188"/>
          <p14:tracePt t="64007" x="5618163" y="2220913"/>
          <p14:tracePt t="64040" x="5629275" y="2165350"/>
          <p14:tracePt t="64073" x="5629275" y="2147888"/>
          <p14:tracePt t="64106" x="5622925" y="2159000"/>
          <p14:tracePt t="64140" x="5611813" y="2422525"/>
          <p14:tracePt t="64143" x="5611813" y="2511425"/>
          <p14:tracePt t="64175" x="5611813" y="2879725"/>
          <p14:tracePt t="64206" x="5611813" y="2990850"/>
          <p14:tracePt t="64287" x="5611813" y="2951163"/>
          <p14:tracePt t="64295" x="5611813" y="2940050"/>
          <p14:tracePt t="64307" x="5611813" y="2913063"/>
          <p14:tracePt t="64340" x="5611813" y="2762250"/>
          <p14:tracePt t="64343" x="5611813" y="2695575"/>
          <p14:tracePt t="64373" x="5611813" y="2606675"/>
          <p14:tracePt t="64376" x="5611813" y="2593975"/>
          <p14:tracePt t="64407" x="5611813" y="2571750"/>
          <p14:tracePt t="64622" x="0" y="0"/>
        </p14:tracePtLst>
        <p14:tracePtLst>
          <p14:tracePt t="65563" x="1333500" y="3024188"/>
          <p14:tracePt t="65567" x="1344613" y="3024188"/>
          <p14:tracePt t="65574" x="1355725" y="3024188"/>
          <p14:tracePt t="65607" x="1400175" y="3035300"/>
          <p14:tracePt t="65640" x="1422400" y="3035300"/>
          <p14:tracePt t="65644" x="1473200" y="3052763"/>
          <p14:tracePt t="65673" x="1657350" y="3068638"/>
          <p14:tracePt t="65676" x="1746250" y="3068638"/>
          <p14:tracePt t="65707" x="2170113" y="3068638"/>
          <p14:tracePt t="65740" x="2349500" y="3068638"/>
          <p14:tracePt t="65774" x="2360613" y="3063875"/>
          <p14:tracePt t="65806" x="2427288" y="3063875"/>
          <p14:tracePt t="65812" x="2438400" y="3063875"/>
          <p14:tracePt t="65840" x="2465388" y="3063875"/>
          <p14:tracePt t="66595" x="2460625" y="3063875"/>
          <p14:tracePt t="67266" x="0" y="0"/>
        </p14:tracePtLst>
        <p14:tracePtLst>
          <p14:tracePt t="72444" x="5327650" y="2906713"/>
          <p14:tracePt t="72452" x="5345113" y="2917825"/>
          <p14:tracePt t="72473" x="5367338" y="2946400"/>
          <p14:tracePt t="72507" x="5451475" y="2974975"/>
          <p14:tracePt t="72540" x="5684838" y="2974975"/>
          <p14:tracePt t="72574" x="5997575" y="2974975"/>
          <p14:tracePt t="72606" x="6281738" y="2946400"/>
          <p14:tracePt t="72640" x="6376988" y="2784475"/>
          <p14:tracePt t="72644" x="6376988" y="2717800"/>
          <p14:tracePt t="72673" x="6376988" y="2593975"/>
          <p14:tracePt t="72676" x="6365875" y="2544763"/>
          <p14:tracePt t="72707" x="6219825" y="2398713"/>
          <p14:tracePt t="72740" x="6070600" y="2338388"/>
          <p14:tracePt t="72773" x="5768975" y="2249488"/>
          <p14:tracePt t="72806" x="5522913" y="2249488"/>
          <p14:tracePt t="72840" x="5405438" y="2249488"/>
          <p14:tracePt t="72843" x="5360988" y="2249488"/>
          <p14:tracePt t="72873" x="5294313" y="2376488"/>
          <p14:tracePt t="72876" x="5238750" y="2449513"/>
          <p14:tracePt t="72907" x="5172075" y="2728913"/>
          <p14:tracePt t="72941" x="5172075" y="2957513"/>
          <p14:tracePt t="72973" x="5283200" y="3175000"/>
          <p14:tracePt t="73006" x="5372100" y="3263900"/>
          <p14:tracePt t="73041" x="5451475" y="3275013"/>
          <p14:tracePt t="73045" x="5478463" y="3275013"/>
          <p14:tracePt t="73073" x="5551488" y="3275013"/>
          <p14:tracePt t="73076" x="5607050" y="3263900"/>
          <p14:tracePt t="73107" x="5746750" y="3063875"/>
          <p14:tracePt t="73141" x="5824538" y="2755900"/>
          <p14:tracePt t="73173" x="5824538" y="2606675"/>
          <p14:tracePt t="73206" x="5751513" y="2516188"/>
          <p14:tracePt t="73240" x="5718175" y="2493963"/>
          <p14:tracePt t="73270" x="5702300" y="2478088"/>
          <p14:tracePt t="73271" x="0" y="0"/>
        </p14:tracePtLst>
        <p14:tracePtLst>
          <p14:tracePt t="74508" x="3035300" y="3749675"/>
          <p14:tracePt t="74563" x="3035300" y="3738563"/>
          <p14:tracePt t="74580" x="3046413" y="3722688"/>
          <p14:tracePt t="74595" x="3084513" y="3722688"/>
          <p14:tracePt t="74605" x="3101975" y="3722688"/>
          <p14:tracePt t="74638" x="3152775" y="3722688"/>
          <p14:tracePt t="74671" x="3263900" y="3722688"/>
          <p14:tracePt t="74704" x="3375025" y="3733800"/>
          <p14:tracePt t="74838" x="3352800" y="3733800"/>
          <p14:tracePt t="74847" x="3302000" y="3733800"/>
          <p14:tracePt t="74872" x="3119438" y="3733800"/>
          <p14:tracePt t="74905" x="2906713" y="3705225"/>
          <p14:tracePt t="74938" x="2855913" y="3694113"/>
          <p14:tracePt t="75049" x="2906713" y="3694113"/>
          <p14:tracePt t="75055" x="2924175" y="3694113"/>
          <p14:tracePt t="75073" x="2979738" y="3716338"/>
          <p14:tracePt t="75106" x="3084513" y="3744913"/>
          <p14:tracePt t="75239" x="3062288" y="3744913"/>
          <p14:tracePt t="75248" x="3051175" y="3738563"/>
          <p14:tracePt t="75273" x="2984500" y="3727450"/>
          <p14:tracePt t="75306" x="2911475" y="3683000"/>
          <p14:tracePt t="75369" x="2924175" y="3671888"/>
          <p14:tracePt t="75384" x="2935288" y="3671888"/>
          <p14:tracePt t="75407" x="2973388" y="3687763"/>
          <p14:tracePt t="75440" x="3068638" y="3716338"/>
          <p14:tracePt t="75473" x="3201988" y="3716338"/>
          <p14:tracePt t="75507" x="3263900" y="3694113"/>
          <p14:tracePt t="75719" x="3279775" y="3694113"/>
          <p14:tracePt t="75911" x="3268663" y="3694113"/>
          <p14:tracePt t="75940" x="3257550" y="3694113"/>
          <p14:tracePt t="75973" x="3235325" y="3694113"/>
          <p14:tracePt t="75976" x="3190875" y="3694113"/>
          <p14:tracePt t="76006" x="3163888" y="3694113"/>
          <p14:tracePt t="76010" x="3135313" y="3694113"/>
          <p14:tracePt t="76040" x="3084513" y="3694113"/>
          <p14:tracePt t="76073" x="3017838" y="3683000"/>
          <p14:tracePt t="76107" x="3001963" y="3683000"/>
          <p14:tracePt t="76231" x="3013075" y="3683000"/>
          <p14:tracePt t="76240" x="3040063" y="3683000"/>
          <p14:tracePt t="76247" x="3068638" y="3683000"/>
          <p14:tracePt t="76271" x="3119438" y="3683000"/>
          <p14:tracePt t="76306" x="3146425" y="3683000"/>
          <p14:tracePt t="76340" x="3186113" y="3683000"/>
          <p14:tracePt t="76487" x="3175000" y="3683000"/>
          <p14:tracePt t="76519" x="3163888" y="3683000"/>
          <p14:tracePt t="76551" x="3152775" y="3683000"/>
          <p14:tracePt t="77239" x="3141663" y="3683000"/>
          <p14:tracePt t="77256" x="3124200" y="3665538"/>
          <p14:tracePt t="77270" x="0" y="0"/>
        </p14:tracePtLst>
        <p14:tracePtLst>
          <p14:tracePt t="79094" x="7358063" y="3425825"/>
          <p14:tracePt t="79103" x="7386638" y="3425825"/>
          <p14:tracePt t="79108" x="7397750" y="3425825"/>
          <p14:tracePt t="79138" x="7504113" y="3487738"/>
          <p14:tracePt t="79171" x="7688263" y="3532188"/>
          <p14:tracePt t="79208" x="7883525" y="3582988"/>
          <p14:tracePt t="79212" x="7927975" y="3582988"/>
          <p14:tracePt t="79240" x="8134350" y="3582988"/>
          <p14:tracePt t="79244" x="8178800" y="3582988"/>
          <p14:tracePt t="79273" x="8362950" y="3582988"/>
          <p14:tracePt t="79276" x="8429625" y="3582988"/>
          <p14:tracePt t="79308" x="8547100" y="3576638"/>
          <p14:tracePt t="79340" x="8575675" y="3398838"/>
          <p14:tracePt t="79373" x="8575675" y="3208338"/>
          <p14:tracePt t="79406" x="8518525" y="3086100"/>
          <p14:tracePt t="79412" x="8507413" y="3046413"/>
          <p14:tracePt t="79440" x="8385175" y="2906713"/>
          <p14:tracePt t="79444" x="8351838" y="2873375"/>
          <p14:tracePt t="79473" x="8234363" y="2740025"/>
          <p14:tracePt t="79476" x="8161338" y="2667000"/>
          <p14:tracePt t="79508" x="7905750" y="2482850"/>
          <p14:tracePt t="79540" x="7710488" y="2416175"/>
          <p14:tracePt t="79573" x="7448550" y="2360613"/>
          <p14:tracePt t="79607" x="7173913" y="2327275"/>
          <p14:tracePt t="79640" x="6834188" y="2327275"/>
          <p14:tracePt t="79644" x="6738938" y="2343150"/>
          <p14:tracePt t="79673" x="6650038" y="2455863"/>
          <p14:tracePt t="79676" x="6616700" y="2505075"/>
          <p14:tracePt t="79706" x="6616700" y="2651125"/>
          <p14:tracePt t="79709" x="6616700" y="2678113"/>
          <p14:tracePt t="79740" x="6616700" y="2828925"/>
          <p14:tracePt t="79773" x="6650038" y="2924175"/>
          <p14:tracePt t="79806" x="6678613" y="2946400"/>
          <p14:tracePt t="79931" x="6689725" y="2946400"/>
          <p14:tracePt t="79948" x="6700838" y="2946400"/>
          <p14:tracePt t="79970" x="0" y="0"/>
        </p14:tracePtLst>
        <p14:tracePtLst>
          <p14:tracePt t="80628" x="6834188" y="3286125"/>
          <p14:tracePt t="80632" x="6834188" y="3259138"/>
          <p14:tracePt t="80636" x="6845300" y="3248025"/>
          <p14:tracePt t="80644" x="6845300" y="3186113"/>
          <p14:tracePt t="80673" x="6878638" y="3001963"/>
          <p14:tracePt t="80676" x="6878638" y="2957513"/>
          <p14:tracePt t="80708" x="6896100" y="2662238"/>
          <p14:tracePt t="80740" x="6884988" y="2411413"/>
          <p14:tracePt t="80773" x="6727825" y="2087563"/>
          <p14:tracePt t="80806" x="6521450" y="1908175"/>
          <p14:tracePt t="80840" x="6399213" y="1870075"/>
          <p14:tracePt t="80844" x="6370638" y="1852613"/>
          <p14:tracePt t="80873" x="6270625" y="1852613"/>
          <p14:tracePt t="80876" x="6203950" y="1863725"/>
          <p14:tracePt t="80907" x="6092825" y="2008188"/>
          <p14:tracePt t="80941" x="5997575" y="2316163"/>
          <p14:tracePt t="80973" x="5997575" y="2606675"/>
          <p14:tracePt t="81007" x="6048375" y="2879725"/>
          <p14:tracePt t="81011" x="6059488" y="2890838"/>
          <p14:tracePt t="81041" x="6097588" y="2890838"/>
          <p14:tracePt t="81044" x="6108700" y="2890838"/>
          <p14:tracePt t="81073" x="6164263" y="2824163"/>
          <p14:tracePt t="81077" x="6181725" y="2773363"/>
          <p14:tracePt t="81107" x="6232525" y="2644775"/>
          <p14:tracePt t="81140" x="6232525" y="2633663"/>
          <p14:tracePt t="81230" x="0" y="0"/>
        </p14:tracePtLst>
        <p14:tracePtLst>
          <p14:tracePt t="81670" x="6488113" y="2527300"/>
          <p14:tracePt t="81674" x="6505575" y="2511425"/>
          <p14:tracePt t="81687" x="6494463" y="2511425"/>
          <p14:tracePt t="81707" x="6472238" y="2511425"/>
          <p14:tracePt t="81740" x="6281738" y="2511425"/>
          <p14:tracePt t="81744" x="6232525" y="2511425"/>
          <p14:tracePt t="81773" x="6053138" y="2511425"/>
          <p14:tracePt t="81776" x="6042025" y="2511425"/>
          <p14:tracePt t="81809" x="5875338" y="2511425"/>
          <p14:tracePt t="81840" x="5757863" y="2511425"/>
          <p14:tracePt t="81873" x="5680075" y="2511425"/>
          <p14:tracePt t="81907" x="5651500" y="2500313"/>
          <p14:tracePt t="81967" x="5640388" y="2500313"/>
          <p14:tracePt t="81983" x="5662613" y="2500313"/>
          <p14:tracePt t="82007" x="5729288" y="2500313"/>
          <p14:tracePt t="82036" x="5913438" y="2511425"/>
          <p14:tracePt t="82037" x="0" y="0"/>
        </p14:tracePtLst>
        <p14:tracePtLst>
          <p14:tracePt t="82503" x="6689725" y="2755900"/>
          <p14:tracePt t="82507" x="6667500" y="2755900"/>
          <p14:tracePt t="82514" x="6616700" y="2755900"/>
          <p14:tracePt t="82540" x="6472238" y="2722563"/>
          <p14:tracePt t="82543" x="6438900" y="2711450"/>
          <p14:tracePt t="82573" x="6332538" y="2711450"/>
          <p14:tracePt t="82577" x="6270625" y="2711450"/>
          <p14:tracePt t="82607" x="6119813" y="2711450"/>
          <p14:tracePt t="82640" x="6064250" y="2740025"/>
          <p14:tracePt t="82673" x="6053138" y="2755900"/>
          <p14:tracePt t="82719" x="6059488" y="2767013"/>
          <p14:tracePt t="82740" x="6075363" y="2778125"/>
          <p14:tracePt t="82770" x="6142038" y="2835275"/>
          <p14:tracePt t="82771" x="0" y="0"/>
        </p14:tracePtLst>
        <p14:tracePtLst>
          <p14:tracePt t="83129" x="6164263" y="2946400"/>
          <p14:tracePt t="83138" x="6137275" y="2957513"/>
          <p14:tracePt t="83145" x="6126163" y="2957513"/>
          <p14:tracePt t="83173" x="6070600" y="2957513"/>
          <p14:tracePt t="83176" x="6030913" y="2957513"/>
          <p14:tracePt t="83207" x="5891213" y="2928938"/>
          <p14:tracePt t="83240" x="5813425" y="2928938"/>
          <p14:tracePt t="83273" x="5680075" y="2951163"/>
          <p14:tracePt t="83306" x="5540375" y="2986088"/>
          <p14:tracePt t="83340" x="5438775" y="3001963"/>
          <p14:tracePt t="83503" x="5445125" y="3001963"/>
          <p14:tracePt t="83519" x="5473700" y="2990850"/>
          <p14:tracePt t="83536" x="5484813" y="2990850"/>
          <p14:tracePt t="83537" x="0" y="0"/>
        </p14:tracePtLst>
        <p14:tracePtLst>
          <p14:tracePt t="83784" x="5573713" y="2846388"/>
          <p14:tracePt t="83794" x="5556250" y="2846388"/>
          <p14:tracePt t="83810" x="5545138" y="2846388"/>
          <p14:tracePt t="83838" x="5507038" y="2846388"/>
          <p14:tracePt t="83873" x="5360988" y="2846388"/>
          <p14:tracePt t="83876" x="5311775" y="2846388"/>
          <p14:tracePt t="83907" x="5138738" y="2817813"/>
          <p14:tracePt t="83941" x="5021263" y="2817813"/>
          <p14:tracePt t="83973" x="4954588" y="2817813"/>
          <p14:tracePt t="84007" x="4914900" y="2817813"/>
          <p14:tracePt t="84259" x="0" y="0"/>
        </p14:tracePtLst>
        <p14:tracePtLst>
          <p14:tracePt t="88848" x="8218488" y="3587750"/>
          <p14:tracePt t="88904" x="8262938" y="3587750"/>
          <p14:tracePt t="88911" x="8274050" y="3587750"/>
          <p14:tracePt t="88941" x="8396288" y="3587750"/>
          <p14:tracePt t="88944" x="8424863" y="3587750"/>
          <p14:tracePt t="88973" x="8529638" y="3587750"/>
          <p14:tracePt t="88977" x="8580438" y="3587750"/>
          <p14:tracePt t="89007" x="8658225" y="3587750"/>
          <p14:tracePt t="89041" x="8697913" y="3587750"/>
          <p14:tracePt t="89074" x="8793163" y="3587750"/>
          <p14:tracePt t="89106" x="8859838" y="3527425"/>
          <p14:tracePt t="89140" x="8915400" y="3443288"/>
          <p14:tracePt t="89144" x="8931275" y="3414713"/>
          <p14:tracePt t="89173" x="8959850" y="3348038"/>
          <p14:tracePt t="89208" x="8959850" y="3275013"/>
          <p14:tracePt t="89240" x="8959850" y="3101975"/>
          <p14:tracePt t="89274" x="8864600" y="2940050"/>
          <p14:tracePt t="89307" x="8702675" y="2795588"/>
          <p14:tracePt t="89313" x="8675688" y="2795588"/>
          <p14:tracePt t="89339" x="8502650" y="2695575"/>
          <p14:tracePt t="89344" x="8451850" y="2678113"/>
          <p14:tracePt t="89373" x="8385175" y="2640013"/>
          <p14:tracePt t="89376" x="8340725" y="2640013"/>
          <p14:tracePt t="89407" x="8245475" y="2640013"/>
          <p14:tracePt t="89440" x="8072438" y="2651125"/>
          <p14:tracePt t="89473" x="7983538" y="2678113"/>
          <p14:tracePt t="89506" x="7927975" y="2733675"/>
          <p14:tracePt t="89512" x="7916863" y="2762250"/>
          <p14:tracePt t="89540" x="7899400" y="2851150"/>
          <p14:tracePt t="89544" x="7883525" y="2879725"/>
          <p14:tracePt t="89573" x="7883525" y="2951163"/>
          <p14:tracePt t="89576" x="7883525" y="2997200"/>
          <p14:tracePt t="89607" x="7883525" y="3170238"/>
          <p14:tracePt t="89640" x="7961313" y="3365500"/>
          <p14:tracePt t="89673" x="8039100" y="3481388"/>
          <p14:tracePt t="89706" x="8167688" y="3609975"/>
          <p14:tracePt t="89712" x="8178800" y="3627438"/>
          <p14:tracePt t="89738" x="8251825" y="3654425"/>
          <p14:tracePt t="89771" x="8301038" y="3683000"/>
          <p14:tracePt t="89774" x="8318500" y="3683000"/>
          <p14:tracePt t="89805" x="8369300" y="3683000"/>
          <p14:tracePt t="89838" x="8380413" y="3683000"/>
          <p14:tracePt t="89915" x="8407400" y="3694113"/>
          <p14:tracePt t="89923" x="8424863" y="3694113"/>
          <p14:tracePt t="90027" x="8435975" y="3694113"/>
          <p14:tracePt t="90043" x="8447088" y="3694113"/>
          <p14:tracePt t="90058" x="0" y="0"/>
        </p14:tracePtLst>
        <p14:tracePtLst>
          <p14:tracePt t="91987" x="8267700" y="3192463"/>
          <p14:tracePt t="92027" x="8256588" y="3181350"/>
          <p14:tracePt t="92331" x="8262938" y="3170238"/>
          <p14:tracePt t="92346" x="0" y="0"/>
        </p14:tracePtLst>
        <p14:tracePtLst>
          <p14:tracePt t="92788" x="8323263" y="3001963"/>
          <p14:tracePt t="93198" x="0" y="0"/>
        </p14:tracePtLst>
        <p14:tracePtLst>
          <p14:tracePt t="93687" x="8469313" y="2913063"/>
          <p14:tracePt t="94126" x="0" y="0"/>
        </p14:tracePtLst>
        <p14:tracePtLst>
          <p14:tracePt t="95447" x="8240713" y="2924175"/>
          <p14:tracePt t="95450" x="8245475" y="2913063"/>
          <p14:tracePt t="95842" x="0" y="0"/>
        </p14:tracePtLst>
        <p14:tracePtLst>
          <p14:tracePt t="96363" x="8105775" y="3130550"/>
          <p14:tracePt t="96562" x="0" y="0"/>
        </p14:tracePtLst>
        <p14:tracePtLst>
          <p14:tracePt t="97244" x="8256588" y="3308350"/>
          <p14:tracePt t="97410" x="0" y="0"/>
        </p14:tracePtLst>
        <p14:tracePtLst>
          <p14:tracePt t="100803" x="8329613" y="2901950"/>
          <p14:tracePt t="100812" x="8340725" y="2901950"/>
          <p14:tracePt t="100939" x="8356600" y="2884488"/>
          <p14:tracePt t="100971" x="8369300" y="2884488"/>
          <p14:tracePt t="101054" x="8380413" y="2884488"/>
          <p14:tracePt t="101067" x="8391525" y="2873375"/>
          <p14:tracePt t="101210" x="0" y="0"/>
        </p14:tracePtLst>
        <p14:tracePtLst>
          <p14:tracePt t="101620" x="8329613" y="2974975"/>
          <p14:tracePt t="101802" x="0" y="0"/>
        </p14:tracePtLst>
        <p14:tracePtLst>
          <p14:tracePt t="102434" x="8413750" y="2192338"/>
          <p14:tracePt t="102460" x="8407400" y="2198688"/>
          <p14:tracePt t="102475" x="8407400" y="2209800"/>
          <p14:tracePt t="102507" x="8407400" y="2343150"/>
          <p14:tracePt t="102541" x="8391525" y="2482850"/>
          <p14:tracePt t="102573" x="8391525" y="2582863"/>
          <p14:tracePt t="102606" x="8362950" y="2662238"/>
          <p14:tracePt t="102640" x="8362950" y="2711450"/>
          <p14:tracePt t="102673" x="8362950" y="2740025"/>
          <p14:tracePt t="102708" x="8351838" y="2751138"/>
          <p14:tracePt t="102740" x="8351838" y="2790825"/>
          <p14:tracePt t="102773" x="8312150" y="2806700"/>
          <p14:tracePt t="102806" x="8312150" y="2857500"/>
          <p14:tracePt t="102811" x="8312150" y="2884488"/>
          <p14:tracePt t="102839" x="8312150" y="2935288"/>
          <p14:tracePt t="102843" x="8312150" y="2962275"/>
          <p14:tracePt t="102873" x="8312150" y="2990850"/>
          <p14:tracePt t="102876" x="8312150" y="3001963"/>
          <p14:tracePt t="102909" x="8312150" y="3041650"/>
          <p14:tracePt t="102940" x="8312150" y="3108325"/>
          <p14:tracePt t="102973" x="8301038" y="3146425"/>
          <p14:tracePt t="103009" x="8301038" y="3170238"/>
          <p14:tracePt t="103040" x="8301038" y="3186113"/>
          <p14:tracePt t="103073" x="8301038" y="3236913"/>
          <p14:tracePt t="103109" x="8301038" y="3303588"/>
          <p14:tracePt t="103140" x="8301038" y="3370263"/>
          <p14:tracePt t="103173" x="8307388" y="3421063"/>
          <p14:tracePt t="103206" x="8318500" y="3476625"/>
          <p14:tracePt t="103240" x="8329613" y="3527425"/>
          <p14:tracePt t="103244" x="8345488" y="3538538"/>
          <p14:tracePt t="103272" x="8345488" y="3576638"/>
          <p14:tracePt t="103305" x="8374063" y="3632200"/>
          <p14:tracePt t="103338" x="8385175" y="3698875"/>
          <p14:tracePt t="103371" x="8440738" y="3800475"/>
          <p14:tracePt t="103374" x="8440738" y="3811588"/>
          <p14:tracePt t="103405" x="8451850" y="3849688"/>
          <p14:tracePt t="103407" x="8451850" y="3860800"/>
          <p14:tracePt t="103455" x="8451850" y="3871913"/>
          <p14:tracePt t="103471" x="8451850" y="3883025"/>
          <p14:tracePt t="103505" x="8469313" y="3900488"/>
          <p14:tracePt t="103583" x="8469313" y="3911600"/>
          <p14:tracePt t="104222" x="0" y="0"/>
        </p14:tracePtLst>
        <p14:tracePtLst>
          <p14:tracePt t="104626" x="8831263" y="1835150"/>
          <p14:tracePt t="104629" x="8820150" y="1846263"/>
          <p14:tracePt t="104638" x="8786813" y="1885950"/>
          <p14:tracePt t="104671" x="8770938" y="2136775"/>
          <p14:tracePt t="104704" x="8753475" y="2365375"/>
          <p14:tracePt t="104739" x="8753475" y="2655888"/>
          <p14:tracePt t="104744" x="8753475" y="2722563"/>
          <p14:tracePt t="104772" x="8753475" y="2884488"/>
          <p14:tracePt t="104776" x="8753475" y="2913063"/>
          <p14:tracePt t="104806" x="8742363" y="3001963"/>
          <p14:tracePt t="104809" x="8724900" y="3052763"/>
          <p14:tracePt t="104840" x="8713788" y="3146425"/>
          <p14:tracePt t="104873" x="8697913" y="3248025"/>
          <p14:tracePt t="104906" x="8697913" y="3343275"/>
          <p14:tracePt t="104940" x="8697913" y="3425825"/>
          <p14:tracePt t="104945" x="8697913" y="3454400"/>
          <p14:tracePt t="104973" x="8697913" y="3521075"/>
          <p14:tracePt t="104976" x="8697913" y="3549650"/>
          <p14:tracePt t="105007" x="8697913" y="3587750"/>
          <p14:tracePt t="105040" x="8697913" y="3638550"/>
          <p14:tracePt t="105073" x="8697913" y="3694113"/>
          <p14:tracePt t="105106" x="8702675" y="3716338"/>
          <p14:tracePt t="105262" x="0" y="0"/>
        </p14:tracePtLst>
        <p14:tracePtLst>
          <p14:tracePt t="106794" x="8150225" y="3159125"/>
          <p14:tracePt t="106835" x="8150225" y="3152775"/>
          <p14:tracePt t="106851" x="8156575" y="3135313"/>
          <p14:tracePt t="106883" x="8174038" y="3124200"/>
          <p14:tracePt t="106907" x="8212138" y="3108325"/>
          <p14:tracePt t="106940" x="8296275" y="3068638"/>
          <p14:tracePt t="106974" x="8323263" y="3041650"/>
          <p14:tracePt t="107043" x="8334375" y="3030538"/>
          <p14:tracePt t="107091" x="8329613" y="3030538"/>
          <p14:tracePt t="107099" x="8312150" y="3030538"/>
          <p14:tracePt t="107107" x="8301038" y="3030538"/>
          <p14:tracePt t="107140" x="8289925" y="3035300"/>
          <p14:tracePt t="107172" x="8245475" y="3052763"/>
          <p14:tracePt t="107205" x="8234363" y="3063875"/>
          <p14:tracePt t="107239" x="8212138" y="3074988"/>
          <p14:tracePt t="107283" x="8212138" y="3086100"/>
          <p14:tracePt t="107633" x="8218488" y="3086100"/>
          <p14:tracePt t="107634" x="0" y="0"/>
        </p14:tracePtLst>
        <p14:tracePtLst>
          <p14:tracePt t="108459" x="8267700" y="2884488"/>
          <p14:tracePt t="108596" x="8251825" y="2890838"/>
          <p14:tracePt t="108611" x="8240713" y="2890838"/>
          <p14:tracePt t="108659" x="8212138" y="2890838"/>
          <p14:tracePt t="108667" x="8201025" y="2890838"/>
          <p14:tracePt t="108691" x="8189913" y="2890838"/>
          <p14:tracePt t="108739" x="8174038" y="2890838"/>
          <p14:tracePt t="108756" x="8174038" y="2917825"/>
          <p14:tracePt t="108773" x="8174038" y="2940050"/>
          <p14:tracePt t="108807" x="8174038" y="2979738"/>
          <p14:tracePt t="108883" x="8185150" y="2974975"/>
          <p14:tracePt t="108900" x="8185150" y="2962275"/>
          <p14:tracePt t="108908" x="8196263" y="2951163"/>
          <p14:tracePt t="108940" x="8196263" y="2868613"/>
          <p14:tracePt t="108973" x="8196263" y="2857500"/>
          <p14:tracePt t="108980" x="8196263" y="2846388"/>
          <p14:tracePt t="109006" x="8196263" y="2835275"/>
          <p14:tracePt t="109041" x="8196263" y="2817813"/>
          <p14:tracePt t="109074" x="8196263" y="2806700"/>
          <p14:tracePt t="109077" x="8174038" y="2806700"/>
          <p14:tracePt t="109107" x="8123238" y="2806700"/>
          <p14:tracePt t="109140" x="8094663" y="2857500"/>
          <p14:tracePt t="109173" x="8094663" y="2895600"/>
          <p14:tracePt t="109207" x="8134350" y="2895600"/>
          <p14:tracePt t="109240" x="8196263" y="2895600"/>
          <p14:tracePt t="109243" x="8207375" y="2895600"/>
          <p14:tracePt t="109275" x="8223250" y="2895600"/>
          <p14:tracePt t="109307" x="8234363" y="2873375"/>
          <p14:tracePt t="109340" x="8234363" y="2862263"/>
          <p14:tracePt t="109380" x="8229600" y="2862263"/>
          <p14:tracePt t="109407" x="8212138" y="2862263"/>
          <p14:tracePt t="109440" x="8201025" y="2862263"/>
          <p14:tracePt t="109473" x="8189913" y="2868613"/>
          <p14:tracePt t="109506" x="8196263" y="2924175"/>
          <p14:tracePt t="109540" x="8212138" y="2924175"/>
          <p14:tracePt t="109591" x="8223250" y="2924175"/>
          <p14:tracePt t="109607" x="8223250" y="2901950"/>
          <p14:tracePt t="109640" x="8223250" y="2862263"/>
          <p14:tracePt t="109674" x="8223250" y="2851150"/>
          <p14:tracePt t="109706" x="8218488" y="2851150"/>
          <p14:tracePt t="109740" x="8201025" y="2851150"/>
          <p14:tracePt t="109773" x="8189913" y="2857500"/>
          <p14:tracePt t="110294" x="0" y="0"/>
        </p14:tracePtLst>
        <p14:tracePtLst>
          <p14:tracePt t="111871" x="8196263" y="2868613"/>
          <p14:tracePt t="111976" x="8196263" y="2851150"/>
          <p14:tracePt t="111991" x="8196263" y="2840038"/>
          <p14:tracePt t="112007" x="8196263" y="2801938"/>
          <p14:tracePt t="112039" x="8189913" y="2689225"/>
          <p14:tracePt t="112073" x="8189913" y="2651125"/>
          <p14:tracePt t="112106" x="8189913" y="2640013"/>
          <p14:tracePt t="112248" x="8189913" y="2644775"/>
          <p14:tracePt t="112262" x="0" y="0"/>
        </p14:tracePtLst>
        <p14:tracePtLst>
          <p14:tracePt t="112771" x="8234363" y="2862263"/>
          <p14:tracePt t="112794" x="8223250" y="2862263"/>
          <p14:tracePt t="112810" x="8207375" y="2868613"/>
          <p14:tracePt t="112839" x="8207375" y="2946400"/>
          <p14:tracePt t="112871" x="8207375" y="3097213"/>
          <p14:tracePt t="112905" x="8207375" y="3248025"/>
          <p14:tracePt t="112907" x="8207375" y="3275013"/>
          <p14:tracePt t="112939" x="8207375" y="3319463"/>
          <p14:tracePt t="112971" x="8207375" y="3330575"/>
          <p14:tracePt t="113113" x="0" y="0"/>
        </p14:tracePtLst>
        <p14:tracePtLst>
          <p14:tracePt t="113839" x="8742363" y="2003425"/>
          <p14:tracePt t="113844" x="8742363" y="2014538"/>
          <p14:tracePt t="113872" x="8709025" y="2154238"/>
          <p14:tracePt t="113874" x="8709025" y="2220913"/>
          <p14:tracePt t="113907" x="8664575" y="2449513"/>
          <p14:tracePt t="113940" x="8609013" y="2689225"/>
          <p14:tracePt t="113973" x="8580438" y="2806700"/>
          <p14:tracePt t="114007" x="8580438" y="2828925"/>
          <p14:tracePt t="114089" x="0" y="0"/>
        </p14:tracePtLst>
        <p14:tracePtLst>
          <p14:tracePt t="115975" x="8234363" y="2884488"/>
          <p14:tracePt t="116399" x="8234363" y="2895600"/>
          <p14:tracePt t="116414" x="0" y="0"/>
        </p14:tracePtLst>
        <p14:tracePtLst>
          <p14:tracePt t="116967" x="8185150" y="3108325"/>
          <p14:tracePt t="117007" x="8167688" y="3079750"/>
          <p14:tracePt t="117015" x="8167688" y="3068638"/>
          <p14:tracePt t="117087" x="8156575" y="3068638"/>
          <p14:tracePt t="117119" x="8145463" y="3068638"/>
          <p14:tracePt t="117328" x="8128000" y="3074988"/>
          <p14:tracePt t="117374" x="0" y="0"/>
        </p14:tracePtLst>
        <p14:tracePtLst>
          <p14:tracePt t="118184" x="8296275" y="2806700"/>
          <p14:tracePt t="118241" x="8296275" y="2828925"/>
          <p14:tracePt t="118248" x="8296275" y="2840038"/>
          <p14:tracePt t="118273" x="8296275" y="2895600"/>
          <p14:tracePt t="118306" x="8296275" y="2957513"/>
          <p14:tracePt t="118340" x="8296275" y="2997200"/>
          <p14:tracePt t="118373" x="8296275" y="3008313"/>
          <p14:tracePt t="118406" x="8296275" y="3024188"/>
          <p14:tracePt t="118441" x="8296275" y="3074988"/>
          <p14:tracePt t="118473" x="8296275" y="3086100"/>
          <p14:tracePt t="118506" x="8296275" y="3101975"/>
          <p14:tracePt t="118564" x="8296275" y="3113088"/>
          <p14:tracePt t="118595" x="8296275" y="3124200"/>
          <p14:tracePt t="118612" x="8296275" y="3135313"/>
          <p14:tracePt t="118661" x="8296275" y="3152775"/>
          <p14:tracePt t="118691" x="8296275" y="3181350"/>
          <p14:tracePt t="118707" x="8285163" y="3203575"/>
          <p14:tracePt t="118741" x="8285163" y="3214688"/>
          <p14:tracePt t="118773" x="8285163" y="3241675"/>
          <p14:tracePt t="118808" x="8285163" y="3252788"/>
          <p14:tracePt t="118840" x="8285163" y="3292475"/>
          <p14:tracePt t="118844" x="8285163" y="3308350"/>
          <p14:tracePt t="118873" x="8285163" y="3330575"/>
          <p14:tracePt t="118909" x="8285163" y="3343275"/>
          <p14:tracePt t="118940" x="8285163" y="3359150"/>
          <p14:tracePt t="118973" x="8285163" y="3370263"/>
          <p14:tracePt t="119043" x="8285163" y="3381375"/>
          <p14:tracePt t="119051" x="8285163" y="3398838"/>
          <p14:tracePt t="119075" x="8285163" y="3409950"/>
          <p14:tracePt t="119107" x="8274050" y="3421063"/>
          <p14:tracePt t="119140" x="8274050" y="3459163"/>
          <p14:tracePt t="119173" x="8274050" y="3470275"/>
          <p14:tracePt t="119207" x="8274050" y="3487738"/>
          <p14:tracePt t="119240" x="8274050" y="3498850"/>
          <p14:tracePt t="119273" x="8274050" y="3538538"/>
          <p14:tracePt t="119363" x="8274050" y="3549650"/>
          <p14:tracePt t="119443" x="8274050" y="3565525"/>
          <p14:tracePt t="119459" x="8262938" y="3576638"/>
          <p14:tracePt t="119475" x="8262938" y="3605213"/>
          <p14:tracePt t="119506" x="8262938" y="3627438"/>
          <p14:tracePt t="119510" x="8262938" y="3643313"/>
          <p14:tracePt t="119540" x="8262938" y="3665538"/>
          <p14:tracePt t="119574" x="8262938" y="3676650"/>
          <p14:tracePt t="119795" x="8262938" y="3694113"/>
          <p14:tracePt t="119811" x="8267700" y="3694113"/>
          <p14:tracePt t="119826" x="0" y="0"/>
        </p14:tracePtLst>
        <p14:tracePtLst>
          <p14:tracePt t="120347" x="8318500" y="3330575"/>
          <p14:tracePt t="120372" x="8312150" y="3314700"/>
          <p14:tracePt t="120546" x="0" y="0"/>
        </p14:tracePtLst>
        <p14:tracePtLst>
          <p14:tracePt t="120923" x="8112125" y="3074988"/>
          <p14:tracePt t="121076" x="8112125" y="3079750"/>
          <p14:tracePt t="121091" x="8116888" y="3079750"/>
          <p14:tracePt t="121105" x="0" y="0"/>
        </p14:tracePtLst>
        <p14:tracePtLst>
          <p14:tracePt t="121403" x="8267700" y="2862263"/>
          <p14:tracePt t="121411" x="8267700" y="2846388"/>
          <p14:tracePt t="121438" x="8262938" y="2846388"/>
          <p14:tracePt t="121553" x="0" y="0"/>
        </p14:tracePtLst>
        <p14:tracePtLst>
          <p14:tracePt t="122814" x="8462963" y="2901950"/>
          <p14:tracePt t="122920" x="8462963" y="2873375"/>
          <p14:tracePt t="122928" x="8451850" y="2840038"/>
          <p14:tracePt t="122940" x="8451850" y="2828925"/>
          <p14:tracePt t="122973" x="8435975" y="2744788"/>
          <p14:tracePt t="122976" x="8435975" y="2733675"/>
          <p14:tracePt t="123007" x="8435975" y="2706688"/>
          <p14:tracePt t="123040" x="8435975" y="2695575"/>
          <p14:tracePt t="123127" x="8435975" y="2700338"/>
          <p14:tracePt t="123145" x="8435975" y="2728913"/>
          <p14:tracePt t="123151" x="8435975" y="2778125"/>
          <p14:tracePt t="123170" x="0" y="0"/>
        </p14:tracePtLst>
        <p14:tracePtLst>
          <p14:tracePt t="123440" x="8340725" y="2884488"/>
          <p14:tracePt t="123444" x="8329613" y="2884488"/>
          <p14:tracePt t="123448" x="8318500" y="2890838"/>
          <p14:tracePt t="123463" x="8318500" y="2935288"/>
          <p14:tracePt t="123473" x="8318500" y="2946400"/>
          <p14:tracePt t="123507" x="8301038" y="3135313"/>
          <p14:tracePt t="123540" x="8301038" y="3252788"/>
          <p14:tracePt t="123544" x="8301038" y="3263900"/>
          <p14:tracePt t="123573" x="8301038" y="3292475"/>
          <p14:tracePt t="123640" x="8289925" y="3286125"/>
          <p14:tracePt t="123655" x="8274050" y="3270250"/>
          <p14:tracePt t="123674" x="8251825" y="3248025"/>
          <p14:tracePt t="123706" x="8234363" y="3192463"/>
          <p14:tracePt t="123736" x="8234363" y="3141663"/>
          <p14:tracePt t="123737" x="0" y="0"/>
        </p14:tracePtLst>
        <p14:tracePtLst>
          <p14:tracePt t="123967" x="8234363" y="2890838"/>
          <p14:tracePt t="124024" x="8207375" y="2890838"/>
          <p14:tracePt t="124031" x="8196263" y="2890838"/>
          <p14:tracePt t="124103" x="8185150" y="2879725"/>
          <p14:tracePt t="124151" x="8189913" y="2862263"/>
          <p14:tracePt t="124311" x="8189913" y="2873375"/>
          <p14:tracePt t="124319" x="8207375" y="2901950"/>
          <p14:tracePt t="124336" x="8218488" y="2979738"/>
          <p14:tracePt t="124337" x="0" y="0"/>
        </p14:tracePtLst>
        <p14:tracePtLst>
          <p14:tracePt t="125011" x="8775700" y="2076450"/>
          <p14:tracePt t="125020" x="8775700" y="2087563"/>
          <p14:tracePt t="125040" x="8775700" y="2125663"/>
          <p14:tracePt t="125044" x="8775700" y="2170113"/>
          <p14:tracePt t="125074" x="8775700" y="2298700"/>
          <p14:tracePt t="125077" x="8775700" y="2360613"/>
          <p14:tracePt t="125107" x="8775700" y="2555875"/>
          <p14:tracePt t="125140" x="8775700" y="2617788"/>
          <p14:tracePt t="125174" x="8775700" y="2644775"/>
          <p14:tracePt t="125206" x="8775700" y="2695575"/>
          <p14:tracePt t="125240" x="8775700" y="2733675"/>
          <p14:tracePt t="125514" x="0" y="0"/>
        </p14:tracePtLst>
        <p14:tracePtLst>
          <p14:tracePt t="128215" x="8540750" y="2478088"/>
          <p14:tracePt t="128219" x="8540750" y="2489200"/>
          <p14:tracePt t="128231" x="8540750" y="2516188"/>
          <p14:tracePt t="128239" x="8540750" y="2527300"/>
          <p14:tracePt t="128271" x="8540750" y="2593975"/>
          <p14:tracePt t="128304" x="8529638" y="2662238"/>
          <p14:tracePt t="128338" x="8529638" y="2728913"/>
          <p14:tracePt t="128373" x="8529638" y="2840038"/>
          <p14:tracePt t="128376" x="8529638" y="2868613"/>
          <p14:tracePt t="128407" x="8529638" y="2917825"/>
          <p14:tracePt t="128441" x="8529638" y="2957513"/>
          <p14:tracePt t="128473" x="8529638" y="2968625"/>
          <p14:tracePt t="128507" x="8529638" y="2986088"/>
          <p14:tracePt t="128540" x="8529638" y="3008313"/>
          <p14:tracePt t="128545" x="8529638" y="3019425"/>
          <p14:tracePt t="128573" x="8529638" y="3090863"/>
          <p14:tracePt t="128576" x="8529638" y="3101975"/>
          <p14:tracePt t="128607" x="8529638" y="3203575"/>
          <p14:tracePt t="128640" x="8529638" y="3270250"/>
          <p14:tracePt t="128669" x="8513763" y="3348038"/>
          <p14:tracePt t="128703" x="8513763" y="3376613"/>
          <p14:tracePt t="129150" x="0" y="0"/>
        </p14:tracePtLst>
        <p14:tracePtLst>
          <p14:tracePt t="129671" x="8513763" y="2393950"/>
          <p14:tracePt t="129674" x="8513763" y="2398713"/>
          <p14:tracePt t="129687" x="8513763" y="2427288"/>
          <p14:tracePt t="129707" x="8513763" y="2466975"/>
          <p14:tracePt t="129740" x="8513763" y="2617788"/>
          <p14:tracePt t="129743" x="8513763" y="2662238"/>
          <p14:tracePt t="129773" x="8513763" y="2767013"/>
          <p14:tracePt t="129776" x="8513763" y="2857500"/>
          <p14:tracePt t="129808" x="8513763" y="3068638"/>
          <p14:tracePt t="129840" x="8513763" y="3203575"/>
          <p14:tracePt t="129873" x="8513763" y="3270250"/>
          <p14:tracePt t="129906" x="8513763" y="3319463"/>
          <p14:tracePt t="129940" x="8513763" y="3387725"/>
          <p14:tracePt t="129973" x="8502650" y="3414713"/>
          <p14:tracePt t="130994" x="0" y="0"/>
        </p14:tracePtLst>
        <p14:tracePtLst>
          <p14:tracePt t="143987" x="5640388" y="3605213"/>
          <p14:tracePt t="143990" x="5691188" y="3605213"/>
          <p14:tracePt t="143997" x="5718175" y="3638550"/>
          <p14:tracePt t="144006" x="5751513" y="3671888"/>
          <p14:tracePt t="144038" x="5835650" y="3722688"/>
          <p14:tracePt t="144071" x="5969000" y="3722688"/>
          <p14:tracePt t="144074" x="6019800" y="3722688"/>
          <p14:tracePt t="144105" x="6203950" y="3722688"/>
          <p14:tracePt t="144106" x="6248400" y="3722688"/>
          <p14:tracePt t="144140" x="6561138" y="3621088"/>
          <p14:tracePt t="144173" x="6723063" y="3521075"/>
          <p14:tracePt t="144206" x="6834188" y="3398838"/>
          <p14:tracePt t="144239" x="6867525" y="3208338"/>
          <p14:tracePt t="144243" x="6867525" y="3141663"/>
          <p14:tracePt t="144273" x="6867525" y="2979738"/>
          <p14:tracePt t="144276" x="6867525" y="2928938"/>
          <p14:tracePt t="144307" x="6867525" y="2717800"/>
          <p14:tracePt t="144339" x="6789738" y="2538413"/>
          <p14:tracePt t="144373" x="6700838" y="2387600"/>
          <p14:tracePt t="144406" x="6605588" y="2243138"/>
          <p14:tracePt t="144440" x="6483350" y="2154238"/>
          <p14:tracePt t="144445" x="6465888" y="2143125"/>
          <p14:tracePt t="144473" x="6365875" y="2109788"/>
          <p14:tracePt t="144476" x="6354763" y="2109788"/>
          <p14:tracePt t="144507" x="6243638" y="2109788"/>
          <p14:tracePt t="144540" x="6037263" y="2109788"/>
          <p14:tracePt t="144573" x="5824538" y="2109788"/>
          <p14:tracePt t="144606" x="5724525" y="2159000"/>
          <p14:tracePt t="144641" x="5611813" y="2287588"/>
          <p14:tracePt t="144644" x="5578475" y="2360613"/>
          <p14:tracePt t="144673" x="5529263" y="2489200"/>
          <p14:tracePt t="144677" x="5511800" y="2578100"/>
          <p14:tracePt t="144707" x="5511800" y="2828925"/>
          <p14:tracePt t="144741" x="5540375" y="3108325"/>
          <p14:tracePt t="144773" x="5640388" y="3286125"/>
          <p14:tracePt t="144806" x="5795963" y="3476625"/>
          <p14:tracePt t="144840" x="6042025" y="3638550"/>
          <p14:tracePt t="144843" x="6119813" y="3671888"/>
          <p14:tracePt t="144873" x="6303963" y="3705225"/>
          <p14:tracePt t="144876" x="6392863" y="3705225"/>
          <p14:tracePt t="144907" x="6527800" y="3705225"/>
          <p14:tracePt t="144940" x="6605588" y="3705225"/>
          <p14:tracePt t="144973" x="6689725" y="3705225"/>
          <p14:tracePt t="145005" x="6745288" y="3587750"/>
          <p14:tracePt t="145038" x="6745288" y="3359150"/>
          <p14:tracePt t="145071" x="6745288" y="3163888"/>
          <p14:tracePt t="145105" x="6738938" y="3030538"/>
          <p14:tracePt t="145107" x="6738938" y="2940050"/>
          <p14:tracePt t="145139" x="6599238" y="2717800"/>
          <p14:tracePt t="145173" x="6450013" y="2533650"/>
          <p14:tracePt t="145207" x="6303963" y="2365375"/>
          <p14:tracePt t="145212" x="6270625" y="2338388"/>
          <p14:tracePt t="145240" x="6186488" y="2293938"/>
          <p14:tracePt t="145244" x="6137275" y="2276475"/>
          <p14:tracePt t="145273" x="6053138" y="2249488"/>
          <p14:tracePt t="145276" x="6037263" y="2238375"/>
          <p14:tracePt t="145307" x="5924550" y="2238375"/>
          <p14:tracePt t="145340" x="5842000" y="2238375"/>
          <p14:tracePt t="145373" x="5762625" y="2243138"/>
          <p14:tracePt t="145406" x="5646738" y="2316163"/>
          <p14:tracePt t="145412" x="5611813" y="2349500"/>
          <p14:tracePt t="145440" x="5540375" y="2387600"/>
          <p14:tracePt t="145443" x="5522913" y="2416175"/>
          <p14:tracePt t="145473" x="5445125" y="2527300"/>
          <p14:tracePt t="145476" x="5427663" y="2544763"/>
          <p14:tracePt t="145509" x="5367338" y="2717800"/>
          <p14:tracePt t="145540" x="5305425" y="2873375"/>
          <p14:tracePt t="145573" x="5305425" y="3086100"/>
          <p14:tracePt t="145607" x="5327650" y="3219450"/>
          <p14:tracePt t="145612" x="5360988" y="3252788"/>
          <p14:tracePt t="145640" x="5383213" y="3292475"/>
          <p14:tracePt t="145643" x="5427663" y="3319463"/>
          <p14:tracePt t="145673" x="5456238" y="3359150"/>
          <p14:tracePt t="145676" x="5467350" y="3370263"/>
          <p14:tracePt t="145708" x="5573713" y="3481388"/>
          <p14:tracePt t="145740" x="5589588" y="3492500"/>
          <p14:tracePt t="145743" x="5600700" y="3503613"/>
          <p14:tracePt t="145807" x="5611813" y="3503613"/>
          <p14:tracePt t="145823" x="5622925" y="3514725"/>
          <p14:tracePt t="145857" x="5640388" y="3514725"/>
          <p14:tracePt t="145983" x="5651500" y="3514725"/>
          <p14:tracePt t="146352" x="5662613" y="3532188"/>
          <p14:tracePt t="147071" x="5691188" y="3543300"/>
          <p14:tracePt t="147079" x="5707063" y="3543300"/>
          <p14:tracePt t="147103" x="0" y="0"/>
        </p14:tracePtLst>
        <p14:tracePtLst>
          <p14:tracePt t="147544" x="6159500" y="3582988"/>
          <p14:tracePt t="147743" x="6159500" y="3576638"/>
          <p14:tracePt t="147751" x="6153150" y="3549650"/>
          <p14:tracePt t="147773" x="6153150" y="3521075"/>
          <p14:tracePt t="147776" x="6153150" y="3481388"/>
          <p14:tracePt t="147807" x="6137275" y="3414713"/>
          <p14:tracePt t="147840" x="6126163" y="3348038"/>
          <p14:tracePt t="147873" x="6070600" y="3281363"/>
          <p14:tracePt t="147906" x="6053138" y="3225800"/>
          <p14:tracePt t="147967" x="6053138" y="3214688"/>
          <p14:tracePt t="147984" x="6053138" y="3203575"/>
          <p14:tracePt t="148007" x="6053138" y="3192463"/>
          <p14:tracePt t="148040" x="6053138" y="3163888"/>
          <p14:tracePt t="148073" x="6053138" y="3135313"/>
          <p14:tracePt t="148106" x="6053138" y="3101975"/>
          <p14:tracePt t="148111" x="6053138" y="3074988"/>
          <p14:tracePt t="148140" x="6053138" y="3046413"/>
          <p14:tracePt t="148144" x="6053138" y="3035300"/>
          <p14:tracePt t="148173" x="6053138" y="3024188"/>
          <p14:tracePt t="148176" x="6053138" y="2997200"/>
          <p14:tracePt t="148208" x="6053138" y="2957513"/>
          <p14:tracePt t="148240" x="6053138" y="2906713"/>
          <p14:tracePt t="148273" x="6053138" y="2857500"/>
          <p14:tracePt t="148308" x="6053138" y="2828925"/>
          <p14:tracePt t="148340" x="6053138" y="2767013"/>
          <p14:tracePt t="148343" x="6053138" y="2751138"/>
          <p14:tracePt t="148373" x="6053138" y="2684463"/>
          <p14:tracePt t="148376" x="6053138" y="2673350"/>
          <p14:tracePt t="148408" x="6053138" y="2606675"/>
          <p14:tracePt t="148440" x="6053138" y="2538413"/>
          <p14:tracePt t="148473" x="6053138" y="2516188"/>
          <p14:tracePt t="148477" x="6053138" y="2489200"/>
          <p14:tracePt t="148506" x="6053138" y="2460625"/>
          <p14:tracePt t="148540" x="6053138" y="2398713"/>
          <p14:tracePt t="148573" x="6053138" y="2371725"/>
          <p14:tracePt t="148607" x="6053138" y="2293938"/>
          <p14:tracePt t="148640" x="6053138" y="2214563"/>
          <p14:tracePt t="148643" x="6053138" y="2187575"/>
          <p14:tracePt t="148673" x="6053138" y="2147888"/>
          <p14:tracePt t="148676" x="6053138" y="2120900"/>
          <p14:tracePt t="148707" x="6053138" y="2081213"/>
          <p14:tracePt t="148740" x="6075363" y="2014538"/>
          <p14:tracePt t="148773" x="6092825" y="1992313"/>
          <p14:tracePt t="148806" x="6103938" y="1919288"/>
          <p14:tracePt t="148840" x="6103938" y="1892300"/>
          <p14:tracePt t="148844" x="6115050" y="1881188"/>
          <p14:tracePt t="148874" x="6130925" y="1863725"/>
          <p14:tracePt t="148907" x="6130925" y="1830388"/>
          <p14:tracePt t="148940" x="6153150" y="1790700"/>
          <p14:tracePt t="148973" x="6153150" y="1752600"/>
          <p14:tracePt t="149006" x="6153150" y="1701800"/>
          <p14:tracePt t="149235" x="6170613" y="1701800"/>
          <p14:tracePt t="149250" x="0" y="0"/>
        </p14:tracePtLst>
        <p14:tracePtLst>
          <p14:tracePt t="149754" x="6281738" y="3632200"/>
          <p14:tracePt t="149763" x="6270625" y="3627438"/>
          <p14:tracePt t="149779" x="6270625" y="3609975"/>
          <p14:tracePt t="149805" x="6254750" y="3454400"/>
          <p14:tracePt t="149838" x="6254750" y="3203575"/>
          <p14:tracePt t="149842" x="6254750" y="3135313"/>
          <p14:tracePt t="149871" x="6254750" y="2990850"/>
          <p14:tracePt t="149905" x="6203950" y="2740025"/>
          <p14:tracePt t="149907" x="6203950" y="2689225"/>
          <p14:tracePt t="149938" x="6170613" y="2493963"/>
          <p14:tracePt t="149971" x="6153150" y="2360613"/>
          <p14:tracePt t="150005" x="6153150" y="2249488"/>
          <p14:tracePt t="150039" x="6153150" y="2165350"/>
          <p14:tracePt t="150043" x="6153150" y="2154238"/>
          <p14:tracePt t="150071" x="6153150" y="2087563"/>
          <p14:tracePt t="150105" x="6119813" y="1930400"/>
          <p14:tracePt t="150107" x="6119813" y="1903413"/>
          <p14:tracePt t="150139" x="6119813" y="1801813"/>
          <p14:tracePt t="150171" x="6119813" y="1785938"/>
          <p14:tracePt t="150211" x="6119813" y="1763713"/>
          <p14:tracePt t="150238" x="6119813" y="1746250"/>
          <p14:tracePt t="150419" x="6119813" y="1757363"/>
          <p14:tracePt t="150437" x="6119813" y="1768475"/>
          <p14:tracePt t="150466" x="0" y="0"/>
        </p14:tracePtLst>
        <p14:tracePtLst>
          <p14:tracePt t="157172" x="563563" y="4949825"/>
          <p14:tracePt t="157176" x="592138" y="4932363"/>
          <p14:tracePt t="157180" x="603250" y="4932363"/>
          <p14:tracePt t="157188" x="614363" y="4932363"/>
          <p14:tracePt t="157211" x="630238" y="4932363"/>
          <p14:tracePt t="157240" x="652463" y="4932363"/>
          <p14:tracePt t="157244" x="663575" y="4932363"/>
          <p14:tracePt t="157273" x="736600" y="4932363"/>
          <p14:tracePt t="157306" x="865188" y="4932363"/>
          <p14:tracePt t="157340" x="931863" y="4932363"/>
          <p14:tracePt t="157391" x="969963" y="4932363"/>
          <p14:tracePt t="157407" x="1009650" y="4932363"/>
          <p14:tracePt t="157440" x="1027113" y="4932363"/>
          <p14:tracePt t="157599" x="1027113" y="4921250"/>
          <p14:tracePt t="157615" x="1016000" y="4921250"/>
          <p14:tracePt t="157640" x="976313" y="4921250"/>
          <p14:tracePt t="157673" x="898525" y="4921250"/>
          <p14:tracePt t="157706" x="787400" y="4921250"/>
          <p14:tracePt t="157711" x="758825" y="4921250"/>
          <p14:tracePt t="157740" x="692150" y="4921250"/>
          <p14:tracePt t="157744" x="647700" y="4921250"/>
          <p14:tracePt t="157773" x="579438" y="4921250"/>
          <p14:tracePt t="157777" x="552450" y="4921250"/>
          <p14:tracePt t="157807" x="501650" y="4910138"/>
          <p14:tracePt t="157842" x="434975" y="4910138"/>
          <p14:tracePt t="157871" x="407988" y="4910138"/>
          <p14:tracePt t="157904" x="384175" y="4910138"/>
          <p14:tracePt t="158016" x="373063" y="4910138"/>
          <p14:tracePt t="158207" x="373063" y="4916488"/>
          <p14:tracePt t="158223" x="379413" y="4916488"/>
          <p14:tracePt t="158240" x="390525" y="4916488"/>
          <p14:tracePt t="158273" x="446088" y="4932363"/>
          <p14:tracePt t="158306" x="485775" y="4932363"/>
          <p14:tracePt t="158340" x="523875" y="4943475"/>
          <p14:tracePt t="158373" x="574675" y="4954588"/>
          <p14:tracePt t="158377" x="603250" y="4954588"/>
          <p14:tracePt t="158408" x="703263" y="4954588"/>
          <p14:tracePt t="158440" x="741363" y="4954588"/>
          <p14:tracePt t="158474" x="781050" y="4954588"/>
          <p14:tracePt t="158507" x="881063" y="4954588"/>
          <p14:tracePt t="158735" x="892175" y="4954588"/>
          <p14:tracePt t="159501" x="892175" y="4972050"/>
          <p14:tracePt t="159502" x="0" y="0"/>
        </p14:tracePtLst>
        <p14:tracePtLst>
          <p14:tracePt t="160802" x="1327150" y="4960938"/>
          <p14:tracePt t="160955" x="1327150" y="4943475"/>
          <p14:tracePt t="160964" x="1333500" y="4943475"/>
          <p14:tracePt t="160973" x="1349375" y="4943475"/>
          <p14:tracePt t="161007" x="1400175" y="4943475"/>
          <p14:tracePt t="161041" x="1411288" y="4943475"/>
          <p14:tracePt t="161073" x="1439863" y="4943475"/>
          <p14:tracePt t="161077" x="1450975" y="4943475"/>
          <p14:tracePt t="161107" x="1477963" y="4943475"/>
          <p14:tracePt t="161140" x="1528763" y="4943475"/>
          <p14:tracePt t="161196" x="1557338" y="4943475"/>
          <p14:tracePt t="161206" x="1568450" y="4943475"/>
          <p14:tracePt t="161240" x="1595438" y="4943475"/>
          <p14:tracePt t="161307" x="1606550" y="4943475"/>
          <p14:tracePt t="161315" x="1635125" y="4943475"/>
          <p14:tracePt t="161340" x="1690688" y="4943475"/>
          <p14:tracePt t="161373" x="1724025" y="4943475"/>
          <p14:tracePt t="161408" x="1768475" y="4943475"/>
          <p14:tracePt t="161440" x="1863725" y="4943475"/>
          <p14:tracePt t="161443" x="1890713" y="4943475"/>
          <p14:tracePt t="161473" x="1974850" y="4943475"/>
          <p14:tracePt t="161476" x="2008188" y="4943475"/>
          <p14:tracePt t="161509" x="2108200" y="4916488"/>
          <p14:tracePt t="161540" x="2130425" y="4905375"/>
          <p14:tracePt t="161574" x="2170113" y="4905375"/>
          <p14:tracePt t="161606" x="2247900" y="4905375"/>
          <p14:tracePt t="161640" x="2265363" y="4905375"/>
          <p14:tracePt t="161643" x="2276475" y="4905375"/>
          <p14:tracePt t="161675" x="2287588" y="4905375"/>
          <p14:tracePt t="161707" x="2343150" y="4905375"/>
          <p14:tracePt t="161740" x="2354263" y="4905375"/>
          <p14:tracePt t="161805" x="2365375" y="4894263"/>
          <p14:tracePt t="161836" x="2325688" y="4876800"/>
          <p14:tracePt t="161843" x="2314575" y="4876800"/>
          <p14:tracePt t="161873" x="2276475" y="4865688"/>
          <p14:tracePt t="161876" x="2265363" y="4865688"/>
          <p14:tracePt t="161907" x="2170113" y="4849813"/>
          <p14:tracePt t="161940" x="1997075" y="4849813"/>
          <p14:tracePt t="161973" x="1768475" y="4849813"/>
          <p14:tracePt t="161980" x="1739900" y="4849813"/>
          <p14:tracePt t="162006" x="1590675" y="4849813"/>
          <p14:tracePt t="162040" x="1455738" y="4894263"/>
          <p14:tracePt t="162044" x="1417638" y="4894263"/>
          <p14:tracePt t="162073" x="1389063" y="4905375"/>
          <p14:tracePt t="162716" x="1395413" y="4905375"/>
          <p14:tracePt t="162724" x="1422400" y="4905375"/>
          <p14:tracePt t="162740" x="1484313" y="4905375"/>
          <p14:tracePt t="162779" x="1495425" y="4905375"/>
          <p14:tracePt t="162803" x="1511300" y="4905375"/>
          <p14:tracePt t="162837" x="1624013" y="4905375"/>
          <p14:tracePt t="162872" x="1679575" y="4905375"/>
          <p14:tracePt t="162907" x="1695450" y="4905375"/>
          <p14:tracePt t="162940" x="1763713" y="4905375"/>
          <p14:tracePt t="162974" x="1830388" y="4905375"/>
          <p14:tracePt t="163006" x="1841500" y="4899025"/>
          <p14:tracePt t="163040" x="1924050" y="4899025"/>
          <p14:tracePt t="163044" x="1952625" y="4899025"/>
          <p14:tracePt t="163073" x="1981200" y="4899025"/>
          <p14:tracePt t="163076" x="2019300" y="4899025"/>
          <p14:tracePt t="163106" x="2058988" y="4899025"/>
          <p14:tracePt t="163140" x="2070100" y="4899025"/>
          <p14:tracePt t="163173" x="2136775" y="4899025"/>
          <p14:tracePt t="163206" x="2220913" y="4899025"/>
          <p14:tracePt t="163241" x="2292350" y="4883150"/>
          <p14:tracePt t="163244" x="2309813" y="4883150"/>
          <p14:tracePt t="163273" x="2349500" y="4865688"/>
          <p14:tracePt t="163277" x="2360613" y="4865688"/>
          <p14:tracePt t="163307" x="2416175" y="4865688"/>
          <p14:tracePt t="163341" x="2471738" y="4865688"/>
          <p14:tracePt t="163344" x="2482850" y="4865688"/>
          <p14:tracePt t="163373" x="2493963" y="4865688"/>
          <p14:tracePt t="163441" x="2505075" y="4865688"/>
          <p14:tracePt t="163489" x="2520950" y="4865688"/>
          <p14:tracePt t="163503" x="2544763" y="4865688"/>
          <p14:tracePt t="163511" x="2560638" y="4865688"/>
          <p14:tracePt t="163540" x="2627313" y="4865688"/>
          <p14:tracePt t="163544" x="2638425" y="4865688"/>
          <p14:tracePt t="163573" x="2693988" y="4865688"/>
          <p14:tracePt t="163606" x="2705100" y="4865688"/>
          <p14:tracePt t="163664" x="2716213" y="4865688"/>
          <p14:tracePt t="163679" x="2733675" y="4865688"/>
          <p14:tracePt t="163713" x="2744788" y="4876800"/>
          <p14:tracePt t="163743" x="2755900" y="4876800"/>
          <p14:tracePt t="163773" x="2773363" y="4887913"/>
          <p14:tracePt t="163776" x="2784475" y="4887913"/>
          <p14:tracePt t="163855" x="2811463" y="4887913"/>
          <p14:tracePt t="163864" x="2822575" y="4887913"/>
          <p14:tracePt t="163936" x="2833688" y="4887913"/>
          <p14:tracePt t="163943" x="2851150" y="4899025"/>
          <p14:tracePt t="163973" x="2862263" y="4916488"/>
          <p14:tracePt t="164009" x="2884488" y="4938713"/>
          <p14:tracePt t="164095" x="2900363" y="4949825"/>
          <p14:tracePt t="164623" x="2900363" y="4965700"/>
          <p14:tracePt t="165421" x="2889250" y="4965700"/>
          <p14:tracePt t="165429" x="2878138" y="4965700"/>
          <p14:tracePt t="165437" x="2867025" y="4954588"/>
          <p14:tracePt t="165470" x="2828925" y="4943475"/>
          <p14:tracePt t="165470" x="0" y="0"/>
        </p14:tracePtLst>
        <p14:tracePtLst>
          <p14:tracePt t="166841" x="958850" y="5156200"/>
          <p14:tracePt t="166915" x="965200" y="5156200"/>
          <p14:tracePt t="166923" x="976313" y="5156200"/>
          <p14:tracePt t="166940" x="1076325" y="5167313"/>
          <p14:tracePt t="166973" x="1266825" y="5183188"/>
          <p14:tracePt t="167377" x="0" y="0"/>
        </p14:tracePtLst>
        <p14:tracePtLst>
          <p14:tracePt t="167819" x="1473200" y="5211763"/>
          <p14:tracePt t="167843" x="1484313" y="5211763"/>
          <p14:tracePt t="167859" x="1511300" y="5211763"/>
          <p14:tracePt t="167873" x="1539875" y="5211763"/>
          <p14:tracePt t="167876" x="1568450" y="5211763"/>
          <p14:tracePt t="167906" x="1639888" y="5211763"/>
          <p14:tracePt t="167973" x="1651000" y="5211763"/>
          <p14:tracePt t="168003" x="1679575" y="5211763"/>
          <p14:tracePt t="168011" x="1690688" y="5211763"/>
          <p14:tracePt t="168040" x="1717675" y="5211763"/>
          <p14:tracePt t="168074" x="1757363" y="5211763"/>
          <p14:tracePt t="168077" x="1774825" y="5211763"/>
          <p14:tracePt t="168107" x="1901825" y="5211763"/>
          <p14:tracePt t="168140" x="1985963" y="5211763"/>
          <p14:tracePt t="168274" x="1981200" y="5211763"/>
          <p14:tracePt t="168282" x="1935163" y="5211763"/>
          <p14:tracePt t="168304" x="1841500" y="5200650"/>
          <p14:tracePt t="168306" x="1790700" y="5183188"/>
          <p14:tracePt t="168338" x="1557338" y="5149850"/>
          <p14:tracePt t="168371" x="1506538" y="5149850"/>
          <p14:tracePt t="168481" x="1511300" y="5156200"/>
          <p14:tracePt t="168490" x="1557338" y="5172075"/>
          <p14:tracePt t="168503" x="1606550" y="5189538"/>
          <p14:tracePt t="168537" x="1819275" y="5207000"/>
          <p14:tracePt t="168538" x="1885950" y="5207000"/>
          <p14:tracePt t="168570" x="1952625" y="5207000"/>
          <p14:tracePt t="168603" x="1974850" y="5207000"/>
          <p14:tracePt t="168637" x="2125663" y="5222875"/>
          <p14:tracePt t="168670" x="2243138" y="5240338"/>
          <p14:tracePt t="168703" x="2287588" y="5251450"/>
          <p14:tracePt t="168851" x="2265363" y="5251450"/>
          <p14:tracePt t="168859" x="2254250" y="5251450"/>
          <p14:tracePt t="168994" x="0" y="0"/>
        </p14:tracePtLst>
        <p14:tracePtLst>
          <p14:tracePt t="172835" x="1060450" y="5507038"/>
          <p14:tracePt t="172839" x="1071563" y="5507038"/>
          <p14:tracePt t="172847" x="1087438" y="5507038"/>
          <p14:tracePt t="172872" x="1154113" y="5513388"/>
          <p14:tracePt t="172874" x="1165225" y="5513388"/>
          <p14:tracePt t="172905" x="1204913" y="5524500"/>
          <p14:tracePt t="172907" x="1233488" y="5524500"/>
          <p14:tracePt t="172938" x="1271588" y="5524500"/>
          <p14:tracePt t="172972" x="1327150" y="5524500"/>
          <p14:tracePt t="173005" x="1466850" y="5540375"/>
          <p14:tracePt t="173038" x="1477963" y="5540375"/>
          <p14:tracePt t="173322" x="0" y="0"/>
        </p14:tracePtLst>
        <p14:tracePtLst>
          <p14:tracePt t="180863" x="1901825" y="5518150"/>
          <p14:tracePt t="180999" x="1930400" y="5529263"/>
          <p14:tracePt t="181007" x="1941513" y="5529263"/>
          <p14:tracePt t="181040" x="1997075" y="5540375"/>
          <p14:tracePt t="181075" x="2008188" y="5540375"/>
          <p14:tracePt t="181104" x="2074863" y="5540375"/>
          <p14:tracePt t="181136" x="2154238" y="5557838"/>
          <p14:tracePt t="181170" x="2270125" y="5557838"/>
          <p14:tracePt t="181204" x="2281238" y="5557838"/>
          <p14:tracePt t="181273" x="2338388" y="5557838"/>
          <p14:tracePt t="181306" x="2454275" y="5557838"/>
          <p14:tracePt t="181340" x="2549525" y="5557838"/>
          <p14:tracePt t="181344" x="2560638" y="5557838"/>
          <p14:tracePt t="181373" x="2600325" y="5568950"/>
          <p14:tracePt t="181407" x="2660650" y="5568950"/>
          <p14:tracePt t="181442" x="2689225" y="5568950"/>
          <p14:tracePt t="181473" x="2711450" y="5568950"/>
          <p14:tracePt t="181506" x="2740025" y="5568950"/>
          <p14:tracePt t="181540" x="2795588" y="5586413"/>
          <p14:tracePt t="181573" x="2822575" y="5586413"/>
          <p14:tracePt t="181577" x="2833688" y="5586413"/>
          <p14:tracePt t="181607" x="2855913" y="5586413"/>
          <p14:tracePt t="181655" x="2873375" y="5586413"/>
          <p14:tracePt t="181674" x="2900363" y="5586413"/>
          <p14:tracePt t="181706" x="2951163" y="5586413"/>
          <p14:tracePt t="181739" x="3028950" y="5586413"/>
          <p14:tracePt t="181743" x="3057525" y="5586413"/>
          <p14:tracePt t="181773" x="3119438" y="5586413"/>
          <p14:tracePt t="181808" x="3175000" y="5575300"/>
          <p14:tracePt t="181847" x="3190875" y="5575300"/>
          <p14:tracePt t="181975" x="3201988" y="5575300"/>
          <p14:tracePt t="181983" x="3213100" y="5575300"/>
          <p14:tracePt t="182437" x="0" y="0"/>
        </p14:tracePtLst>
        <p14:tracePtLst>
          <p14:tracePt t="183025" x="947738" y="5713413"/>
          <p14:tracePt t="183028" x="976313" y="5713413"/>
          <p14:tracePt t="183032" x="987425" y="5713413"/>
          <p14:tracePt t="183039" x="1031875" y="5713413"/>
          <p14:tracePt t="183073" x="1244600" y="5713413"/>
          <p14:tracePt t="183106" x="1355725" y="5713413"/>
          <p14:tracePt t="183139" x="1528763" y="5713413"/>
          <p14:tracePt t="183143" x="1557338" y="5713413"/>
          <p14:tracePt t="183175" x="1728788" y="5713413"/>
          <p14:tracePt t="183207" x="1830388" y="5741988"/>
          <p14:tracePt t="183240" x="1912938" y="5741988"/>
          <p14:tracePt t="183273" x="1992313" y="5741988"/>
          <p14:tracePt t="183306" x="2108200" y="5741988"/>
          <p14:tracePt t="183340" x="2259013" y="5741988"/>
          <p14:tracePt t="183344" x="2309813" y="5741988"/>
          <p14:tracePt t="183373" x="2376488" y="5730875"/>
          <p14:tracePt t="183376" x="2405063" y="5730875"/>
          <p14:tracePt t="183407" x="2520950" y="5713413"/>
          <p14:tracePt t="183440" x="2633663" y="5713413"/>
          <p14:tracePt t="183474" x="2733675" y="5713413"/>
          <p14:tracePt t="183506" x="2844800" y="5713413"/>
          <p14:tracePt t="183540" x="2979738" y="5713413"/>
          <p14:tracePt t="183544" x="3006725" y="5713413"/>
          <p14:tracePt t="183573" x="3057525" y="5713413"/>
          <p14:tracePt t="183576" x="3073400" y="5713413"/>
          <p14:tracePt t="183607" x="3168650" y="5741988"/>
          <p14:tracePt t="183640" x="3235325" y="5741988"/>
          <p14:tracePt t="183673" x="3275013" y="5753100"/>
          <p14:tracePt t="183706" x="3286125" y="5753100"/>
          <p14:tracePt t="184251" x="3286125" y="5748338"/>
          <p14:tracePt t="185050" x="0" y="0"/>
        </p14:tracePtLst>
        <p14:tracePtLst>
          <p14:tracePt t="185891" x="758825" y="5557838"/>
          <p14:tracePt t="185895" x="763588" y="5546725"/>
          <p14:tracePt t="185907" x="792163" y="5546725"/>
          <p14:tracePt t="185915" x="842963" y="5546725"/>
          <p14:tracePt t="185940" x="1004888" y="5546725"/>
          <p14:tracePt t="185974" x="1204913" y="5546725"/>
          <p14:tracePt t="186006" x="1473200" y="5546725"/>
          <p14:tracePt t="186040" x="1774825" y="5546725"/>
          <p14:tracePt t="186044" x="1790700" y="5546725"/>
          <p14:tracePt t="186073" x="1830388" y="5551488"/>
          <p14:tracePt t="186076" x="1841500" y="5564188"/>
          <p14:tracePt t="186106" x="1852613" y="5580063"/>
          <p14:tracePt t="186669" x="0" y="0"/>
        </p14:tracePtLst>
        <p14:tracePtLst>
          <p14:tracePt t="188278" x="752475" y="6199188"/>
          <p14:tracePt t="188383" x="769938" y="6199188"/>
          <p14:tracePt t="188463" x="781050" y="6199188"/>
          <p14:tracePt t="188479" x="825500" y="6199188"/>
          <p14:tracePt t="188487" x="836613" y="6199188"/>
          <p14:tracePt t="188506" x="892175" y="6199188"/>
          <p14:tracePt t="188540" x="982663" y="6199188"/>
          <p14:tracePt t="188544" x="993775" y="6199188"/>
          <p14:tracePt t="188576" x="1004888" y="6199188"/>
          <p14:tracePt t="188607" x="1060450" y="6199188"/>
          <p14:tracePt t="188640" x="1131888" y="6227763"/>
          <p14:tracePt t="188673" x="1143000" y="6227763"/>
          <p14:tracePt t="188719" x="1154113" y="6227763"/>
          <p14:tracePt t="188740" x="1227138" y="6227763"/>
          <p14:tracePt t="188773" x="1293813" y="6227763"/>
          <p14:tracePt t="188776" x="1333500" y="6227763"/>
          <p14:tracePt t="188808" x="1400175" y="6227763"/>
          <p14:tracePt t="188840" x="1495425" y="6227763"/>
          <p14:tracePt t="188874" x="1612900" y="6227763"/>
          <p14:tracePt t="188906" x="1785938" y="6243638"/>
          <p14:tracePt t="188940" x="1919288" y="6276975"/>
          <p14:tracePt t="188945" x="1930400" y="6276975"/>
          <p14:tracePt t="188973" x="1985963" y="6276975"/>
          <p14:tracePt t="189007" x="2025650" y="6272213"/>
          <p14:tracePt t="189040" x="2063750" y="6272213"/>
          <p14:tracePt t="189073" x="2085975" y="6272213"/>
          <p14:tracePt t="189106" x="2170113" y="6272213"/>
          <p14:tracePt t="189140" x="2198688" y="6272213"/>
          <p14:tracePt t="189173" x="2209800" y="6272213"/>
          <p14:tracePt t="189206" x="2220913" y="6272213"/>
          <p14:tracePt t="189441" x="2232025" y="6276975"/>
          <p14:tracePt t="189614" x="0" y="0"/>
        </p14:tracePtLst>
        <p14:tracePtLst>
          <p14:tracePt t="190107" x="2649538" y="6176963"/>
          <p14:tracePt t="190115" x="2660650" y="6176963"/>
          <p14:tracePt t="190140" x="2678113" y="6183313"/>
          <p14:tracePt t="190173" x="2773363" y="6210300"/>
          <p14:tracePt t="190207" x="2906713" y="6288088"/>
          <p14:tracePt t="190211" x="2940050" y="6288088"/>
          <p14:tracePt t="190240" x="3006725" y="6316663"/>
          <p14:tracePt t="190244" x="3035300" y="6316663"/>
          <p14:tracePt t="190273" x="3106738" y="6316663"/>
          <p14:tracePt t="190276" x="3135313" y="6316663"/>
          <p14:tracePt t="190309" x="3263900" y="6334125"/>
          <p14:tracePt t="190340" x="3363913" y="6334125"/>
          <p14:tracePt t="190373" x="3425825" y="6334125"/>
          <p14:tracePt t="190407" x="3436938" y="6334125"/>
          <p14:tracePt t="190467" x="3452813" y="6334125"/>
          <p14:tracePt t="190483" x="3452813" y="6311900"/>
          <p14:tracePt t="190507" x="3452813" y="6243638"/>
          <p14:tracePt t="190540" x="3381375" y="6154738"/>
          <p14:tracePt t="190573" x="3268663" y="6115050"/>
          <p14:tracePt t="190607" x="3186113" y="6115050"/>
          <p14:tracePt t="190640" x="3090863" y="6115050"/>
          <p14:tracePt t="190643" x="3079750" y="6115050"/>
          <p14:tracePt t="190673" x="3024188" y="6121400"/>
          <p14:tracePt t="190676" x="2973388" y="6138863"/>
          <p14:tracePt t="190707" x="2924175" y="6176963"/>
          <p14:tracePt t="190740" x="2911475" y="6188075"/>
          <p14:tracePt t="190774" x="2911475" y="6216650"/>
          <p14:tracePt t="190806" x="2935288" y="6283325"/>
          <p14:tracePt t="190840" x="3017838" y="6323013"/>
          <p14:tracePt t="190844" x="3046413" y="6338888"/>
          <p14:tracePt t="190883" x="3057525" y="6338888"/>
          <p14:tracePt t="190906" x="3068638" y="6334125"/>
          <p14:tracePt t="190941" x="3113088" y="6316663"/>
          <p14:tracePt t="190974" x="3124200" y="6305550"/>
          <p14:tracePt t="191006" x="3152775" y="6249988"/>
          <p14:tracePt t="191040" x="3163888" y="6183313"/>
          <p14:tracePt t="191044" x="3179763" y="6172200"/>
          <p14:tracePt t="191075" x="3190875" y="6121400"/>
          <p14:tracePt t="191107" x="3190875" y="6092825"/>
          <p14:tracePt t="191140" x="3190875" y="6054725"/>
          <p14:tracePt t="191174" x="3040063" y="5959475"/>
          <p14:tracePt t="191206" x="2957513" y="5959475"/>
          <p14:tracePt t="191240" x="2878138" y="5948363"/>
          <p14:tracePt t="191244" x="2867025" y="5948363"/>
          <p14:tracePt t="191273" x="2811463" y="5948363"/>
          <p14:tracePt t="191276" x="2795588" y="5970588"/>
          <p14:tracePt t="191307" x="2767013" y="6054725"/>
          <p14:tracePt t="191340" x="2767013" y="6138863"/>
          <p14:tracePt t="191374" x="2789238" y="6216650"/>
          <p14:tracePt t="191406" x="2900363" y="6276975"/>
          <p14:tracePt t="191440" x="3035300" y="6276975"/>
          <p14:tracePt t="191444" x="3068638" y="6294438"/>
          <p14:tracePt t="191473" x="3079750" y="6294438"/>
          <p14:tracePt t="191523" x="3106738" y="6294438"/>
          <p14:tracePt t="191540" x="3119438" y="6294438"/>
          <p14:tracePt t="191827" x="3113088" y="6294438"/>
          <p14:tracePt t="191893" x="3095625" y="6294438"/>
          <p14:tracePt t="192034" x="0" y="0"/>
        </p14:tracePtLst>
        <p14:tracePtLst>
          <p14:tracePt t="195263" x="4876800" y="4872038"/>
          <p14:tracePt t="195271" x="4830763" y="4883150"/>
          <p14:tracePt t="195279" x="4819650" y="4894263"/>
          <p14:tracePt t="195304" x="4759325" y="4983163"/>
          <p14:tracePt t="195338" x="4708525" y="5178425"/>
          <p14:tracePt t="195371" x="4737100" y="5413375"/>
          <p14:tracePt t="195404" x="4865688" y="5686425"/>
          <p14:tracePt t="195407" x="4899025" y="5730875"/>
          <p14:tracePt t="195440" x="5116513" y="5848350"/>
          <p14:tracePt t="195473" x="5438775" y="6003925"/>
          <p14:tracePt t="195507" x="5651500" y="6054725"/>
          <p14:tracePt t="195510" x="5680075" y="6054725"/>
          <p14:tracePt t="195540" x="5791200" y="6081713"/>
          <p14:tracePt t="195543" x="5880100" y="6103938"/>
          <p14:tracePt t="195573" x="6075363" y="6172200"/>
          <p14:tracePt t="195576" x="6142038" y="6172200"/>
          <p14:tracePt t="195608" x="6403975" y="6227763"/>
          <p14:tracePt t="195639" x="6834188" y="6249988"/>
          <p14:tracePt t="195643" x="6923088" y="6249988"/>
          <p14:tracePt t="195673" x="7069138" y="6265863"/>
          <p14:tracePt t="195676" x="7118350" y="6265863"/>
          <p14:tracePt t="195708" x="7515225" y="6283325"/>
          <p14:tracePt t="195740" x="7943850" y="6283325"/>
          <p14:tracePt t="195773" x="8134350" y="6216650"/>
          <p14:tracePt t="195806" x="8201025" y="6059488"/>
          <p14:tracePt t="195840" x="8245475" y="5864225"/>
          <p14:tracePt t="195844" x="8245475" y="5837238"/>
          <p14:tracePt t="195873" x="8274050" y="5786438"/>
          <p14:tracePt t="195876" x="8274050" y="5741988"/>
          <p14:tracePt t="195906" x="8301038" y="5686425"/>
          <p14:tracePt t="195909" x="8301038" y="5657850"/>
          <p14:tracePt t="195940" x="8223250" y="5495925"/>
          <p14:tracePt t="195973" x="8161338" y="5446713"/>
          <p14:tracePt t="196007" x="8050213" y="5402263"/>
          <p14:tracePt t="196040" x="7748588" y="5351463"/>
          <p14:tracePt t="196044" x="7677150" y="5334000"/>
          <p14:tracePt t="196073" x="7297738" y="5251450"/>
          <p14:tracePt t="196077" x="7118350" y="5229225"/>
          <p14:tracePt t="196107" x="6427788" y="5207000"/>
          <p14:tracePt t="196141" x="5935663" y="5240338"/>
          <p14:tracePt t="196173" x="5629275" y="5391150"/>
          <p14:tracePt t="196206" x="5562600" y="5586413"/>
          <p14:tracePt t="196211" x="5511800" y="5619750"/>
          <p14:tracePt t="196240" x="5511800" y="5724525"/>
          <p14:tracePt t="196243" x="5511800" y="5735638"/>
          <p14:tracePt t="196273" x="5534025" y="5803900"/>
          <p14:tracePt t="196277" x="5562600" y="5837238"/>
          <p14:tracePt t="196307" x="5668963" y="5908675"/>
          <p14:tracePt t="196340" x="5746750" y="5988050"/>
          <p14:tracePt t="196489" x="0" y="0"/>
        </p14:tracePtLst>
        <p14:tracePtLst>
          <p14:tracePt t="198213" x="5768975" y="5413375"/>
          <p14:tracePt t="198217" x="5768975" y="5429250"/>
          <p14:tracePt t="198220" x="5780088" y="5429250"/>
          <p14:tracePt t="198227" x="5791200" y="5429250"/>
          <p14:tracePt t="198241" x="5807075" y="5440363"/>
          <p14:tracePt t="198244" x="5835650" y="5440363"/>
          <p14:tracePt t="198271" x="5857875" y="5451475"/>
          <p14:tracePt t="198315" x="5886450" y="5451475"/>
          <p14:tracePt t="198338" x="5897563" y="5451475"/>
          <p14:tracePt t="198374" x="5913438" y="5418138"/>
          <p14:tracePt t="198406" x="5935663" y="5351463"/>
          <p14:tracePt t="198440" x="5969000" y="5273675"/>
          <p14:tracePt t="198444" x="5969000" y="5256213"/>
          <p14:tracePt t="198491" x="5957888" y="5245100"/>
          <p14:tracePt t="198507" x="5930900" y="5229225"/>
          <p14:tracePt t="198541" x="5802313" y="5229225"/>
          <p14:tracePt t="198573" x="5735638" y="5229225"/>
          <p14:tracePt t="198607" x="5684838" y="5229225"/>
          <p14:tracePt t="198656" x="5657850" y="5229225"/>
          <p14:tracePt t="198673" x="5629275" y="5240338"/>
          <p14:tracePt t="198707" x="5618163" y="5307013"/>
          <p14:tracePt t="198740" x="5629275" y="5402263"/>
          <p14:tracePt t="198744" x="5640388" y="5413375"/>
          <p14:tracePt t="198773" x="5707063" y="5457825"/>
          <p14:tracePt t="198777" x="5724525" y="5457825"/>
          <p14:tracePt t="198815" x="5735638" y="5457825"/>
          <p14:tracePt t="198840" x="5773738" y="5435600"/>
          <p14:tracePt t="198873" x="5802313" y="5356225"/>
          <p14:tracePt t="198906" x="5802313" y="5278438"/>
          <p14:tracePt t="198911" x="5802313" y="5251450"/>
          <p14:tracePt t="198940" x="5762625" y="5178425"/>
          <p14:tracePt t="198944" x="5751513" y="5167313"/>
          <p14:tracePt t="198973" x="5740400" y="5156200"/>
          <p14:tracePt t="198977" x="5724525" y="5138738"/>
          <p14:tracePt t="199007" x="5646738" y="5138738"/>
          <p14:tracePt t="199040" x="5562600" y="5195888"/>
          <p14:tracePt t="199074" x="5507038" y="5278438"/>
          <p14:tracePt t="199080" x="5507038" y="5289550"/>
          <p14:tracePt t="199106" x="5507038" y="5329238"/>
          <p14:tracePt t="199142" x="5507038" y="5356225"/>
          <p14:tracePt t="199144" x="5507038" y="5367338"/>
          <p14:tracePt t="199174" x="5522913" y="5384800"/>
          <p14:tracePt t="199177" x="5567363" y="5395913"/>
          <p14:tracePt t="199206" x="5595938" y="5407025"/>
          <p14:tracePt t="199263" x="5607050" y="5407025"/>
          <p14:tracePt t="199295" x="5607050" y="5402263"/>
          <p14:tracePt t="199311" x="5607050" y="5391150"/>
          <p14:tracePt t="199340" x="5607050" y="5351463"/>
          <p14:tracePt t="199343" x="5607050" y="5340350"/>
          <p14:tracePt t="199373" x="5607050" y="5322888"/>
          <p14:tracePt t="199376" x="5600700" y="5311775"/>
          <p14:tracePt t="199407" x="5534025" y="5273675"/>
          <p14:tracePt t="199441" x="5518150" y="5273675"/>
          <p14:tracePt t="199473" x="5484813" y="5307013"/>
          <p14:tracePt t="199506" x="5484813" y="5345113"/>
          <p14:tracePt t="199540" x="5484813" y="5356225"/>
          <p14:tracePt t="199545" x="5484813" y="5367338"/>
          <p14:tracePt t="199573" x="5484813" y="5395913"/>
          <p14:tracePt t="199576" x="5489575" y="5407025"/>
          <p14:tracePt t="199606" x="5518150" y="5435600"/>
          <p14:tracePt t="199647" x="5567363" y="5407025"/>
          <p14:tracePt t="199673" x="5578475" y="5367338"/>
          <p14:tracePt t="199706" x="5567363" y="5256213"/>
          <p14:tracePt t="199740" x="5540375" y="5183188"/>
          <p14:tracePt t="199775" x="5529263" y="5183188"/>
          <p14:tracePt t="199806" x="5518150" y="5183188"/>
          <p14:tracePt t="199842" x="5473700" y="5233988"/>
          <p14:tracePt t="199951" x="5484813" y="5233988"/>
          <p14:tracePt t="200111" x="5484813" y="5229225"/>
          <p14:tracePt t="200127" x="5484813" y="5200650"/>
          <p14:tracePt t="200140" x="5484813" y="5189538"/>
          <p14:tracePt t="200289" x="5484813" y="5172075"/>
          <p14:tracePt t="200303" x="5473700" y="5160963"/>
          <p14:tracePt t="200399" x="5473700" y="5183188"/>
          <p14:tracePt t="200407" x="5473700" y="5195888"/>
          <p14:tracePt t="200440" x="5473700" y="5222875"/>
          <p14:tracePt t="200479" x="5484813" y="5218113"/>
          <p14:tracePt t="200766" x="0" y="0"/>
        </p14:tracePtLst>
        <p14:tracePtLst>
          <p14:tracePt t="201287" x="5394325" y="5635625"/>
          <p14:tracePt t="201329" x="5416550" y="5641975"/>
          <p14:tracePt t="201336" x="5427663" y="5641975"/>
          <p14:tracePt t="201343" x="5456238" y="5641975"/>
          <p14:tracePt t="201373" x="5562600" y="5641975"/>
          <p14:tracePt t="201376" x="5589588" y="5641975"/>
          <p14:tracePt t="201407" x="5864225" y="5657850"/>
          <p14:tracePt t="201440" x="6013450" y="5675313"/>
          <p14:tracePt t="201473" x="6024563" y="5675313"/>
          <p14:tracePt t="201663" x="6002338" y="5675313"/>
          <p14:tracePt t="201671" x="5991225" y="5675313"/>
          <p14:tracePt t="201678" x="5935663" y="5675313"/>
          <p14:tracePt t="201705" x="5707063" y="5675313"/>
          <p14:tracePt t="201738" x="5411788" y="5675313"/>
          <p14:tracePt t="201772" x="5356225" y="5686425"/>
          <p14:tracePt t="201907" x="5360988" y="5686425"/>
          <p14:tracePt t="201915" x="5405438" y="5686425"/>
          <p14:tracePt t="201940" x="5511800" y="5719763"/>
          <p14:tracePt t="201974" x="5673725" y="5719763"/>
          <p14:tracePt t="202006" x="5780088" y="5719763"/>
          <p14:tracePt t="202040" x="5891213" y="5719763"/>
          <p14:tracePt t="202044" x="5902325" y="5719763"/>
          <p14:tracePt t="202073" x="5924550" y="5719763"/>
          <p14:tracePt t="202227" x="5902325" y="5713413"/>
          <p14:tracePt t="202235" x="5875338" y="5713413"/>
          <p14:tracePt t="202244" x="5824538" y="5680075"/>
          <p14:tracePt t="202273" x="5662613" y="5680075"/>
          <p14:tracePt t="202277" x="5629275" y="5664200"/>
          <p14:tracePt t="202307" x="5478463" y="5664200"/>
          <p14:tracePt t="202340" x="5462588" y="5664200"/>
          <p14:tracePt t="203297" x="0" y="0"/>
        </p14:tracePtLst>
        <p14:tracePtLst>
          <p14:tracePt t="203987" x="5522913" y="5830888"/>
          <p14:tracePt t="203991" x="5522913" y="5803900"/>
          <p14:tracePt t="203998" x="5522913" y="5775325"/>
          <p14:tracePt t="204007" x="5518150" y="5764213"/>
          <p14:tracePt t="204038" x="5507038" y="5724525"/>
          <p14:tracePt t="204072" x="5489575" y="5724525"/>
          <p14:tracePt t="204104" x="5434013" y="5853113"/>
          <p14:tracePt t="204106" x="5434013" y="5864225"/>
          <p14:tracePt t="204138" x="5434013" y="6026150"/>
          <p14:tracePt t="204171" x="5434013" y="6043613"/>
          <p14:tracePt t="204207" x="5434013" y="6032500"/>
          <p14:tracePt t="204240" x="5434013" y="5919788"/>
          <p14:tracePt t="204283" x="5434013" y="5926138"/>
          <p14:tracePt t="204315" x="5405438" y="5943600"/>
          <p14:tracePt t="204340" x="5389563" y="5954713"/>
          <p14:tracePt t="204862" x="0" y="0"/>
        </p14:tracePtLst>
        <p14:tracePtLst>
          <p14:tracePt t="205923" x="5495925" y="5311775"/>
          <p14:tracePt t="205927" x="5484813" y="5311775"/>
          <p14:tracePt t="205942" x="5473700" y="5311775"/>
          <p14:tracePt t="205971" x="5434013" y="5311775"/>
          <p14:tracePt t="206004" x="5305425" y="5311775"/>
          <p14:tracePt t="206008" x="5272088" y="5322888"/>
          <p14:tracePt t="206038" x="5194300" y="5351463"/>
          <p14:tracePt t="206071" x="5105400" y="5451475"/>
          <p14:tracePt t="206107" x="5065713" y="5546725"/>
          <p14:tracePt t="206111" x="5065713" y="5575300"/>
          <p14:tracePt t="206140" x="5065713" y="5680075"/>
          <p14:tracePt t="206143" x="5065713" y="5708650"/>
          <p14:tracePt t="206173" x="5065713" y="5781675"/>
          <p14:tracePt t="206209" x="5065713" y="5808663"/>
          <p14:tracePt t="206240" x="5143500" y="5908675"/>
          <p14:tracePt t="206273" x="5210175" y="5988050"/>
          <p14:tracePt t="206306" x="5267325" y="6043613"/>
          <p14:tracePt t="206340" x="5294313" y="6054725"/>
          <p14:tracePt t="206344" x="5322888" y="6054725"/>
          <p14:tracePt t="206373" x="5411788" y="6081713"/>
          <p14:tracePt t="206376" x="5422900" y="6081713"/>
          <p14:tracePt t="206408" x="5540375" y="6099175"/>
          <p14:tracePt t="206440" x="5600700" y="6110288"/>
          <p14:tracePt t="206473" x="5657850" y="6121400"/>
          <p14:tracePt t="206507" x="5680075" y="6121400"/>
          <p14:tracePt t="206540" x="5751513" y="6115050"/>
          <p14:tracePt t="206544" x="5780088" y="6103938"/>
          <p14:tracePt t="206573" x="5829300" y="6088063"/>
          <p14:tracePt t="206576" x="5842000" y="6076950"/>
          <p14:tracePt t="206607" x="5946775" y="5970588"/>
          <p14:tracePt t="206640" x="5991225" y="5815013"/>
          <p14:tracePt t="206673" x="5986463" y="5697538"/>
          <p14:tracePt t="206706" x="5897563" y="5580063"/>
          <p14:tracePt t="206740" x="5768975" y="5473700"/>
          <p14:tracePt t="206743" x="5740400" y="5457825"/>
          <p14:tracePt t="206773" x="5668963" y="5402263"/>
          <p14:tracePt t="206778" x="5618163" y="5367338"/>
          <p14:tracePt t="206807" x="5445125" y="5322888"/>
          <p14:tracePt t="206840" x="5378450" y="5311775"/>
          <p14:tracePt t="206873" x="5367338" y="5311775"/>
          <p14:tracePt t="206906" x="5283200" y="5311775"/>
          <p14:tracePt t="206911" x="5232400" y="5340350"/>
          <p14:tracePt t="206940" x="5154613" y="5451475"/>
          <p14:tracePt t="206943" x="5138738" y="5480050"/>
          <p14:tracePt t="206975" x="5110163" y="5597525"/>
          <p14:tracePt t="207006" x="5094288" y="5613400"/>
          <p14:tracePt t="207249" x="5105400" y="5624513"/>
          <p14:tracePt t="207263" x="5132388" y="5624513"/>
          <p14:tracePt t="207274" x="5143500" y="5624513"/>
          <p14:tracePt t="207303" x="5194300" y="5624513"/>
          <p14:tracePt t="207304" x="0" y="0"/>
        </p14:tracePtLst>
        <p14:tracePtLst>
          <p14:tracePt t="208107" x="6208713" y="5557838"/>
          <p14:tracePt t="208131" x="6208713" y="5564188"/>
          <p14:tracePt t="208148" x="6208713" y="5608638"/>
          <p14:tracePt t="208173" x="6208713" y="5680075"/>
          <p14:tracePt t="208206" x="6208713" y="5702300"/>
          <p14:tracePt t="208240" x="6208713" y="5713413"/>
          <p14:tracePt t="208371" x="6208713" y="5708650"/>
          <p14:tracePt t="208388" x="6208713" y="5697538"/>
          <p14:tracePt t="208406" x="6208713" y="5657850"/>
          <p14:tracePt t="208440" x="6208713" y="5630863"/>
          <p14:tracePt t="208473" x="6208713" y="5591175"/>
          <p14:tracePt t="208477" x="6208713" y="5580063"/>
          <p14:tracePt t="208579" x="6197600" y="5580063"/>
          <p14:tracePt t="208595" x="6197600" y="5586413"/>
          <p14:tracePt t="208606" x="6186488" y="5613400"/>
          <p14:tracePt t="208640" x="6186488" y="5653088"/>
          <p14:tracePt t="208673" x="6186488" y="5668963"/>
          <p14:tracePt t="208755" x="6186488" y="5657850"/>
          <p14:tracePt t="208771" x="6186488" y="5630863"/>
          <p14:tracePt t="208779" x="6186488" y="5619750"/>
          <p14:tracePt t="208808" x="6170613" y="5608638"/>
          <p14:tracePt t="208838" x="6170613" y="5580063"/>
          <p14:tracePt t="208931" x="6159500" y="5580063"/>
          <p14:tracePt t="208947" x="6159500" y="5602288"/>
          <p14:tracePt t="208955" x="6159500" y="5613400"/>
          <p14:tracePt t="208972" x="6159500" y="5630863"/>
          <p14:tracePt t="209006" x="6159500" y="5668963"/>
          <p14:tracePt t="209091" x="6159500" y="5664200"/>
          <p14:tracePt t="209107" x="6159500" y="5646738"/>
          <p14:tracePt t="209219" x="6159500" y="5668963"/>
          <p14:tracePt t="209229" x="6159500" y="5697538"/>
          <p14:tracePt t="209240" x="6159500" y="5713413"/>
          <p14:tracePt t="209273" x="6170613" y="5770563"/>
          <p14:tracePt t="209308" x="6181725" y="5770563"/>
          <p14:tracePt t="209340" x="6181725" y="5719763"/>
          <p14:tracePt t="209373" x="6181725" y="5708650"/>
          <p14:tracePt t="209476" x="6181725" y="5713413"/>
          <p14:tracePt t="209491" x="6181725" y="5724525"/>
          <p14:tracePt t="209506" x="6181725" y="5741988"/>
          <p14:tracePt t="209571" x="6181725" y="5719763"/>
          <p14:tracePt t="209580" x="6181725" y="5708650"/>
          <p14:tracePt t="209607" x="6181725" y="5691188"/>
          <p14:tracePt t="209779" x="6197600" y="5653088"/>
          <p14:tracePt t="209787" x="6197600" y="5635625"/>
          <p14:tracePt t="209891" x="6197600" y="5646738"/>
          <p14:tracePt t="209924" x="6197600" y="5657850"/>
          <p14:tracePt t="209987" x="6197600" y="5653088"/>
          <p14:tracePt t="210003" x="6208713" y="5624513"/>
          <p14:tracePt t="210011" x="6208713" y="5591175"/>
          <p14:tracePt t="210040" x="6208713" y="5580063"/>
          <p14:tracePt t="210083" x="6208713" y="5568950"/>
          <p14:tracePt t="210107" x="6208713" y="5602288"/>
          <p14:tracePt t="210140" x="6208713" y="5630863"/>
          <p14:tracePt t="210259" x="6208713" y="5608638"/>
          <p14:tracePt t="210268" x="6208713" y="5591175"/>
          <p14:tracePt t="210339" x="6203950" y="5602288"/>
          <p14:tracePt t="210355" x="6203950" y="5613400"/>
          <p14:tracePt t="210373" x="6203950" y="5653088"/>
          <p14:tracePt t="210406" x="6203950" y="5691188"/>
          <p14:tracePt t="210469" x="6203950" y="5686425"/>
          <p14:tracePt t="210483" x="6203950" y="5668963"/>
          <p14:tracePt t="210507" x="6203950" y="5613400"/>
          <p14:tracePt t="210579" x="6203950" y="5635625"/>
          <p14:tracePt t="210587" x="6203950" y="5664200"/>
          <p14:tracePt t="210606" x="6203950" y="5708650"/>
          <p14:tracePt t="210640" x="6203950" y="5759450"/>
          <p14:tracePt t="210692" x="6203950" y="5753100"/>
          <p14:tracePt t="210707" x="6203950" y="5713413"/>
          <p14:tracePt t="210740" x="6203950" y="5686425"/>
          <p14:tracePt t="210774" x="6203950" y="5691188"/>
          <p14:tracePt t="210806" x="6203950" y="5730875"/>
          <p14:tracePt t="210903" x="6203950" y="5724525"/>
          <p14:tracePt t="210983" x="6192838" y="5708650"/>
          <p14:tracePt t="211093" x="0" y="0"/>
        </p14:tracePtLst>
        <p14:tracePtLst>
          <p14:tracePt t="211936" x="7453313" y="5602288"/>
          <p14:tracePt t="212023" x="7453313" y="5608638"/>
          <p14:tracePt t="212039" x="7453313" y="5653088"/>
          <p14:tracePt t="212047" x="7442200" y="5680075"/>
          <p14:tracePt t="212073" x="7442200" y="5735638"/>
          <p14:tracePt t="212183" x="7453313" y="5730875"/>
          <p14:tracePt t="212200" x="7453313" y="5713413"/>
          <p14:tracePt t="212391" x="7453313" y="5702300"/>
          <p14:tracePt t="212407" x="7453313" y="5691188"/>
          <p14:tracePt t="212415" x="7453313" y="5675313"/>
          <p14:tracePt t="212536" x="7442200" y="5646738"/>
          <p14:tracePt t="212543" x="7442200" y="5635625"/>
          <p14:tracePt t="212599" x="7442200" y="5624513"/>
          <p14:tracePt t="212607" x="7442200" y="5613400"/>
          <p14:tracePt t="212663" x="7442200" y="5597525"/>
          <p14:tracePt t="212679" x="7431088" y="5608638"/>
          <p14:tracePt t="212707" x="7391400" y="5646738"/>
          <p14:tracePt t="212853" x="0" y="0"/>
        </p14:tracePtLst>
        <p14:tracePtLst>
          <p14:tracePt t="214141" x="7191375" y="5518150"/>
          <p14:tracePt t="214274" x="7191375" y="5507038"/>
          <p14:tracePt t="214691" x="7185025" y="5513388"/>
          <p14:tracePt t="214707" x="7158038" y="5513388"/>
          <p14:tracePt t="214715" x="7129463" y="5529263"/>
          <p14:tracePt t="214737" x="0" y="0"/>
        </p14:tracePtLst>
        <p14:tracePtLst>
          <p14:tracePt t="214987" x="6973888" y="5480050"/>
          <p14:tracePt t="215059" x="6967538" y="5468938"/>
          <p14:tracePt t="215155" x="6973888" y="5468938"/>
          <p14:tracePt t="215163" x="6989763" y="5473700"/>
          <p14:tracePt t="215173" x="7000875" y="5491163"/>
          <p14:tracePt t="215203" x="7058025" y="5540375"/>
          <p14:tracePt t="215204" x="0" y="0"/>
        </p14:tracePtLst>
        <p14:tracePtLst>
          <p14:tracePt t="216003" x="6823075" y="5564188"/>
          <p14:tracePt t="216081" x="6811963" y="5564188"/>
          <p14:tracePt t="216113" x="6811963" y="5586413"/>
          <p14:tracePt t="216121" x="6811963" y="5597525"/>
          <p14:tracePt t="216136" x="6811963" y="5608638"/>
          <p14:tracePt t="216137" x="6811963" y="5624513"/>
          <p14:tracePt t="216170" x="6811963" y="5646738"/>
          <p14:tracePt t="216203" x="6811963" y="5686425"/>
          <p14:tracePt t="216386" x="6818313" y="5697538"/>
          <p14:tracePt t="216387" x="0" y="0"/>
        </p14:tracePtLst>
        <p14:tracePtLst>
          <p14:tracePt t="217039" x="7258050" y="5564188"/>
          <p14:tracePt t="217144" x="7258050" y="5575300"/>
          <p14:tracePt t="217151" x="7258050" y="5586413"/>
          <p14:tracePt t="217173" x="7246938" y="5608638"/>
          <p14:tracePt t="217175" x="7246938" y="5624513"/>
          <p14:tracePt t="217207" x="7235825" y="5686425"/>
          <p14:tracePt t="218710" x="0" y="0"/>
        </p14:tracePtLst>
        <p14:tracePtLst>
          <p14:tracePt t="221540" x="7470775" y="5513388"/>
          <p14:tracePt t="221595" x="7464425" y="5518150"/>
          <p14:tracePt t="221612" x="7448550" y="5529263"/>
          <p14:tracePt t="221627" x="7448550" y="5540375"/>
          <p14:tracePt t="221643" x="7448550" y="5557838"/>
          <p14:tracePt t="221673" x="7437438" y="5580063"/>
          <p14:tracePt t="221867" x="7408863" y="5575300"/>
          <p14:tracePt t="221875" x="7397750" y="5575300"/>
          <p14:tracePt t="222234" x="0" y="0"/>
        </p14:tracePtLst>
        <p14:tracePtLst>
          <p14:tracePt t="222951" x="7553325" y="5149850"/>
          <p14:tracePt t="223297" x="7526338" y="5156200"/>
          <p14:tracePt t="223304" x="7515225" y="5156200"/>
          <p14:tracePt t="223487" x="7515225" y="5149850"/>
          <p14:tracePt t="223615" x="7504113" y="5149850"/>
          <p14:tracePt t="223631" x="7504113" y="5156200"/>
          <p14:tracePt t="223758" x="0" y="0"/>
        </p14:tracePtLst>
        <p14:tracePtLst>
          <p14:tracePt t="224567" x="7040563" y="5491163"/>
          <p14:tracePt t="224942" x="0" y="0"/>
        </p14:tracePtLst>
        <p14:tracePtLst>
          <p14:tracePt t="225559" x="7626350" y="5145088"/>
          <p14:tracePt t="225567" x="7626350" y="5149850"/>
          <p14:tracePt t="225891" x="7621588" y="5149850"/>
          <p14:tracePt t="225907" x="7593013" y="5149850"/>
          <p14:tracePt t="225915" x="7581900" y="5149850"/>
          <p14:tracePt t="225940" x="7553325" y="5149850"/>
          <p14:tracePt t="226259" x="7553325" y="5160963"/>
          <p14:tracePt t="226355" x="7553325" y="5172075"/>
          <p14:tracePt t="226363" x="7575550" y="5172075"/>
          <p14:tracePt t="226451" x="7575550" y="5167313"/>
          <p14:tracePt t="226643" x="7570788" y="5156200"/>
          <p14:tracePt t="226659" x="7575550" y="5145088"/>
          <p14:tracePt t="226755" x="7570788" y="5145088"/>
          <p14:tracePt t="226836" x="7575550" y="5149850"/>
          <p14:tracePt t="226931" x="7570788" y="5149850"/>
          <p14:tracePt t="227299" x="7553325" y="5160963"/>
          <p14:tracePt t="227666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262B5-2086-5408-D316-95D119ECA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D39DBB4A-6937-8CF0-74AC-E9DCDE12638F}"/>
              </a:ext>
            </a:extLst>
          </p:cNvPr>
          <p:cNvSpPr txBox="1">
            <a:spLocks/>
          </p:cNvSpPr>
          <p:nvPr/>
        </p:nvSpPr>
        <p:spPr>
          <a:xfrm>
            <a:off x="323528" y="1196752"/>
            <a:ext cx="3240360" cy="11233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cs-CZ" sz="2000" b="1" dirty="0">
                <a:latin typeface="+mn-lt"/>
              </a:rPr>
              <a:t>USA, Kalifornie -  </a:t>
            </a:r>
            <a:r>
              <a:rPr lang="cs-CZ" sz="2000" b="1" dirty="0" err="1">
                <a:latin typeface="+mn-lt"/>
              </a:rPr>
              <a:t>Central</a:t>
            </a:r>
            <a:r>
              <a:rPr lang="cs-CZ" sz="2000" b="1" dirty="0">
                <a:latin typeface="+mn-lt"/>
              </a:rPr>
              <a:t> </a:t>
            </a:r>
            <a:r>
              <a:rPr lang="cs-CZ" sz="2000" b="1" dirty="0" err="1">
                <a:latin typeface="+mn-lt"/>
              </a:rPr>
              <a:t>Valley</a:t>
            </a:r>
            <a:endParaRPr lang="cs-CZ" sz="2000" b="1" dirty="0">
              <a:latin typeface="+mn-lt"/>
            </a:endParaRPr>
          </a:p>
          <a:p>
            <a:pPr algn="l">
              <a:spcAft>
                <a:spcPts val="1200"/>
              </a:spcAft>
            </a:pPr>
            <a:r>
              <a:rPr lang="cs-CZ" sz="2000" b="1" dirty="0">
                <a:solidFill>
                  <a:srgbClr val="C00000"/>
                </a:solidFill>
                <a:latin typeface="+mn-lt"/>
              </a:rPr>
              <a:t>Výrazné poklesy terénu</a:t>
            </a:r>
          </a:p>
          <a:p>
            <a:pPr marL="257175" indent="-257175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poklesy terénu od r. 1920</a:t>
            </a:r>
          </a:p>
          <a:p>
            <a:pPr marL="257175" indent="-257175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pokles až o 9 m</a:t>
            </a:r>
          </a:p>
          <a:p>
            <a:pPr marL="257175" indent="-257175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poškození přehrad, zavlažovacích kanálů - ztráta až 20 % vody</a:t>
            </a:r>
          </a:p>
          <a:p>
            <a:pPr marL="257175" indent="-257175" algn="l">
              <a:spcBef>
                <a:spcPts val="90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cs-CZ" sz="1500" dirty="0">
              <a:latin typeface="+mn-lt"/>
            </a:endParaRPr>
          </a:p>
          <a:p>
            <a:pPr algn="l">
              <a:spcAft>
                <a:spcPts val="450"/>
              </a:spcAft>
            </a:pPr>
            <a:endParaRPr lang="cs-CZ" sz="1800" dirty="0">
              <a:latin typeface="+mn-lt"/>
            </a:endParaRPr>
          </a:p>
          <a:p>
            <a:pPr algn="l">
              <a:spcAft>
                <a:spcPts val="450"/>
              </a:spcAft>
            </a:pPr>
            <a:endParaRPr lang="cs-CZ" sz="1800" dirty="0">
              <a:latin typeface="+mn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82DBFE-F08A-D25D-A028-5F9E71292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857250"/>
            <a:ext cx="5581902" cy="5400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2620E7A-4431-11B8-DAD6-4EE278302F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591"/>
          <a:stretch/>
        </p:blipFill>
        <p:spPr>
          <a:xfrm>
            <a:off x="811524" y="4797152"/>
            <a:ext cx="7088904" cy="2060848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D8A52813-2028-DA1C-6816-C5C2AA622285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5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Příklady nadměrného jímání vod</a:t>
            </a: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041A3199-E9E9-81F3-9B60-4BF3CEDBF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11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98"/>
    </mc:Choice>
    <mc:Fallback xmlns="">
      <p:transition spd="slow" advTm="119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20" x="1841500" y="2622550"/>
          <p14:tracePt t="10825" x="1935163" y="2622550"/>
          <p14:tracePt t="10829" x="2003425" y="2622550"/>
          <p14:tracePt t="10844" x="2181225" y="2622550"/>
          <p14:tracePt t="10862" x="2325688" y="2633663"/>
          <p14:tracePt t="10895" x="2438400" y="2673350"/>
          <p14:tracePt t="10931" x="2454275" y="2673350"/>
          <p14:tracePt t="10962" x="2544763" y="2684463"/>
          <p14:tracePt t="10964" x="2571750" y="2684463"/>
          <p14:tracePt t="10995" x="2733675" y="2706688"/>
          <p14:tracePt t="11028" x="2844800" y="2706688"/>
          <p14:tracePt t="11062" x="2884488" y="2706688"/>
          <p14:tracePt t="11251" x="2900363" y="2706688"/>
          <p14:tracePt t="11364" x="2900363" y="2684463"/>
          <p14:tracePt t="11372" x="2900363" y="2667000"/>
          <p14:tracePt t="11397" x="2889250" y="2655888"/>
          <p14:tracePt t="11430" x="2762250" y="2684463"/>
          <p14:tracePt t="11463" x="2476500" y="2740025"/>
          <p14:tracePt t="11496" x="2343150" y="2784475"/>
          <p14:tracePt t="11501" x="2314575" y="2784475"/>
          <p14:tracePt t="11530" x="2192338" y="2784475"/>
          <p14:tracePt t="11533" x="2181225" y="2784475"/>
          <p14:tracePt t="11564" x="2125663" y="2784475"/>
          <p14:tracePt t="11598" x="2074863" y="2795588"/>
          <p14:tracePt t="11630" x="2063750" y="2795588"/>
          <p14:tracePt t="11812" x="2085975" y="2813050"/>
          <p14:tracePt t="11822" x="2097088" y="2813050"/>
          <p14:tracePt t="11829" x="2125663" y="2813050"/>
          <p14:tracePt t="11863" x="2203450" y="2813050"/>
          <p14:tracePt t="11896" x="2287588" y="2813050"/>
          <p14:tracePt t="11930" x="2398713" y="2813050"/>
          <p14:tracePt t="11933" x="2416175" y="2813050"/>
          <p14:tracePt t="11964" x="2493963" y="2813050"/>
          <p14:tracePt t="11996" x="2533650" y="2813050"/>
          <p14:tracePt t="12030" x="2611438" y="2813050"/>
          <p14:tracePt t="12063" x="2667000" y="2813050"/>
          <p14:tracePt t="12100" x="2678113" y="2813050"/>
          <p14:tracePt t="12130" x="2693988" y="2813050"/>
          <p14:tracePt t="12165" x="2716213" y="2813050"/>
          <p14:tracePt t="12197" x="2800350" y="2801938"/>
          <p14:tracePt t="12230" x="2884488" y="2801938"/>
          <p14:tracePt t="12263" x="2962275" y="2801938"/>
          <p14:tracePt t="12296" x="2973388" y="2801938"/>
          <p14:tracePt t="12342" x="2990850" y="2790825"/>
          <p14:tracePt t="12372" x="2990850" y="2773363"/>
          <p14:tracePt t="12396" x="2968625" y="2762250"/>
          <p14:tracePt t="12430" x="2873375" y="2733675"/>
          <p14:tracePt t="12464" x="2755900" y="2733675"/>
          <p14:tracePt t="12468" x="2744788" y="2733675"/>
          <p14:tracePt t="12496" x="2678113" y="2733675"/>
          <p14:tracePt t="12500" x="2667000" y="2733675"/>
          <p14:tracePt t="12530" x="2627313" y="2733675"/>
          <p14:tracePt t="12565" x="2589213" y="2733675"/>
          <p14:tracePt t="12596" x="2533650" y="2733675"/>
          <p14:tracePt t="12820" x="2544763" y="2733675"/>
          <p14:tracePt t="12828" x="2555875" y="2733675"/>
          <p14:tracePt t="12837" x="2582863" y="2733675"/>
          <p14:tracePt t="12863" x="2711450" y="2684463"/>
          <p14:tracePt t="12896" x="2773363" y="2684463"/>
          <p14:tracePt t="12901" x="2817813" y="2673350"/>
          <p14:tracePt t="12930" x="2844800" y="2673350"/>
          <p14:tracePt t="12933" x="2855913" y="2673350"/>
          <p14:tracePt t="12963" x="2895600" y="2673350"/>
          <p14:tracePt t="13688" x="2895600" y="2678113"/>
          <p14:tracePt t="14071" x="0" y="0"/>
        </p14:tracePtLst>
        <p14:tracePtLst>
          <p14:tracePt t="15760" x="741363" y="3130550"/>
          <p14:tracePt t="15800" x="747713" y="3113088"/>
          <p14:tracePt t="15834" x="774700" y="3113088"/>
          <p14:tracePt t="15842" x="787400" y="3113088"/>
          <p14:tracePt t="15864" x="892175" y="3113088"/>
          <p14:tracePt t="15896" x="1060450" y="3113088"/>
          <p14:tracePt t="15931" x="1193800" y="3124200"/>
          <p14:tracePt t="15963" x="1311275" y="3124200"/>
          <p14:tracePt t="15997" x="1349375" y="3124200"/>
          <p14:tracePt t="16000" x="1377950" y="3124200"/>
          <p14:tracePt t="16032" x="1495425" y="3124200"/>
          <p14:tracePt t="16063" x="1533525" y="3141663"/>
          <p14:tracePt t="16097" x="1562100" y="3181350"/>
          <p14:tracePt t="16130" x="1646238" y="3181350"/>
          <p14:tracePt t="16163" x="1739900" y="3181350"/>
          <p14:tracePt t="16167" x="1752600" y="3192463"/>
          <p14:tracePt t="16196" x="1801813" y="3192463"/>
          <p14:tracePt t="16200" x="1830388" y="3192463"/>
          <p14:tracePt t="16230" x="1901825" y="3219450"/>
          <p14:tracePt t="16233" x="1912938" y="3230563"/>
          <p14:tracePt t="16312" x="1924050" y="3230563"/>
          <p14:tracePt t="16320" x="1935163" y="3230563"/>
          <p14:tracePt t="16330" x="1952625" y="3230563"/>
          <p14:tracePt t="16363" x="2063750" y="3230563"/>
          <p14:tracePt t="16396" x="2176463" y="3230563"/>
          <p14:tracePt t="16400" x="2192338" y="3230563"/>
          <p14:tracePt t="16430" x="2243138" y="3230563"/>
          <p14:tracePt t="16433" x="2254250" y="3230563"/>
          <p14:tracePt t="16478" x="2270125" y="3230563"/>
          <p14:tracePt t="16496" x="2281238" y="3225800"/>
          <p14:tracePt t="16530" x="2281238" y="3186113"/>
          <p14:tracePt t="16533" x="2281238" y="3170238"/>
          <p14:tracePt t="16564" x="2192338" y="3063875"/>
          <p14:tracePt t="16597" x="2063750" y="3008313"/>
          <p14:tracePt t="16630" x="1981200" y="2997200"/>
          <p14:tracePt t="16663" x="1912938" y="2979738"/>
          <p14:tracePt t="16697" x="1763713" y="2946400"/>
          <p14:tracePt t="16700" x="1690688" y="2895600"/>
          <p14:tracePt t="16730" x="1617663" y="2895600"/>
          <p14:tracePt t="16733" x="1590675" y="2895600"/>
          <p14:tracePt t="16764" x="1473200" y="2879725"/>
          <p14:tracePt t="16797" x="1360488" y="2879725"/>
          <p14:tracePt t="16830" x="1189038" y="2879725"/>
          <p14:tracePt t="16863" x="1076325" y="2879725"/>
          <p14:tracePt t="16868" x="1049338" y="2879725"/>
          <p14:tracePt t="16898" x="936625" y="2901950"/>
          <p14:tracePt t="16901" x="869950" y="2901950"/>
          <p14:tracePt t="16930" x="803275" y="2913063"/>
          <p14:tracePt t="16933" x="774700" y="2913063"/>
          <p14:tracePt t="16963" x="708025" y="2913063"/>
          <p14:tracePt t="16997" x="652463" y="2928938"/>
          <p14:tracePt t="17030" x="592138" y="2951163"/>
          <p14:tracePt t="17064" x="563563" y="2968625"/>
          <p14:tracePt t="17100" x="563563" y="2979738"/>
          <p14:tracePt t="17130" x="614363" y="3035300"/>
          <p14:tracePt t="17133" x="641350" y="3046413"/>
          <p14:tracePt t="17164" x="741363" y="3074988"/>
          <p14:tracePt t="17197" x="954088" y="3124200"/>
          <p14:tracePt t="17230" x="1131888" y="3192463"/>
          <p14:tracePt t="17263" x="1249363" y="3192463"/>
          <p14:tracePt t="17297" x="1395413" y="3192463"/>
          <p14:tracePt t="17300" x="1462088" y="3192463"/>
          <p14:tracePt t="17330" x="1646238" y="3192463"/>
          <p14:tracePt t="17333" x="1673225" y="3192463"/>
          <p14:tracePt t="17364" x="1947863" y="3192463"/>
          <p14:tracePt t="17396" x="2154238" y="3192463"/>
          <p14:tracePt t="17430" x="2270125" y="3192463"/>
          <p14:tracePt t="17463" x="2354263" y="3192463"/>
          <p14:tracePt t="18074" x="0" y="0"/>
        </p14:tracePtLst>
        <p14:tracePtLst>
          <p14:tracePt t="19445" x="903288" y="3425825"/>
          <p14:tracePt t="19450" x="931863" y="3425825"/>
          <p14:tracePt t="19453" x="965200" y="3409950"/>
          <p14:tracePt t="19460" x="1031875" y="3409950"/>
          <p14:tracePt t="19468" x="1076325" y="3409950"/>
          <p14:tracePt t="19494" x="1182688" y="3398838"/>
          <p14:tracePt t="19536" x="1200150" y="3398838"/>
          <p14:tracePt t="19616" x="1227138" y="3398838"/>
          <p14:tracePt t="19624" x="1238250" y="3398838"/>
          <p14:tracePt t="19632" x="1282700" y="3381375"/>
          <p14:tracePt t="19661" x="1384300" y="3381375"/>
          <p14:tracePt t="19663" x="1473200" y="3381375"/>
          <p14:tracePt t="19696" x="1628775" y="3381375"/>
          <p14:tracePt t="19728" x="1739900" y="3381375"/>
          <p14:tracePt t="19761" x="1824038" y="3381375"/>
          <p14:tracePt t="19795" x="1935163" y="3381375"/>
          <p14:tracePt t="19830" x="2052638" y="3336925"/>
          <p14:tracePt t="19833" x="2081213" y="3336925"/>
          <p14:tracePt t="19864" x="2181225" y="3336925"/>
          <p14:tracePt t="19897" x="2270125" y="3336925"/>
          <p14:tracePt t="19930" x="2298700" y="3336925"/>
          <p14:tracePt t="19963" x="2332038" y="3343275"/>
          <p14:tracePt t="19997" x="2349500" y="3343275"/>
          <p14:tracePt t="20286" x="0" y="0"/>
        </p14:tracePtLst>
        <p14:tracePtLst>
          <p14:tracePt t="21047" x="881063" y="3805238"/>
          <p14:tracePt t="21050" x="887413" y="3805238"/>
          <p14:tracePt t="21064" x="931863" y="3805238"/>
          <p14:tracePt t="21072" x="958850" y="3805238"/>
          <p14:tracePt t="21096" x="1104900" y="3805238"/>
          <p14:tracePt t="21130" x="1316038" y="3856038"/>
          <p14:tracePt t="21163" x="1511300" y="3906838"/>
          <p14:tracePt t="21196" x="1606550" y="3906838"/>
          <p14:tracePt t="21200" x="1651000" y="3917950"/>
          <p14:tracePt t="21231" x="1717675" y="3917950"/>
          <p14:tracePt t="21234" x="1735138" y="3917950"/>
          <p14:tracePt t="21264" x="1830388" y="3933825"/>
          <p14:tracePt t="21296" x="1890713" y="3944938"/>
          <p14:tracePt t="21331" x="1958975" y="3962400"/>
          <p14:tracePt t="21363" x="1997075" y="3962400"/>
          <p14:tracePt t="21396" x="2008188" y="3962400"/>
          <p14:tracePt t="21430" x="2019300" y="3962400"/>
          <p14:tracePt t="21472" x="2036763" y="3962400"/>
          <p14:tracePt t="21952" x="2036763" y="3951288"/>
          <p14:tracePt t="21966" x="0" y="0"/>
        </p14:tracePtLst>
        <p14:tracePtLst>
          <p14:tracePt t="44943" x="1617663" y="3643313"/>
          <p14:tracePt t="44950" x="1617663" y="3654425"/>
          <p14:tracePt t="44965" x="1617663" y="3665538"/>
          <p14:tracePt t="44997" x="1617663" y="3683000"/>
          <p14:tracePt t="45060" x="1628775" y="3683000"/>
          <p14:tracePt t="45076" x="1639888" y="3683000"/>
          <p14:tracePt t="45097" x="1712913" y="3683000"/>
          <p14:tracePt t="45131" x="1868488" y="3711575"/>
          <p14:tracePt t="45135" x="1897063" y="3711575"/>
          <p14:tracePt t="45163" x="1935163" y="3727450"/>
          <p14:tracePt t="45284" x="1919288" y="3727450"/>
          <p14:tracePt t="45292" x="1901825" y="3727450"/>
          <p14:tracePt t="45300" x="1879600" y="3727450"/>
          <p14:tracePt t="45330" x="1808163" y="3727450"/>
          <p14:tracePt t="46119" x="0" y="0"/>
        </p14:tracePtLst>
        <p14:tracePtLst>
          <p14:tracePt t="48248" x="2198688" y="3783013"/>
          <p14:tracePt t="48304" x="2170113" y="3783013"/>
          <p14:tracePt t="48312" x="2159000" y="3783013"/>
          <p14:tracePt t="48449" x="2147888" y="3771900"/>
          <p14:tracePt t="48480" x="2136775" y="3771900"/>
          <p14:tracePt t="48756" x="2119313" y="3771900"/>
          <p14:tracePt t="49028" x="2108200" y="3771900"/>
          <p14:tracePt t="49378" x="0" y="0"/>
        </p14:tracePtLst>
        <p14:tracePtLst>
          <p14:tracePt t="51936" x="3084513" y="3860800"/>
          <p14:tracePt t="51960" x="3079750" y="3860800"/>
          <p14:tracePt t="51969" x="3062288" y="3849688"/>
          <p14:tracePt t="51996" x="2968625" y="3849688"/>
          <p14:tracePt t="52000" x="2951163" y="3849688"/>
          <p14:tracePt t="52030" x="2755900" y="3833813"/>
          <p14:tracePt t="52033" x="2705100" y="3833813"/>
          <p14:tracePt t="52066" x="2454275" y="3833813"/>
          <p14:tracePt t="52096" x="2003425" y="3833813"/>
          <p14:tracePt t="52130" x="1428750" y="3833813"/>
          <p14:tracePt t="52164" x="769938" y="3833813"/>
          <p14:tracePt t="52168" x="592138" y="3833813"/>
          <p14:tracePt t="52194" x="228600" y="3833813"/>
          <p14:tracePt t="52228" x="111125" y="3833813"/>
          <p14:tracePt t="52263" x="66675" y="3900488"/>
          <p14:tracePt t="52295" x="66675" y="4029075"/>
          <p14:tracePt t="52328" x="166688" y="4168775"/>
          <p14:tracePt t="52361" x="284163" y="4213225"/>
          <p14:tracePt t="52395" x="334963" y="4224338"/>
          <p14:tracePt t="52428" x="423863" y="4240213"/>
          <p14:tracePt t="52461" x="696913" y="4308475"/>
          <p14:tracePt t="52463" x="787400" y="4308475"/>
          <p14:tracePt t="52495" x="1060450" y="4308475"/>
          <p14:tracePt t="52528" x="1433513" y="4297363"/>
          <p14:tracePt t="52561" x="1785938" y="4240213"/>
          <p14:tracePt t="52594" x="1958975" y="4206875"/>
          <p14:tracePt t="52628" x="2097088" y="4146550"/>
          <p14:tracePt t="52663" x="2154238" y="4135438"/>
          <p14:tracePt t="52712" x="2181225" y="4117975"/>
          <p14:tracePt t="52730" x="2192338" y="4117975"/>
          <p14:tracePt t="52984" x="2187575" y="4106863"/>
          <p14:tracePt t="53358" x="0" y="0"/>
        </p14:tracePtLst>
        <p14:tracePtLst>
          <p14:tracePt t="55236" x="5578475" y="2678113"/>
          <p14:tracePt t="55240" x="5551488" y="2684463"/>
          <p14:tracePt t="55248" x="5540375" y="2684463"/>
          <p14:tracePt t="55263" x="5522913" y="2695575"/>
          <p14:tracePt t="55296" x="5500688" y="2762250"/>
          <p14:tracePt t="55300" x="5500688" y="2790825"/>
          <p14:tracePt t="55330" x="5500688" y="2997200"/>
          <p14:tracePt t="55333" x="5511800" y="3041650"/>
          <p14:tracePt t="55363" x="5802313" y="3414713"/>
          <p14:tracePt t="55397" x="6030913" y="3694113"/>
          <p14:tracePt t="55430" x="6081713" y="3889375"/>
          <p14:tracePt t="55463" x="6081713" y="4000500"/>
          <p14:tracePt t="55496" x="6081713" y="4102100"/>
          <p14:tracePt t="55500" x="6081713" y="4129088"/>
          <p14:tracePt t="55530" x="6081713" y="4195763"/>
          <p14:tracePt t="55534" x="6081713" y="4224338"/>
          <p14:tracePt t="55563" x="6092825" y="4308475"/>
          <p14:tracePt t="55567" x="6119813" y="4335463"/>
          <p14:tracePt t="55597" x="6148388" y="4419600"/>
          <p14:tracePt t="55630" x="6254750" y="4446588"/>
          <p14:tracePt t="55663" x="6550025" y="4592638"/>
          <p14:tracePt t="55668" x="6623050" y="4630738"/>
          <p14:tracePt t="55697" x="6818313" y="4670425"/>
          <p14:tracePt t="55700" x="6907213" y="4670425"/>
          <p14:tracePt t="55732" x="7091363" y="4670425"/>
          <p14:tracePt t="55763" x="7146925" y="4648200"/>
          <p14:tracePt t="55766" x="7191375" y="4630738"/>
          <p14:tracePt t="55796" x="7258050" y="4564063"/>
          <p14:tracePt t="55830" x="7324725" y="4525963"/>
          <p14:tracePt t="55863" x="7408863" y="4470400"/>
          <p14:tracePt t="55896" x="7508875" y="4379913"/>
          <p14:tracePt t="55900" x="7508875" y="4324350"/>
          <p14:tracePt t="55930" x="7575550" y="4173538"/>
          <p14:tracePt t="55933" x="7610475" y="4157663"/>
          <p14:tracePt t="55963" x="7670800" y="4044950"/>
          <p14:tracePt t="55966" x="7681913" y="4017963"/>
          <p14:tracePt t="55996" x="7748588" y="3838575"/>
          <p14:tracePt t="56030" x="7704138" y="3605213"/>
          <p14:tracePt t="56063" x="7564438" y="3230563"/>
          <p14:tracePt t="56096" x="7448550" y="2890838"/>
          <p14:tracePt t="56100" x="7431088" y="2824163"/>
          <p14:tracePt t="56132" x="7246938" y="2533650"/>
          <p14:tracePt t="56164" x="7035800" y="2343150"/>
          <p14:tracePt t="56168" x="6985000" y="2293938"/>
          <p14:tracePt t="56194" x="6672263" y="2036763"/>
          <p14:tracePt t="56226" x="6381750" y="1908175"/>
          <p14:tracePt t="56261" x="5957888" y="1808163"/>
          <p14:tracePt t="56294" x="5489575" y="1724025"/>
          <p14:tracePt t="56326" x="5105400" y="1668463"/>
          <p14:tracePt t="56360" x="4999038" y="1651000"/>
          <p14:tracePt t="56393" x="4932363" y="1651000"/>
          <p14:tracePt t="56394" x="4881563" y="1679575"/>
          <p14:tracePt t="56429" x="4803775" y="1936750"/>
          <p14:tracePt t="56460" x="4803775" y="2147888"/>
          <p14:tracePt t="56493" x="4819650" y="2332038"/>
          <p14:tracePt t="56526" x="4976813" y="2560638"/>
          <p14:tracePt t="56561" x="5221288" y="2851150"/>
          <p14:tracePt t="56563" x="5327650" y="2913063"/>
          <p14:tracePt t="56595" x="5462588" y="3030538"/>
          <p14:tracePt t="56598" x="5540375" y="3086100"/>
          <p14:tracePt t="56630" x="5724525" y="3230563"/>
          <p14:tracePt t="56663" x="6119813" y="3348038"/>
          <p14:tracePt t="56697" x="6572250" y="3470275"/>
          <p14:tracePt t="56701" x="6672263" y="3492500"/>
          <p14:tracePt t="56730" x="7000875" y="3616325"/>
          <p14:tracePt t="56732" x="7129463" y="3660775"/>
          <p14:tracePt t="56763" x="7637463" y="3811588"/>
          <p14:tracePt t="56797" x="7821613" y="3856038"/>
          <p14:tracePt t="56845" x="7850188" y="3856038"/>
          <p14:tracePt t="56863" x="7877175" y="3856038"/>
          <p14:tracePt t="56896" x="7916863" y="3794125"/>
          <p14:tracePt t="56900" x="7916863" y="3767138"/>
          <p14:tracePt t="56930" x="7916863" y="3565525"/>
          <p14:tracePt t="56933" x="7916863" y="3476625"/>
          <p14:tracePt t="56964" x="7805738" y="3152775"/>
          <p14:tracePt t="56997" x="7548563" y="2684463"/>
          <p14:tracePt t="57030" x="7140575" y="2316163"/>
          <p14:tracePt t="57063" x="6672263" y="2081213"/>
          <p14:tracePt t="57098" x="6410325" y="1897063"/>
          <p14:tracePt t="57100" x="6359525" y="1863725"/>
          <p14:tracePt t="57130" x="6237288" y="1785938"/>
          <p14:tracePt t="57133" x="6164263" y="1752600"/>
          <p14:tracePt t="57164" x="5980113" y="1646238"/>
          <p14:tracePt t="57197" x="5695950" y="1539875"/>
          <p14:tracePt t="57230" x="5356225" y="1428750"/>
          <p14:tracePt t="57263" x="5176838" y="1377950"/>
          <p14:tracePt t="57268" x="5116513" y="1377950"/>
          <p14:tracePt t="57296" x="4976813" y="1377950"/>
          <p14:tracePt t="57300" x="4926013" y="1377950"/>
          <p14:tracePt t="57330" x="4797425" y="1384300"/>
          <p14:tracePt t="57333" x="4759325" y="1384300"/>
          <p14:tracePt t="57365" x="4714875" y="1384300"/>
          <p14:tracePt t="57396" x="4646613" y="1466850"/>
          <p14:tracePt t="57430" x="4597400" y="1662113"/>
          <p14:tracePt t="57464" x="4564063" y="1958975"/>
          <p14:tracePt t="57468" x="4564063" y="2025650"/>
          <p14:tracePt t="57496" x="4624388" y="2176463"/>
          <p14:tracePt t="57500" x="4635500" y="2209800"/>
          <p14:tracePt t="57530" x="4764088" y="2387600"/>
          <p14:tracePt t="57533" x="4797425" y="2460625"/>
          <p14:tracePt t="57565" x="5076825" y="2751138"/>
          <p14:tracePt t="57596" x="5394325" y="3030538"/>
          <p14:tracePt t="57630" x="5846763" y="3354388"/>
          <p14:tracePt t="57664" x="6321425" y="3632200"/>
          <p14:tracePt t="57696" x="6694488" y="3789363"/>
          <p14:tracePt t="57701" x="6767513" y="3827463"/>
          <p14:tracePt t="57730" x="6985000" y="3917950"/>
          <p14:tracePt t="57732" x="7058025" y="3956050"/>
          <p14:tracePt t="57765" x="7219950" y="4033838"/>
          <p14:tracePt t="57797" x="7302500" y="4051300"/>
          <p14:tracePt t="57830" x="7386638" y="4051300"/>
          <p14:tracePt t="57833" x="7397750" y="4051300"/>
          <p14:tracePt t="57863" x="7464425" y="4051300"/>
          <p14:tracePt t="57866" x="7508875" y="4051300"/>
          <p14:tracePt t="57896" x="7626350" y="4051300"/>
          <p14:tracePt t="57930" x="7681913" y="4051300"/>
          <p14:tracePt t="57963" x="7743825" y="4029075"/>
          <p14:tracePt t="57996" x="7805738" y="3871913"/>
          <p14:tracePt t="58001" x="7805738" y="3783013"/>
          <p14:tracePt t="58030" x="7805738" y="3598863"/>
          <p14:tracePt t="58034" x="7777163" y="3532188"/>
          <p14:tracePt t="58063" x="7659688" y="3303588"/>
          <p14:tracePt t="58065" x="7570788" y="3170238"/>
          <p14:tracePt t="58096" x="7080250" y="2511425"/>
          <p14:tracePt t="58130" x="6410325" y="1892300"/>
          <p14:tracePt t="58163" x="5784850" y="1477963"/>
          <p14:tracePt t="58197" x="5584825" y="1373188"/>
          <p14:tracePt t="58201" x="5534025" y="1339850"/>
          <p14:tracePt t="58232" x="5411788" y="1289050"/>
          <p14:tracePt t="58235" x="5383213" y="1289050"/>
          <p14:tracePt t="58263" x="5249863" y="1222375"/>
          <p14:tracePt t="58266" x="5221288" y="1222375"/>
          <p14:tracePt t="58296" x="5138738" y="1222375"/>
          <p14:tracePt t="58330" x="5014913" y="1289050"/>
          <p14:tracePt t="58363" x="4903788" y="1333500"/>
          <p14:tracePt t="58396" x="4803775" y="1417638"/>
          <p14:tracePt t="58400" x="4770438" y="1433513"/>
          <p14:tracePt t="58432" x="4657725" y="1573213"/>
          <p14:tracePt t="58463" x="4579938" y="1651000"/>
          <p14:tracePt t="58466" x="4564063" y="1679575"/>
          <p14:tracePt t="58496" x="4546600" y="1908175"/>
          <p14:tracePt t="58530" x="4652963" y="2220913"/>
          <p14:tracePt t="58563" x="4881563" y="2611438"/>
          <p14:tracePt t="58568" x="4965700" y="2717800"/>
          <p14:tracePt t="58596" x="5165725" y="2979738"/>
          <p14:tracePt t="58600" x="5216525" y="3030538"/>
          <p14:tracePt t="58630" x="5294313" y="3090863"/>
          <p14:tracePt t="58633" x="5356225" y="3108325"/>
          <p14:tracePt t="58663" x="5427663" y="3146425"/>
          <p14:tracePt t="58666" x="5438775" y="3146425"/>
          <p14:tracePt t="58696" x="5495925" y="3163888"/>
          <p14:tracePt t="58736" x="5495925" y="3159125"/>
          <p14:tracePt t="58760" x="5495925" y="3090863"/>
          <p14:tracePt t="58761" x="0" y="0"/>
        </p14:tracePtLst>
        <p14:tracePtLst>
          <p14:tracePt t="59159" x="5551488" y="2092325"/>
          <p14:tracePt t="59163" x="5578475" y="2109788"/>
          <p14:tracePt t="59172" x="5589588" y="2109788"/>
          <p14:tracePt t="59297" x="5589588" y="2098675"/>
          <p14:tracePt t="59304" x="5589588" y="2058988"/>
          <p14:tracePt t="59330" x="5511800" y="1925638"/>
          <p14:tracePt t="59363" x="5400675" y="1763713"/>
          <p14:tracePt t="59396" x="5267325" y="1701800"/>
          <p14:tracePt t="59400" x="5221288" y="1701800"/>
          <p14:tracePt t="59430" x="5127625" y="1601788"/>
          <p14:tracePt t="59433" x="5076825" y="1584325"/>
          <p14:tracePt t="59463" x="4992688" y="1573213"/>
          <p14:tracePt t="59466" x="4976813" y="1573213"/>
          <p14:tracePt t="59497" x="4892675" y="1528763"/>
          <p14:tracePt t="59530" x="4808538" y="1490663"/>
          <p14:tracePt t="59563" x="4752975" y="1422400"/>
          <p14:tracePt t="59596" x="4741863" y="1355725"/>
          <p14:tracePt t="59601" x="4741863" y="1344613"/>
          <p14:tracePt t="59630" x="4741863" y="1328738"/>
          <p14:tracePt t="59696" x="4730750" y="1317625"/>
          <p14:tracePt t="59712" x="4703763" y="1317625"/>
          <p14:tracePt t="59730" x="4686300" y="1317625"/>
          <p14:tracePt t="59854" x="0" y="0"/>
        </p14:tracePtLst>
        <p14:tracePtLst>
          <p14:tracePt t="65553" x="4173538" y="3414713"/>
          <p14:tracePt t="65556" x="4162425" y="3414713"/>
          <p14:tracePt t="65576" x="4133850" y="3425825"/>
          <p14:tracePt t="65596" x="4106863" y="3436938"/>
          <p14:tracePt t="65630" x="4011613" y="3436938"/>
          <p14:tracePt t="65633" x="3978275" y="3487738"/>
          <p14:tracePt t="65664" x="3843338" y="3532188"/>
          <p14:tracePt t="65696" x="3705225" y="3594100"/>
          <p14:tracePt t="65730" x="3636963" y="3660775"/>
          <p14:tracePt t="65764" x="3581400" y="3727450"/>
          <p14:tracePt t="65769" x="3581400" y="3738563"/>
          <p14:tracePt t="65796" x="3565525" y="3844925"/>
          <p14:tracePt t="65800" x="3565525" y="3889375"/>
          <p14:tracePt t="65830" x="3565525" y="3995738"/>
          <p14:tracePt t="65833" x="3565525" y="4040188"/>
          <p14:tracePt t="65863" x="3565525" y="4106863"/>
          <p14:tracePt t="65866" x="3565525" y="4135438"/>
          <p14:tracePt t="65896" x="3603625" y="4257675"/>
          <p14:tracePt t="65930" x="3648075" y="4368800"/>
          <p14:tracePt t="65937" x="3681413" y="4402138"/>
          <p14:tracePt t="65963" x="3743325" y="4503738"/>
          <p14:tracePt t="65996" x="3816350" y="4570413"/>
          <p14:tracePt t="66001" x="3843338" y="4597400"/>
          <p14:tracePt t="66030" x="3949700" y="4659313"/>
          <p14:tracePt t="66034" x="3978275" y="4676775"/>
          <p14:tracePt t="66064" x="4117975" y="4721225"/>
          <p14:tracePt t="66096" x="4200525" y="4737100"/>
          <p14:tracePt t="66130" x="4240213" y="4759325"/>
          <p14:tracePt t="66163" x="4318000" y="4759325"/>
          <p14:tracePt t="66168" x="4351338" y="4759325"/>
          <p14:tracePt t="66196" x="4435475" y="4759325"/>
          <p14:tracePt t="66200" x="4486275" y="4759325"/>
          <p14:tracePt t="66230" x="4652963" y="4630738"/>
          <p14:tracePt t="66233" x="4681538" y="4603750"/>
          <p14:tracePt t="66264" x="4752975" y="4492625"/>
          <p14:tracePt t="66296" x="4797425" y="4341813"/>
          <p14:tracePt t="66331" x="4797425" y="4113213"/>
          <p14:tracePt t="66337" x="4797425" y="4062413"/>
          <p14:tracePt t="66363" x="4775200" y="3956050"/>
          <p14:tracePt t="66396" x="4630738" y="3794125"/>
          <p14:tracePt t="66400" x="4602163" y="3778250"/>
          <p14:tracePt t="66430" x="4508500" y="3716338"/>
          <p14:tracePt t="66433" x="4468813" y="3716338"/>
          <p14:tracePt t="66464" x="4413250" y="3705225"/>
          <p14:tracePt t="66496" x="4395788" y="3705225"/>
          <p14:tracePt t="66530" x="4384675" y="3705225"/>
          <p14:tracePt t="66560" x="0" y="0"/>
        </p14:tracePtLst>
        <p14:tracePtLst>
          <p14:tracePt t="67997" x="4083050" y="3616325"/>
          <p14:tracePt t="68166" x="4083050" y="3598863"/>
          <p14:tracePt t="68172" x="4095750" y="3598863"/>
          <p14:tracePt t="68197" x="4106863" y="3598863"/>
          <p14:tracePt t="68230" x="4173538" y="3598863"/>
          <p14:tracePt t="68263" x="4200525" y="3638550"/>
          <p14:tracePt t="68298" x="4244975" y="3638550"/>
          <p14:tracePt t="68300" x="4256088" y="3638550"/>
          <p14:tracePt t="68485" x="4267200" y="3638550"/>
          <p14:tracePt t="68500" x="4278313" y="3638550"/>
          <p14:tracePt t="68516" x="4306888" y="3638550"/>
          <p14:tracePt t="68529" x="4318000" y="3638550"/>
          <p14:tracePt t="68756" x="4313238" y="3638550"/>
          <p14:tracePt t="68772" x="4302125" y="3638550"/>
          <p14:tracePt t="68796" x="4251325" y="3649663"/>
          <p14:tracePt t="68830" x="4184650" y="3649663"/>
          <p14:tracePt t="68863" x="4173538" y="3649663"/>
          <p14:tracePt t="68896" x="4144963" y="3649663"/>
          <p14:tracePt t="68900" x="4133850" y="3660775"/>
          <p14:tracePt t="68931" x="4117975" y="3660775"/>
          <p14:tracePt t="68934" x="4095750" y="3660775"/>
          <p14:tracePt t="68963" x="4078288" y="3660775"/>
          <p14:tracePt t="69172" x="4089400" y="3660775"/>
          <p14:tracePt t="69181" x="4100513" y="3660775"/>
          <p14:tracePt t="69197" x="4140200" y="3676650"/>
          <p14:tracePt t="69230" x="4251325" y="3705225"/>
          <p14:tracePt t="69263" x="4267200" y="3716338"/>
          <p14:tracePt t="69300" x="4278313" y="3716338"/>
          <p14:tracePt t="69810" x="4273550" y="3711575"/>
          <p14:tracePt t="69842" x="4256088" y="3698875"/>
          <p14:tracePt t="69907" x="4244975" y="3683000"/>
          <p14:tracePt t="69922" x="0" y="0"/>
        </p14:tracePtLst>
        <p14:tracePtLst>
          <p14:tracePt t="71936" x="4351338" y="3598863"/>
          <p14:tracePt t="72048" x="4340225" y="3598863"/>
          <p14:tracePt t="72064" x="4324350" y="3598863"/>
          <p14:tracePt t="72072" x="4313238" y="3598863"/>
          <p14:tracePt t="72097" x="4256088" y="3632200"/>
          <p14:tracePt t="72130" x="4200525" y="3654425"/>
          <p14:tracePt t="72163" x="4162425" y="3671888"/>
          <p14:tracePt t="72197" x="4151313" y="3671888"/>
          <p14:tracePt t="72478" x="4156075" y="3671888"/>
          <p14:tracePt t="72494" x="4184650" y="3671888"/>
          <p14:tracePt t="72504" x="4195763" y="3671888"/>
          <p14:tracePt t="72530" x="4244975" y="3671888"/>
          <p14:tracePt t="72563" x="4273550" y="3671888"/>
          <p14:tracePt t="73442" x="4273550" y="3649663"/>
          <p14:tracePt t="73450" x="4273550" y="3638550"/>
          <p14:tracePt t="73460" x="0" y="0"/>
        </p14:tracePtLst>
        <p14:tracePtLst>
          <p14:tracePt t="75019" x="4903788" y="1914525"/>
          <p14:tracePt t="75188" x="4859338" y="1870075"/>
          <p14:tracePt t="75196" x="4848225" y="1858963"/>
          <p14:tracePt t="75202" x="4837113" y="1846263"/>
          <p14:tracePt t="75398" x="4819650" y="1830388"/>
          <p14:tracePt t="75522" x="0" y="0"/>
        </p14:tracePtLst>
        <p14:tracePtLst>
          <p14:tracePt t="77032" x="3849688" y="4592638"/>
          <p14:tracePt t="77158" x="3854450" y="4581525"/>
          <p14:tracePt t="77174" x="3883025" y="4581525"/>
          <p14:tracePt t="77193" x="3905250" y="4581525"/>
          <p14:tracePt t="77226" x="3944938" y="4581525"/>
          <p14:tracePt t="77366" x="3944938" y="4570413"/>
          <p14:tracePt t="77382" x="3938588" y="4570413"/>
          <p14:tracePt t="77393" x="3911600" y="4570413"/>
          <p14:tracePt t="77426" x="3838575" y="4570413"/>
          <p14:tracePt t="78486" x="3827463" y="4552950"/>
          <p14:tracePt t="79546" x="0" y="0"/>
        </p14:tracePtLst>
        <p14:tracePtLst>
          <p14:tracePt t="80548" x="6723063" y="3838575"/>
          <p14:tracePt t="80556" x="6711950" y="3816350"/>
          <p14:tracePt t="80564" x="6700838" y="3789363"/>
          <p14:tracePt t="80598" x="6599238" y="3733800"/>
          <p14:tracePt t="80630" x="6465888" y="3654425"/>
          <p14:tracePt t="80660" x="6381750" y="3605213"/>
          <p14:tracePt t="80697" x="6288088" y="3492500"/>
          <p14:tracePt t="80701" x="6276975" y="3465513"/>
          <p14:tracePt t="80730" x="6219825" y="3421063"/>
          <p14:tracePt t="80733" x="6203950" y="3392488"/>
          <p14:tracePt t="80764" x="6192838" y="3275013"/>
          <p14:tracePt t="80797" x="6192838" y="3181350"/>
          <p14:tracePt t="80830" x="6192838" y="3113088"/>
          <p14:tracePt t="80863" x="6192838" y="3097213"/>
          <p14:tracePt t="80897" x="6192838" y="3057525"/>
          <p14:tracePt t="80900" x="6192838" y="3046413"/>
          <p14:tracePt t="80930" x="6192838" y="3019425"/>
          <p14:tracePt t="80933" x="6192838" y="3008313"/>
          <p14:tracePt t="80964" x="6108700" y="2968625"/>
          <p14:tracePt t="80997" x="6086475" y="2957513"/>
          <p14:tracePt t="81148" x="6070600" y="2946400"/>
          <p14:tracePt t="81156" x="6070600" y="2928938"/>
          <p14:tracePt t="81162" x="0" y="0"/>
        </p14:tracePtLst>
        <p14:tracePtLst>
          <p14:tracePt t="81620" x="5818188" y="2065338"/>
          <p14:tracePt t="81624" x="5807075" y="2065338"/>
          <p14:tracePt t="81632" x="5780088" y="2065338"/>
          <p14:tracePt t="81663" x="5713413" y="2087563"/>
          <p14:tracePt t="81696" x="5657850" y="2114550"/>
          <p14:tracePt t="81701" x="5657850" y="2132013"/>
          <p14:tracePt t="81740" x="5657850" y="2143125"/>
          <p14:tracePt t="81764" x="5657850" y="2198688"/>
          <p14:tracePt t="81794" x="0" y="0"/>
        </p14:tracePtLst>
        <p14:tracePtLst>
          <p14:tracePt t="84040" x="4011613" y="3995738"/>
          <p14:tracePt t="84176" x="4000500" y="3967163"/>
          <p14:tracePt t="84184" x="4000500" y="3951288"/>
          <p14:tracePt t="84559" x="0" y="0"/>
        </p14:tracePtLst>
        <p14:tracePtLst>
          <p14:tracePt t="85160" x="4122738" y="4044950"/>
          <p14:tracePt t="85588" x="4117975" y="4044950"/>
          <p14:tracePt t="86741" x="4117975" y="4051300"/>
          <p14:tracePt t="86755" x="0" y="0"/>
        </p14:tracePtLst>
        <p14:tracePtLst>
          <p14:tracePt t="88011" x="7442200" y="4213225"/>
          <p14:tracePt t="88015" x="7426325" y="4213225"/>
          <p14:tracePt t="88021" x="7397750" y="4195763"/>
          <p14:tracePt t="88031" x="7346950" y="4162425"/>
          <p14:tracePt t="88063" x="7264400" y="4106863"/>
          <p14:tracePt t="88096" x="7069138" y="4029075"/>
          <p14:tracePt t="88102" x="6989763" y="3967163"/>
          <p14:tracePt t="88130" x="6789738" y="3878263"/>
          <p14:tracePt t="88133" x="6745288" y="3860800"/>
          <p14:tracePt t="88163" x="6550025" y="3756025"/>
          <p14:tracePt t="88166" x="6532563" y="3756025"/>
          <p14:tracePt t="88196" x="6415088" y="3683000"/>
          <p14:tracePt t="88230" x="6348413" y="3638550"/>
          <p14:tracePt t="88263" x="6332538" y="3638550"/>
          <p14:tracePt t="88266" x="6321425" y="3638550"/>
          <p14:tracePt t="88297" x="6310313" y="3654425"/>
          <p14:tracePt t="88330" x="6310313" y="3694113"/>
          <p14:tracePt t="88377" x="6310313" y="3705225"/>
          <p14:tracePt t="88902" x="0" y="0"/>
        </p14:tracePtLst>
        <p14:tracePtLst>
          <p14:tracePt t="91571" x="2170113" y="5311775"/>
          <p14:tracePt t="91580" x="2159000" y="5300663"/>
          <p14:tracePt t="91612" x="2143125" y="5300663"/>
          <p14:tracePt t="91630" x="2119313" y="5307013"/>
          <p14:tracePt t="91663" x="2058988" y="5457825"/>
          <p14:tracePt t="91668" x="2058988" y="5491163"/>
          <p14:tracePt t="91696" x="2058988" y="5668963"/>
          <p14:tracePt t="91700" x="2058988" y="5719763"/>
          <p14:tracePt t="91730" x="2058988" y="5859463"/>
          <p14:tracePt t="91733" x="2070100" y="5908675"/>
          <p14:tracePt t="91763" x="2114550" y="5992813"/>
          <p14:tracePt t="91796" x="2170113" y="6059488"/>
          <p14:tracePt t="91830" x="2254250" y="6132513"/>
          <p14:tracePt t="91863" x="2409825" y="6227763"/>
          <p14:tracePt t="91868" x="2427288" y="6238875"/>
          <p14:tracePt t="91896" x="2544763" y="6299200"/>
          <p14:tracePt t="91900" x="2611438" y="6316663"/>
          <p14:tracePt t="91930" x="2806700" y="6367463"/>
          <p14:tracePt t="91933" x="2873375" y="6383338"/>
          <p14:tracePt t="91966" x="3286125" y="6445250"/>
          <p14:tracePt t="91996" x="3727450" y="6500813"/>
          <p14:tracePt t="92030" x="3865563" y="6534150"/>
          <p14:tracePt t="92064" x="4038600" y="6567488"/>
          <p14:tracePt t="92068" x="4089400" y="6584950"/>
          <p14:tracePt t="92096" x="4313238" y="6584950"/>
          <p14:tracePt t="92100" x="4429125" y="6584950"/>
          <p14:tracePt t="92130" x="4797425" y="6584950"/>
          <p14:tracePt t="92133" x="4914900" y="6584950"/>
          <p14:tracePt t="92165" x="5149850" y="6584950"/>
          <p14:tracePt t="92196" x="5232400" y="6584950"/>
          <p14:tracePt t="92230" x="5383213" y="6584950"/>
          <p14:tracePt t="92263" x="5534025" y="6438900"/>
          <p14:tracePt t="92296" x="5673725" y="6345238"/>
          <p14:tracePt t="92301" x="5724525" y="6311900"/>
          <p14:tracePt t="92330" x="5762625" y="6254750"/>
          <p14:tracePt t="92333" x="5780088" y="6243638"/>
          <p14:tracePt t="92365" x="5824538" y="6037263"/>
          <p14:tracePt t="92396" x="5857875" y="5819775"/>
          <p14:tracePt t="92430" x="5791200" y="5597525"/>
          <p14:tracePt t="92463" x="5662613" y="5440363"/>
          <p14:tracePt t="92496" x="5462588" y="5318125"/>
          <p14:tracePt t="92501" x="5394325" y="5300663"/>
          <p14:tracePt t="92530" x="5176838" y="5251450"/>
          <p14:tracePt t="92533" x="5083175" y="5229225"/>
          <p14:tracePt t="92564" x="4519613" y="5100638"/>
          <p14:tracePt t="92596" x="4049713" y="5038725"/>
          <p14:tracePt t="92630" x="3760788" y="5038725"/>
          <p14:tracePt t="92636" x="3692525" y="5038725"/>
          <p14:tracePt t="92663" x="3470275" y="5038725"/>
          <p14:tracePt t="92696" x="3230563" y="5083175"/>
          <p14:tracePt t="92701" x="3179763" y="5100638"/>
          <p14:tracePt t="92730" x="3046413" y="5200650"/>
          <p14:tracePt t="92733" x="2951163" y="5256213"/>
          <p14:tracePt t="92764" x="2895600" y="5340350"/>
          <p14:tracePt t="92796" x="2884488" y="5402263"/>
          <p14:tracePt t="92832" x="2844800" y="5418138"/>
          <p14:tracePt t="93052" x="2828925" y="5418138"/>
          <p14:tracePt t="93242" x="2840038" y="5418138"/>
          <p14:tracePt t="93243" x="0" y="0"/>
        </p14:tracePtLst>
        <p14:tracePtLst>
          <p14:tracePt t="97518" x="1790700" y="5318125"/>
          <p14:tracePt t="97522" x="1801813" y="5318125"/>
          <p14:tracePt t="97620" x="1812925" y="5307013"/>
          <p14:tracePt t="97639" x="1830388" y="5307013"/>
          <p14:tracePt t="97652" x="1841500" y="5345113"/>
          <p14:tracePt t="97663" x="1841500" y="5356225"/>
          <p14:tracePt t="97696" x="1879600" y="5413375"/>
          <p14:tracePt t="97701" x="1924050" y="5440363"/>
          <p14:tracePt t="97730" x="1941513" y="5451475"/>
          <p14:tracePt t="97812" x="1952625" y="5451475"/>
          <p14:tracePt t="97828" x="1963738" y="5446713"/>
          <p14:tracePt t="97844" x="1974850" y="5446713"/>
          <p14:tracePt t="97863" x="2003425" y="5435600"/>
          <p14:tracePt t="97896" x="2041525" y="5418138"/>
          <p14:tracePt t="97930" x="2070100" y="5407025"/>
          <p14:tracePt t="97934" x="2081213" y="5407025"/>
          <p14:tracePt t="97964" x="2165350" y="5373688"/>
          <p14:tracePt t="97996" x="2192338" y="5373688"/>
          <p14:tracePt t="98036" x="2236788" y="5362575"/>
          <p14:tracePt t="98063" x="2259013" y="5351463"/>
          <p14:tracePt t="98096" x="2325688" y="5284788"/>
          <p14:tracePt t="98101" x="2371725" y="5267325"/>
          <p14:tracePt t="98130" x="2460625" y="5251450"/>
          <p14:tracePt t="98134" x="2505075" y="5251450"/>
          <p14:tracePt t="98163" x="2544763" y="5240338"/>
          <p14:tracePt t="98196" x="2571750" y="5240338"/>
          <p14:tracePt t="98231" x="2700338" y="5240338"/>
          <p14:tracePt t="98236" x="2767013" y="5240338"/>
          <p14:tracePt t="98263" x="2806700" y="5229225"/>
          <p14:tracePt t="98296" x="2833688" y="5229225"/>
          <p14:tracePt t="98300" x="2844800" y="5229225"/>
          <p14:tracePt t="98331" x="2911475" y="5211763"/>
          <p14:tracePt t="98334" x="2928938" y="5200650"/>
          <p14:tracePt t="98364" x="3006725" y="5178425"/>
          <p14:tracePt t="98396" x="3046413" y="5149850"/>
          <p14:tracePt t="98430" x="3157538" y="5149850"/>
          <p14:tracePt t="98463" x="3290888" y="5178425"/>
          <p14:tracePt t="98468" x="3308350" y="5178425"/>
          <p14:tracePt t="98497" x="3348038" y="5178425"/>
          <p14:tracePt t="98532" x="3359150" y="5178425"/>
          <p14:tracePt t="98564" x="3397250" y="5178425"/>
          <p14:tracePt t="98596" x="3425825" y="5189538"/>
          <p14:tracePt t="98630" x="3436938" y="5200650"/>
          <p14:tracePt t="98663" x="3486150" y="5229225"/>
          <p14:tracePt t="98696" x="3543300" y="5300663"/>
          <p14:tracePt t="98701" x="3559175" y="5311775"/>
          <p14:tracePt t="98730" x="3559175" y="5322888"/>
          <p14:tracePt t="98733" x="3570288" y="5334000"/>
          <p14:tracePt t="98763" x="3581400" y="5362575"/>
          <p14:tracePt t="98796" x="3592513" y="5373688"/>
          <p14:tracePt t="98830" x="3621088" y="5402263"/>
          <p14:tracePt t="98863" x="3648075" y="5468938"/>
          <p14:tracePt t="98896" x="3749675" y="5513388"/>
          <p14:tracePt t="98901" x="3760788" y="5540375"/>
          <p14:tracePt t="98930" x="3787775" y="5551488"/>
          <p14:tracePt t="98964" x="3832225" y="5580063"/>
          <p14:tracePt t="98996" x="3900488" y="5619750"/>
          <p14:tracePt t="99029" x="3978275" y="5646738"/>
          <p14:tracePt t="99063" x="4016375" y="5664200"/>
          <p14:tracePt t="99099" x="4071938" y="5686425"/>
          <p14:tracePt t="99102" x="4111625" y="5702300"/>
          <p14:tracePt t="99130" x="4167188" y="5759450"/>
          <p14:tracePt t="99133" x="4184650" y="5786438"/>
          <p14:tracePt t="99163" x="4206875" y="5815013"/>
          <p14:tracePt t="99197" x="4273550" y="5842000"/>
          <p14:tracePt t="99230" x="4324350" y="5864225"/>
          <p14:tracePt t="99268" x="4335463" y="5875338"/>
          <p14:tracePt t="99397" x="4362450" y="5892800"/>
          <p14:tracePt t="99404" x="4379913" y="5892800"/>
          <p14:tracePt t="99446" x="4418013" y="5892800"/>
          <p14:tracePt t="99463" x="4462463" y="5881688"/>
          <p14:tracePt t="99496" x="4546600" y="5870575"/>
          <p14:tracePt t="99530" x="4602163" y="5830888"/>
          <p14:tracePt t="99564" x="4697413" y="5770563"/>
          <p14:tracePt t="99597" x="4725988" y="5748338"/>
          <p14:tracePt t="99630" x="4737100" y="5730875"/>
          <p14:tracePt t="99663" x="4748213" y="5719763"/>
          <p14:tracePt t="99668" x="4764088" y="5708650"/>
          <p14:tracePt t="99696" x="4830763" y="5680075"/>
          <p14:tracePt t="99700" x="4841875" y="5680075"/>
          <p14:tracePt t="99730" x="4870450" y="5664200"/>
          <p14:tracePt t="99733" x="4881563" y="5653088"/>
          <p14:tracePt t="99762" x="4943475" y="5624513"/>
          <p14:tracePt t="99764" x="4954588" y="5613400"/>
          <p14:tracePt t="99796" x="5003800" y="5586413"/>
          <p14:tracePt t="99830" x="5037138" y="5557838"/>
          <p14:tracePt t="99863" x="5087938" y="5529263"/>
          <p14:tracePt t="99869" x="5099050" y="5529263"/>
          <p14:tracePt t="99897" x="5116513" y="5529263"/>
          <p14:tracePt t="99930" x="5172075" y="5529263"/>
          <p14:tracePt t="99933" x="5183188" y="5529263"/>
          <p14:tracePt t="99965" x="5260975" y="5518150"/>
          <p14:tracePt t="99996" x="5372100" y="5518150"/>
          <p14:tracePt t="100030" x="5416550" y="5518150"/>
          <p14:tracePt t="100064" x="5511800" y="5524500"/>
          <p14:tracePt t="100068" x="5522913" y="5524500"/>
          <p14:tracePt t="100096" x="5551488" y="5551488"/>
          <p14:tracePt t="100100" x="5595938" y="5568950"/>
          <p14:tracePt t="100130" x="5646738" y="5586413"/>
          <p14:tracePt t="100133" x="5662613" y="5597525"/>
          <p14:tracePt t="100165" x="5702300" y="5608638"/>
          <p14:tracePt t="100196" x="5757863" y="5680075"/>
          <p14:tracePt t="100231" x="5795963" y="5719763"/>
          <p14:tracePt t="100263" x="5880100" y="5748338"/>
          <p14:tracePt t="100296" x="5891213" y="5748338"/>
          <p14:tracePt t="100330" x="5902325" y="5748338"/>
          <p14:tracePt t="100365" x="5957888" y="5759450"/>
          <p14:tracePt t="100397" x="5957888" y="5770563"/>
          <p14:tracePt t="100456" x="5969000" y="5797550"/>
          <p14:tracePt t="100464" x="5969000" y="5808663"/>
          <p14:tracePt t="100496" x="6103938" y="5859463"/>
          <p14:tracePt t="100530" x="6259513" y="5919788"/>
          <p14:tracePt t="100537" x="6310313" y="5954713"/>
          <p14:tracePt t="100563" x="6438900" y="6037263"/>
          <p14:tracePt t="100596" x="6583363" y="6115050"/>
          <p14:tracePt t="100600" x="6594475" y="6127750"/>
          <p14:tracePt t="100631" x="6605588" y="6138863"/>
          <p14:tracePt t="100728" x="6623050" y="6154738"/>
          <p14:tracePt t="100744" x="6634163" y="6165850"/>
          <p14:tracePt t="100764" x="6645275" y="6176963"/>
          <p14:tracePt t="100796" x="6656388" y="6188075"/>
          <p14:tracePt t="100832" x="6672263" y="6188075"/>
          <p14:tracePt t="100888" x="6700838" y="6205538"/>
          <p14:tracePt t="100896" x="6745288" y="6221413"/>
          <p14:tracePt t="100926" x="7029450" y="6272213"/>
          <p14:tracePt t="100928" x="0" y="0"/>
        </p14:tracePtLst>
        <p14:tracePtLst>
          <p14:tracePt t="101362" x="7415213" y="6411913"/>
          <p14:tracePt t="101384" x="7415213" y="6405563"/>
          <p14:tracePt t="101401" x="7415213" y="6394450"/>
          <p14:tracePt t="101430" x="7404100" y="6294438"/>
          <p14:tracePt t="101434" x="7404100" y="6265863"/>
          <p14:tracePt t="101464" x="7415213" y="6149975"/>
          <p14:tracePt t="101496" x="7497763" y="5908675"/>
          <p14:tracePt t="101530" x="7515225" y="5697538"/>
          <p14:tracePt t="101563" x="7515225" y="5580063"/>
          <p14:tracePt t="101596" x="7515225" y="5413375"/>
          <p14:tracePt t="101601" x="7515225" y="5380038"/>
          <p14:tracePt t="101630" x="7470775" y="5211763"/>
          <p14:tracePt t="101633" x="7453313" y="5160963"/>
          <p14:tracePt t="101664" x="7408863" y="5022850"/>
          <p14:tracePt t="101696" x="7353300" y="4943475"/>
          <p14:tracePt t="101800" x="7324725" y="4976813"/>
          <p14:tracePt t="101808" x="7313613" y="4994275"/>
          <p14:tracePt t="101828" x="7286625" y="5049838"/>
          <p14:tracePt t="101862" x="7213600" y="5318125"/>
          <p14:tracePt t="101864" x="7146925" y="5424488"/>
          <p14:tracePt t="101896" x="7129463" y="5653088"/>
          <p14:tracePt t="101928" x="7158038" y="5881688"/>
          <p14:tracePt t="101961" x="7275513" y="6103938"/>
          <p14:tracePt t="101994" x="7291388" y="6238875"/>
          <p14:tracePt t="102027" x="7319963" y="6338888"/>
          <p14:tracePt t="102061" x="7346950" y="6378575"/>
          <p14:tracePt t="102097" x="7415213" y="6416675"/>
          <p14:tracePt t="102130" x="7453313" y="6445250"/>
          <p14:tracePt t="102164" x="7493000" y="6445250"/>
          <p14:tracePt t="102197" x="7542213" y="6411913"/>
          <p14:tracePt t="102201" x="7575550" y="6378575"/>
          <p14:tracePt t="102230" x="7659688" y="6188075"/>
          <p14:tracePt t="102233" x="7715250" y="6115050"/>
          <p14:tracePt t="102264" x="7788275" y="5875338"/>
          <p14:tracePt t="102297" x="7788275" y="5564188"/>
          <p14:tracePt t="102330" x="7726363" y="5367338"/>
          <p14:tracePt t="102363" x="7699375" y="5218113"/>
          <p14:tracePt t="102369" x="7681913" y="5167313"/>
          <p14:tracePt t="102396" x="7604125" y="5060950"/>
          <p14:tracePt t="102401" x="7593013" y="5045075"/>
          <p14:tracePt t="102430" x="7553325" y="5005388"/>
          <p14:tracePt t="102433" x="7537450" y="4976813"/>
          <p14:tracePt t="102464" x="7526338" y="4965700"/>
          <p14:tracePt t="102496" x="7453313" y="4927600"/>
          <p14:tracePt t="102536" x="7442200" y="4927600"/>
          <p14:tracePt t="102565" x="7415213" y="4927600"/>
          <p14:tracePt t="102569" x="7386638" y="4932363"/>
          <p14:tracePt t="102596" x="7308850" y="5011738"/>
          <p14:tracePt t="102601" x="7297738" y="5038725"/>
          <p14:tracePt t="102630" x="7246938" y="5167313"/>
          <p14:tracePt t="102633" x="7246938" y="5218113"/>
          <p14:tracePt t="102666" x="7196138" y="5495925"/>
          <p14:tracePt t="102696" x="7196138" y="5741988"/>
          <p14:tracePt t="102730" x="7196138" y="6010275"/>
          <p14:tracePt t="102763" x="7219950" y="6221413"/>
          <p14:tracePt t="102768" x="7235825" y="6272213"/>
          <p14:tracePt t="102796" x="7286625" y="6423025"/>
          <p14:tracePt t="102800" x="7297738" y="6434138"/>
          <p14:tracePt t="102830" x="7342188" y="6489700"/>
          <p14:tracePt t="102865" x="7369175" y="6545263"/>
          <p14:tracePt t="102896" x="7397750" y="6573838"/>
          <p14:tracePt t="102984" x="7408863" y="6573838"/>
          <p14:tracePt t="103000" x="7419975" y="6573838"/>
          <p14:tracePt t="103431" x="0" y="0"/>
        </p14:tracePtLst>
        <p14:tracePtLst>
          <p14:tracePt t="105044" x="1728788" y="5056188"/>
          <p14:tracePt t="105052" x="1735138" y="5056188"/>
          <p14:tracePt t="105069" x="1746250" y="5060950"/>
          <p14:tracePt t="105097" x="1757363" y="5078413"/>
          <p14:tracePt t="105100" x="1785938" y="5089525"/>
          <p14:tracePt t="105130" x="1897063" y="5122863"/>
          <p14:tracePt t="105132" x="1924050" y="5133975"/>
          <p14:tracePt t="105164" x="2047875" y="5183188"/>
          <p14:tracePt t="105196" x="2159000" y="5229225"/>
          <p14:tracePt t="105230" x="2198688" y="5229225"/>
          <p14:tracePt t="105263" x="2281238" y="5229225"/>
          <p14:tracePt t="105269" x="2309813" y="5229225"/>
          <p14:tracePt t="105296" x="2393950" y="5218113"/>
          <p14:tracePt t="105300" x="2405063" y="5218113"/>
          <p14:tracePt t="105330" x="2520950" y="5189538"/>
          <p14:tracePt t="105332" x="2555875" y="5189538"/>
          <p14:tracePt t="105366" x="2667000" y="5172075"/>
          <p14:tracePt t="105396" x="2733675" y="5172075"/>
          <p14:tracePt t="105430" x="2800350" y="5160963"/>
          <p14:tracePt t="105463" x="2840038" y="5149850"/>
          <p14:tracePt t="105496" x="2889250" y="5149850"/>
          <p14:tracePt t="105500" x="2900363" y="5149850"/>
          <p14:tracePt t="105530" x="2957513" y="5149850"/>
          <p14:tracePt t="105532" x="2984500" y="5149850"/>
          <p14:tracePt t="105565" x="3135313" y="5160963"/>
          <p14:tracePt t="105596" x="3352800" y="5233988"/>
          <p14:tracePt t="105630" x="3419475" y="5233988"/>
          <p14:tracePt t="105664" x="3521075" y="5262563"/>
          <p14:tracePt t="105696" x="3621088" y="5300663"/>
          <p14:tracePt t="105700" x="3648075" y="5318125"/>
          <p14:tracePt t="105730" x="3738563" y="5391150"/>
          <p14:tracePt t="105733" x="3754438" y="5402263"/>
          <p14:tracePt t="105763" x="3765550" y="5446713"/>
          <p14:tracePt t="105798" x="3783013" y="5484813"/>
          <p14:tracePt t="105830" x="3832225" y="5524500"/>
          <p14:tracePt t="105837" x="3843338" y="5524500"/>
          <p14:tracePt t="105863" x="3900488" y="5551488"/>
          <p14:tracePt t="105896" x="3938588" y="5575300"/>
          <p14:tracePt t="105901" x="3956050" y="5575300"/>
          <p14:tracePt t="105930" x="3967163" y="5591175"/>
          <p14:tracePt t="105934" x="3994150" y="5591175"/>
          <p14:tracePt t="105963" x="4022725" y="5602288"/>
          <p14:tracePt t="106122" x="0" y="0"/>
        </p14:tracePtLst>
        <p14:tracePtLst>
          <p14:tracePt t="106874" x="1473200" y="6276975"/>
          <p14:tracePt t="106877" x="1484313" y="6249988"/>
          <p14:tracePt t="106881" x="1500188" y="6238875"/>
          <p14:tracePt t="106889" x="1500188" y="6227763"/>
          <p14:tracePt t="106896" x="1500188" y="6210300"/>
          <p14:tracePt t="106928" x="1511300" y="6115050"/>
          <p14:tracePt t="106961" x="1522413" y="6021388"/>
          <p14:tracePt t="106995" x="1539875" y="5830888"/>
          <p14:tracePt t="107000" x="1539875" y="5764213"/>
          <p14:tracePt t="107028" x="1539875" y="5564188"/>
          <p14:tracePt t="107061" x="1539875" y="5351463"/>
          <p14:tracePt t="107064" x="1539875" y="5322888"/>
          <p14:tracePt t="107096" x="1428750" y="5160963"/>
          <p14:tracePt t="107128" x="1355725" y="5016500"/>
          <p14:tracePt t="107163" x="1327150" y="4938713"/>
          <p14:tracePt t="107197" x="1222375" y="4843463"/>
          <p14:tracePt t="107200" x="1211263" y="4832350"/>
          <p14:tracePt t="107230" x="1120775" y="4787900"/>
          <p14:tracePt t="107233" x="1104900" y="4787900"/>
          <p14:tracePt t="107264" x="1009650" y="4787900"/>
          <p14:tracePt t="107297" x="814388" y="4799013"/>
          <p14:tracePt t="107330" x="658813" y="4832350"/>
          <p14:tracePt t="107363" x="541338" y="4887913"/>
          <p14:tracePt t="107396" x="396875" y="4999038"/>
          <p14:tracePt t="107401" x="384175" y="5011738"/>
          <p14:tracePt t="107430" x="268288" y="5156200"/>
          <p14:tracePt t="107433" x="268288" y="5207000"/>
          <p14:tracePt t="107464" x="234950" y="5457825"/>
          <p14:tracePt t="107496" x="234950" y="5730875"/>
          <p14:tracePt t="107530" x="317500" y="5988050"/>
          <p14:tracePt t="107563" x="412750" y="6138863"/>
          <p14:tracePt t="107569" x="441325" y="6199188"/>
          <p14:tracePt t="107596" x="519113" y="6294438"/>
          <p14:tracePt t="107600" x="546100" y="6323013"/>
          <p14:tracePt t="107630" x="641350" y="6400800"/>
          <p14:tracePt t="107633" x="669925" y="6411913"/>
          <p14:tracePt t="107664" x="814388" y="6511925"/>
          <p14:tracePt t="107696" x="947738" y="6540500"/>
          <p14:tracePt t="107730" x="1060450" y="6551613"/>
          <p14:tracePt t="107764" x="1189038" y="6551613"/>
          <p14:tracePt t="107768" x="1200150" y="6551613"/>
          <p14:tracePt t="107796" x="1266825" y="6545263"/>
          <p14:tracePt t="107800" x="1300163" y="6529388"/>
          <p14:tracePt t="107827" x="1428750" y="6445250"/>
          <p14:tracePt t="107861" x="1595438" y="6261100"/>
          <p14:tracePt t="107864" x="1612900" y="6210300"/>
          <p14:tracePt t="107894" x="1717675" y="5919788"/>
          <p14:tracePt t="107930" x="1706563" y="5630863"/>
          <p14:tracePt t="107964" x="1690688" y="5473700"/>
          <p14:tracePt t="107968" x="1690688" y="5446713"/>
          <p14:tracePt t="107996" x="1657350" y="5300663"/>
          <p14:tracePt t="108001" x="1639888" y="5251450"/>
          <p14:tracePt t="108030" x="1562100" y="5156200"/>
          <p14:tracePt t="108033" x="1544638" y="5094288"/>
          <p14:tracePt t="108065" x="1522413" y="5027613"/>
          <p14:tracePt t="108096" x="1428750" y="4927600"/>
          <p14:tracePt t="108130" x="1366838" y="4803775"/>
          <p14:tracePt t="108163" x="1300163" y="4776788"/>
          <p14:tracePt t="108196" x="1233488" y="4748213"/>
          <p14:tracePt t="108201" x="1222375" y="4737100"/>
          <p14:tracePt t="108230" x="1211263" y="4737100"/>
          <p14:tracePt t="108265" x="1171575" y="4737100"/>
          <p14:tracePt t="108296" x="1065213" y="4776788"/>
          <p14:tracePt t="108330" x="892175" y="4887913"/>
          <p14:tracePt t="108363" x="831850" y="4976813"/>
          <p14:tracePt t="108396" x="736600" y="5149850"/>
          <p14:tracePt t="108400" x="725488" y="5178425"/>
          <p14:tracePt t="108430" x="708025" y="5267325"/>
          <p14:tracePt t="108433" x="674688" y="5295900"/>
          <p14:tracePt t="108464" x="658813" y="5429250"/>
          <p14:tracePt t="108496" x="658813" y="5564188"/>
          <p14:tracePt t="108530" x="658813" y="5730875"/>
          <p14:tracePt t="108537" x="658813" y="5781675"/>
          <p14:tracePt t="108563" x="669925" y="5908675"/>
          <p14:tracePt t="108596" x="703263" y="6059488"/>
          <p14:tracePt t="108600" x="714375" y="6076950"/>
          <p14:tracePt t="108630" x="769938" y="6205538"/>
          <p14:tracePt t="108634" x="781050" y="6216650"/>
          <p14:tracePt t="108664" x="887413" y="6323013"/>
          <p14:tracePt t="108696" x="993775" y="6423025"/>
          <p14:tracePt t="108729" x="1049338" y="6450013"/>
          <p14:tracePt t="108762" x="1127125" y="6478588"/>
          <p14:tracePt t="108795" x="1227138" y="6496050"/>
          <p14:tracePt t="108830" x="1300163" y="6507163"/>
          <p14:tracePt t="108864" x="1349375" y="6507163"/>
          <p14:tracePt t="108897" x="1417638" y="6507163"/>
          <p14:tracePt t="108930" x="1473200" y="6500813"/>
          <p14:tracePt t="108961" x="1517650" y="6323013"/>
          <p14:tracePt t="108995" x="1601788" y="6103938"/>
          <p14:tracePt t="109028" x="1646238" y="5970588"/>
          <p14:tracePt t="109031" x="1646238" y="5903913"/>
          <p14:tracePt t="109061" x="1646238" y="5781675"/>
          <p14:tracePt t="109063" x="1646238" y="5691188"/>
          <p14:tracePt t="109095" x="1617663" y="5451475"/>
          <p14:tracePt t="109131" x="1544638" y="5322888"/>
          <p14:tracePt t="109163" x="1444625" y="5233988"/>
          <p14:tracePt t="109196" x="1366838" y="5072063"/>
          <p14:tracePt t="109200" x="1355725" y="5060950"/>
          <p14:tracePt t="109230" x="1282700" y="5005388"/>
          <p14:tracePt t="109233" x="1271588" y="4994275"/>
          <p14:tracePt t="109263" x="1260475" y="4994275"/>
          <p14:tracePt t="109297" x="1160463" y="4976813"/>
          <p14:tracePt t="109330" x="1082675" y="4976813"/>
          <p14:tracePt t="109364" x="1060450" y="4976813"/>
          <p14:tracePt t="109396" x="1004888" y="5011738"/>
          <p14:tracePt t="109430" x="987425" y="5022850"/>
          <p14:tracePt t="109666" x="0" y="0"/>
        </p14:tracePtLst>
        <p14:tracePtLst>
          <p14:tracePt t="110715" x="2605088" y="5122863"/>
          <p14:tracePt t="110724" x="2644775" y="5122863"/>
          <p14:tracePt t="110732" x="2660650" y="5122863"/>
          <p14:tracePt t="110764" x="2755900" y="5122863"/>
          <p14:tracePt t="110796" x="2867025" y="5122863"/>
          <p14:tracePt t="110830" x="2962275" y="5122863"/>
          <p14:tracePt t="110863" x="3046413" y="5122863"/>
          <p14:tracePt t="110896" x="3141663" y="5122863"/>
          <p14:tracePt t="110900" x="3168650" y="5122863"/>
          <p14:tracePt t="110930" x="3208338" y="5122863"/>
          <p14:tracePt t="110932" x="3246438" y="5122863"/>
          <p14:tracePt t="110965" x="3330575" y="5122863"/>
          <p14:tracePt t="110996" x="3459163" y="5156200"/>
          <p14:tracePt t="111030" x="3554413" y="5183188"/>
          <p14:tracePt t="111037" x="3570288" y="5183188"/>
          <p14:tracePt t="111061" x="3581400" y="5183188"/>
          <p14:tracePt t="111095" x="3621088" y="5183188"/>
          <p14:tracePt t="111128" x="3687763" y="5200650"/>
          <p14:tracePt t="111161" x="3732213" y="5240338"/>
          <p14:tracePt t="111164" x="3743325" y="5251450"/>
          <p14:tracePt t="111196" x="3805238" y="5278438"/>
          <p14:tracePt t="111230" x="3905250" y="5307013"/>
          <p14:tracePt t="111237" x="3933825" y="5318125"/>
          <p14:tracePt t="111263" x="3971925" y="5334000"/>
          <p14:tracePt t="111297" x="4000500" y="5356225"/>
          <p14:tracePt t="111301" x="4027488" y="5373688"/>
          <p14:tracePt t="111330" x="4049713" y="5384800"/>
          <p14:tracePt t="111333" x="4060825" y="5395913"/>
          <p14:tracePt t="111364" x="4117975" y="5435600"/>
          <p14:tracePt t="111396" x="4178300" y="5462588"/>
          <p14:tracePt t="111430" x="4233863" y="5513388"/>
          <p14:tracePt t="111463" x="4302125" y="5575300"/>
          <p14:tracePt t="111496" x="4384675" y="5613400"/>
          <p14:tracePt t="111500" x="4435475" y="5630863"/>
          <p14:tracePt t="111532" x="4486275" y="5653088"/>
          <p14:tracePt t="111564" x="4508500" y="5664200"/>
          <p14:tracePt t="111781" x="4535488" y="5664200"/>
          <p14:tracePt t="111788" x="4546600" y="5680075"/>
          <p14:tracePt t="111794" x="4575175" y="5680075"/>
          <p14:tracePt t="111795" x="0" y="0"/>
        </p14:tracePtLst>
        <p14:tracePtLst>
          <p14:tracePt t="112332" x="5316538" y="5435600"/>
          <p14:tracePt t="112340" x="5316538" y="5451475"/>
          <p14:tracePt t="112364" x="5334000" y="5507038"/>
          <p14:tracePt t="112397" x="5416550" y="5564188"/>
          <p14:tracePt t="112430" x="5478463" y="5580063"/>
          <p14:tracePt t="112463" x="5518150" y="5602288"/>
          <p14:tracePt t="112497" x="5556250" y="5630863"/>
          <p14:tracePt t="112501" x="5600700" y="5646738"/>
          <p14:tracePt t="112530" x="5651500" y="5657850"/>
          <p14:tracePt t="112532" x="5668963" y="5686425"/>
          <p14:tracePt t="112564" x="5707063" y="5724525"/>
          <p14:tracePt t="112597" x="5807075" y="5770563"/>
          <p14:tracePt t="112630" x="5935663" y="5786438"/>
          <p14:tracePt t="112633" x="5946775" y="5786438"/>
          <p14:tracePt t="112664" x="6030913" y="5826125"/>
          <p14:tracePt t="112698" x="6153150" y="5859463"/>
          <p14:tracePt t="112730" x="6192838" y="5870575"/>
          <p14:tracePt t="112763" x="6259513" y="5897563"/>
          <p14:tracePt t="112796" x="6432550" y="5959475"/>
          <p14:tracePt t="112800" x="6477000" y="5976938"/>
          <p14:tracePt t="112830" x="6505575" y="6003925"/>
          <p14:tracePt t="112833" x="6516688" y="6003925"/>
          <p14:tracePt t="112863" x="6527800" y="6015038"/>
          <p14:tracePt t="112896" x="6594475" y="6054725"/>
          <p14:tracePt t="112930" x="6661150" y="6103938"/>
          <p14:tracePt t="112963" x="6745288" y="6121400"/>
          <p14:tracePt t="112996" x="6756400" y="6132513"/>
          <p14:tracePt t="113000" x="6756400" y="6161088"/>
          <p14:tracePt t="113030" x="6794500" y="6210300"/>
          <p14:tracePt t="113033" x="6794500" y="6227763"/>
          <p14:tracePt t="113064" x="6794500" y="6265863"/>
          <p14:tracePt t="113174" x="0" y="0"/>
        </p14:tracePtLst>
        <p14:tracePtLst>
          <p14:tracePt t="114017" x="3163888" y="5145088"/>
          <p14:tracePt t="114021" x="3175000" y="5195888"/>
          <p14:tracePt t="114024" x="3224213" y="5229225"/>
          <p14:tracePt t="114033" x="3252788" y="5240338"/>
          <p14:tracePt t="114061" x="3497263" y="5351463"/>
          <p14:tracePt t="114063" x="3548063" y="5384800"/>
          <p14:tracePt t="114095" x="3716338" y="5540375"/>
          <p14:tracePt t="114128" x="3860800" y="5653088"/>
          <p14:tracePt t="114161" x="3960813" y="5708650"/>
          <p14:tracePt t="114196" x="4000500" y="5748338"/>
          <p14:tracePt t="114200" x="4011613" y="5764213"/>
          <p14:tracePt t="114231" x="4049713" y="5803900"/>
          <p14:tracePt t="114264" x="4078288" y="5826125"/>
          <p14:tracePt t="114296" x="4129088" y="5853113"/>
          <p14:tracePt t="114330" x="4144963" y="5864225"/>
          <p14:tracePt t="114363" x="4184650" y="5881688"/>
          <p14:tracePt t="114396" x="4211638" y="5892800"/>
          <p14:tracePt t="114488" x="4173538" y="5870575"/>
          <p14:tracePt t="114496" x="4162425" y="5859463"/>
          <p14:tracePt t="114503" x="0" y="0"/>
        </p14:tracePtLst>
        <p14:tracePtLst>
          <p14:tracePt t="114991" x="3452813" y="5145088"/>
          <p14:tracePt t="115016" x="3497263" y="5145088"/>
          <p14:tracePt t="115030" x="3509963" y="5145088"/>
          <p14:tracePt t="115033" x="3543300" y="5172075"/>
          <p14:tracePt t="115063" x="3643313" y="5229225"/>
          <p14:tracePt t="115098" x="3805238" y="5307013"/>
          <p14:tracePt t="115130" x="3949700" y="5424488"/>
          <p14:tracePt t="115163" x="4044950" y="5507038"/>
          <p14:tracePt t="115197" x="4106863" y="5535613"/>
          <p14:tracePt t="115231" x="4122738" y="5546725"/>
          <p14:tracePt t="115264" x="4173538" y="5586413"/>
          <p14:tracePt t="115298" x="4200525" y="5641975"/>
          <p14:tracePt t="115330" x="4244975" y="5724525"/>
          <p14:tracePt t="115363" x="4284663" y="5775325"/>
          <p14:tracePt t="115397" x="4368800" y="5803900"/>
          <p14:tracePt t="115400" x="4379913" y="5803900"/>
          <p14:tracePt t="115430" x="4391025" y="5803900"/>
          <p14:tracePt t="115433" x="4418013" y="5803900"/>
          <p14:tracePt t="115463" x="4508500" y="5803900"/>
          <p14:tracePt t="115466" x="4535488" y="5803900"/>
          <p14:tracePt t="115496" x="4703763" y="5792788"/>
          <p14:tracePt t="115530" x="4826000" y="5686425"/>
          <p14:tracePt t="115563" x="4937125" y="5675313"/>
          <p14:tracePt t="115568" x="4948238" y="5675313"/>
          <p14:tracePt t="115596" x="5054600" y="5675313"/>
          <p14:tracePt t="115600" x="5072063" y="5675313"/>
          <p14:tracePt t="115630" x="5187950" y="5675313"/>
          <p14:tracePt t="115633" x="5199063" y="5675313"/>
          <p14:tracePt t="115663" x="5227638" y="5675313"/>
          <p14:tracePt t="115696" x="5311775" y="5675313"/>
          <p14:tracePt t="115701" x="5338763" y="5675313"/>
          <p14:tracePt t="115730" x="5484813" y="5675313"/>
          <p14:tracePt t="115733" x="5511800" y="5675313"/>
          <p14:tracePt t="115763" x="5522913" y="5675313"/>
          <p14:tracePt t="115796" x="5578475" y="5680075"/>
          <p14:tracePt t="115830" x="5707063" y="5741988"/>
          <p14:tracePt t="115863" x="5875338" y="5819775"/>
          <p14:tracePt t="115869" x="5902325" y="5819775"/>
          <p14:tracePt t="115896" x="5991225" y="5864225"/>
          <p14:tracePt t="115900" x="6002338" y="5864225"/>
          <p14:tracePt t="115930" x="6048375" y="5919788"/>
          <p14:tracePt t="115933" x="6059488" y="5932488"/>
          <p14:tracePt t="115966" x="6108700" y="5970588"/>
          <p14:tracePt t="115996" x="6175375" y="6010275"/>
          <p14:tracePt t="116030" x="6232525" y="6048375"/>
          <p14:tracePt t="116064" x="6270625" y="6103938"/>
          <p14:tracePt t="116096" x="6359525" y="6194425"/>
          <p14:tracePt t="116100" x="6370638" y="6205538"/>
          <p14:tracePt t="116130" x="6494463" y="6249988"/>
          <p14:tracePt t="116133" x="6505575" y="6249988"/>
          <p14:tracePt t="116165" x="6543675" y="6288088"/>
          <p14:tracePt t="116195" x="6572250" y="6316663"/>
          <p14:tracePt t="116226" x="6583363" y="6327775"/>
          <p14:tracePt t="116260" x="6594475" y="6338888"/>
          <p14:tracePt t="116300" x="6627813" y="6383338"/>
          <p14:tracePt t="116330" x="6650038" y="6411913"/>
          <p14:tracePt t="116333" x="6650038" y="6423025"/>
          <p14:tracePt t="116363" x="6661150" y="6434138"/>
          <p14:tracePt t="116396" x="6716713" y="6461125"/>
          <p14:tracePt t="116430" x="6783388" y="6500813"/>
          <p14:tracePt t="116464" x="6800850" y="6511925"/>
          <p14:tracePt t="116938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69205-AB60-2EED-A086-60AD0F23F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2435FFF9-D212-33A1-FF86-8DB0003F80FA}"/>
              </a:ext>
            </a:extLst>
          </p:cNvPr>
          <p:cNvSpPr txBox="1">
            <a:spLocks/>
          </p:cNvSpPr>
          <p:nvPr/>
        </p:nvSpPr>
        <p:spPr>
          <a:xfrm>
            <a:off x="395536" y="1101749"/>
            <a:ext cx="6858000" cy="11233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450"/>
              </a:spcAft>
            </a:pPr>
            <a:r>
              <a:rPr lang="cs-CZ" sz="2000" b="1" dirty="0">
                <a:latin typeface="+mn-lt"/>
              </a:rPr>
              <a:t>USA, Kalifornie -  </a:t>
            </a:r>
            <a:r>
              <a:rPr lang="cs-CZ" sz="2000" b="1" dirty="0" err="1">
                <a:latin typeface="+mn-lt"/>
              </a:rPr>
              <a:t>Central</a:t>
            </a:r>
            <a:r>
              <a:rPr lang="cs-CZ" sz="2000" b="1" dirty="0">
                <a:latin typeface="+mn-lt"/>
              </a:rPr>
              <a:t> </a:t>
            </a:r>
            <a:r>
              <a:rPr lang="cs-CZ" sz="2000" b="1" dirty="0" err="1">
                <a:latin typeface="+mn-lt"/>
              </a:rPr>
              <a:t>Valley</a:t>
            </a:r>
            <a:endParaRPr lang="cs-CZ" sz="2000" b="1" dirty="0">
              <a:latin typeface="+mn-lt"/>
            </a:endParaRPr>
          </a:p>
          <a:p>
            <a:pPr algn="l">
              <a:spcAft>
                <a:spcPts val="450"/>
              </a:spcAft>
            </a:pPr>
            <a:r>
              <a:rPr lang="cs-CZ" sz="2000" b="1" dirty="0">
                <a:solidFill>
                  <a:srgbClr val="C00000"/>
                </a:solidFill>
                <a:latin typeface="+mn-lt"/>
              </a:rPr>
              <a:t>Výrazné poklesy terénu</a:t>
            </a:r>
          </a:p>
          <a:p>
            <a:pPr algn="l">
              <a:spcAft>
                <a:spcPts val="450"/>
              </a:spcAft>
            </a:pPr>
            <a:endParaRPr lang="cs-CZ" sz="2000" b="1" dirty="0"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5CA07E-D8BC-04B1-0E7F-B866AB7CC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6" y="2492896"/>
            <a:ext cx="9156396" cy="3521690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B9CB25C5-D1D0-D6D9-D02A-E24AEC10C13C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5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Příklady nadměrného jímání vod</a:t>
            </a: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BA96282D-9C64-E7CA-19CD-963F0B8CC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409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58"/>
    </mc:Choice>
    <mc:Fallback xmlns="">
      <p:transition spd="slow" advTm="52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16" x="1098550" y="5981700"/>
          <p14:tracePt t="7621" x="1138238" y="5954713"/>
          <p14:tracePt t="7643" x="1165225" y="5915025"/>
          <p14:tracePt t="7651" x="1177925" y="5897563"/>
          <p14:tracePt t="7683" x="1200150" y="5859463"/>
          <p14:tracePt t="7719" x="1200150" y="5848350"/>
          <p14:tracePt t="7722" x="1200150" y="5819775"/>
          <p14:tracePt t="7752" x="1233488" y="5608638"/>
          <p14:tracePt t="7784" x="1304925" y="5329238"/>
          <p14:tracePt t="7818" x="1304925" y="5045075"/>
          <p14:tracePt t="7851" x="1304925" y="4770438"/>
          <p14:tracePt t="7884" x="1322388" y="4397375"/>
          <p14:tracePt t="7888" x="1344613" y="4302125"/>
          <p14:tracePt t="7918" x="1344613" y="4022725"/>
          <p14:tracePt t="7921" x="1344613" y="3933825"/>
          <p14:tracePt t="7951" x="1333500" y="3733800"/>
          <p14:tracePt t="7954" x="1316038" y="3660775"/>
          <p14:tracePt t="7984" x="1300163" y="3509963"/>
          <p14:tracePt t="8018" x="1300163" y="3259138"/>
          <p14:tracePt t="8052" x="1282700" y="3030538"/>
          <p14:tracePt t="8084" x="1182688" y="2890838"/>
          <p14:tracePt t="8088" x="1131888" y="2857500"/>
          <p14:tracePt t="8118" x="1109663" y="2801938"/>
          <p14:tracePt t="8122" x="1093788" y="2755900"/>
          <p14:tracePt t="8152" x="969963" y="2617788"/>
          <p14:tracePt t="8184" x="769938" y="2471738"/>
          <p14:tracePt t="8218" x="501650" y="2393950"/>
          <p14:tracePt t="8251" x="122238" y="2293938"/>
          <p14:tracePt t="8256" x="28575" y="2271713"/>
          <p14:tracePt t="8736" x="22225" y="6149975"/>
          <p14:tracePt t="8744" x="50800" y="6161088"/>
          <p14:tracePt t="8752" x="100013" y="6176963"/>
          <p14:tracePt t="8784" x="239713" y="6254750"/>
          <p14:tracePt t="8819" x="290513" y="6283325"/>
          <p14:tracePt t="8880" x="301625" y="6283325"/>
          <p14:tracePt t="8896" x="312738" y="6272213"/>
          <p14:tracePt t="8918" x="357188" y="6249988"/>
          <p14:tracePt t="8921" x="368300" y="6249988"/>
          <p14:tracePt t="8948" x="0" y="0"/>
        </p14:tracePtLst>
        <p14:tracePtLst>
          <p14:tracePt t="9847" x="719138" y="5641975"/>
          <p14:tracePt t="9851" x="719138" y="5619750"/>
          <p14:tracePt t="9859" x="703263" y="5568950"/>
          <p14:tracePt t="9884" x="703263" y="5480050"/>
          <p14:tracePt t="9889" x="703263" y="5468938"/>
          <p14:tracePt t="9917" x="703263" y="5345113"/>
          <p14:tracePt t="9921" x="703263" y="5278438"/>
          <p14:tracePt t="9952" x="730250" y="5016500"/>
          <p14:tracePt t="9984" x="752475" y="4586288"/>
          <p14:tracePt t="10018" x="752475" y="4246563"/>
          <p14:tracePt t="10051" x="752475" y="3956050"/>
          <p14:tracePt t="10056" x="752475" y="3929063"/>
          <p14:tracePt t="10084" x="752475" y="3760788"/>
          <p14:tracePt t="10088" x="752475" y="3733800"/>
          <p14:tracePt t="10118" x="752475" y="3571875"/>
          <p14:tracePt t="10121" x="752475" y="3521075"/>
          <p14:tracePt t="10153" x="741363" y="3292475"/>
          <p14:tracePt t="10184" x="741363" y="3101975"/>
          <p14:tracePt t="10218" x="741363" y="2968625"/>
          <p14:tracePt t="10252" x="741363" y="2873375"/>
          <p14:tracePt t="10256" x="741363" y="2846388"/>
          <p14:tracePt t="10284" x="752475" y="2700338"/>
          <p14:tracePt t="10288" x="752475" y="2667000"/>
          <p14:tracePt t="10317" x="752475" y="2544763"/>
          <p14:tracePt t="10321" x="752475" y="2533650"/>
          <p14:tracePt t="10352" x="752475" y="2482850"/>
          <p14:tracePt t="10420" x="752475" y="2466975"/>
          <p14:tracePt t="10436" x="741363" y="2455863"/>
          <p14:tracePt t="10452" x="730250" y="2416175"/>
          <p14:tracePt t="10484" x="719138" y="2398713"/>
          <p14:tracePt t="10564" x="674688" y="2411413"/>
          <p14:tracePt t="10572" x="663575" y="2411413"/>
          <p14:tracePt t="10584" x="630238" y="2438400"/>
          <p14:tracePt t="10616" x="568325" y="2662238"/>
          <p14:tracePt t="10649" x="568325" y="3030538"/>
          <p14:tracePt t="10652" x="568325" y="3074988"/>
          <p14:tracePt t="10683" x="568325" y="3443288"/>
          <p14:tracePt t="10716" x="534988" y="3632200"/>
          <p14:tracePt t="10751" x="479425" y="3962400"/>
          <p14:tracePt t="10784" x="479425" y="4229100"/>
          <p14:tracePt t="10789" x="479425" y="4297363"/>
          <p14:tracePt t="10818" x="479425" y="4497388"/>
          <p14:tracePt t="10822" x="479425" y="4525963"/>
          <p14:tracePt t="10851" x="523875" y="4714875"/>
          <p14:tracePt t="10884" x="652463" y="5033963"/>
          <p14:tracePt t="10918" x="769938" y="5211763"/>
          <p14:tracePt t="10951" x="798513" y="5278438"/>
          <p14:tracePt t="10984" x="798513" y="5356225"/>
          <p14:tracePt t="10988" x="798513" y="5367338"/>
          <p14:tracePt t="11018" x="825500" y="5440363"/>
          <p14:tracePt t="11092" x="825500" y="5451475"/>
          <p14:tracePt t="11156" x="825500" y="5446713"/>
          <p14:tracePt t="11164" x="836613" y="5418138"/>
          <p14:tracePt t="11184" x="869950" y="5318125"/>
          <p14:tracePt t="11218" x="869950" y="5027613"/>
          <p14:tracePt t="11221" x="869950" y="4976813"/>
          <p14:tracePt t="11252" x="869950" y="4525963"/>
          <p14:tracePt t="11284" x="869950" y="4095750"/>
          <p14:tracePt t="11318" x="820738" y="3871913"/>
          <p14:tracePt t="11351" x="792163" y="3660775"/>
          <p14:tracePt t="11384" x="792163" y="3409950"/>
          <p14:tracePt t="11387" x="792163" y="3365500"/>
          <p14:tracePt t="11416" x="758825" y="3236913"/>
          <p14:tracePt t="11449" x="725488" y="3079750"/>
          <p14:tracePt t="11451" x="725488" y="3052763"/>
          <p14:tracePt t="11483" x="708025" y="2879725"/>
          <p14:tracePt t="11517" x="681038" y="2795588"/>
          <p14:tracePt t="11549" x="681038" y="2778125"/>
          <p14:tracePt t="11584" x="681038" y="2728913"/>
          <p14:tracePt t="11589" x="681038" y="2717800"/>
          <p14:tracePt t="11617" x="681038" y="2706688"/>
          <p14:tracePt t="11651" x="681038" y="2678113"/>
          <p14:tracePt t="11684" x="681038" y="2611438"/>
          <p14:tracePt t="11718" x="681038" y="2560638"/>
          <p14:tracePt t="11751" x="681038" y="2522538"/>
          <p14:tracePt t="11844" x="652463" y="2544763"/>
          <p14:tracePt t="11852" x="614363" y="2640013"/>
          <p14:tracePt t="11884" x="579438" y="2873375"/>
          <p14:tracePt t="11917" x="563563" y="3163888"/>
          <p14:tracePt t="11951" x="541338" y="3509963"/>
          <p14:tracePt t="11985" x="541338" y="3722688"/>
          <p14:tracePt t="11989" x="541338" y="3767138"/>
          <p14:tracePt t="12017" x="541338" y="3989388"/>
          <p14:tracePt t="12021" x="541338" y="4056063"/>
          <p14:tracePt t="12051" x="541338" y="4324350"/>
          <p14:tracePt t="12085" x="541338" y="4603750"/>
          <p14:tracePt t="12117" x="541338" y="4792663"/>
          <p14:tracePt t="12151" x="585788" y="4987925"/>
          <p14:tracePt t="12184" x="585788" y="5178425"/>
          <p14:tracePt t="12189" x="636588" y="5211763"/>
          <p14:tracePt t="12217" x="636588" y="5318125"/>
          <p14:tracePt t="12221" x="636588" y="5329238"/>
          <p14:tracePt t="12251" x="652463" y="5356225"/>
          <p14:tracePt t="12285" x="652463" y="5367338"/>
          <p14:tracePt t="12318" x="652463" y="5407025"/>
          <p14:tracePt t="12404" x="652463" y="5418138"/>
          <p14:tracePt t="12420" x="652463" y="5429250"/>
          <p14:tracePt t="12436" x="663575" y="5457825"/>
          <p14:tracePt t="12451" x="663575" y="5473700"/>
          <p14:tracePt t="12500" x="663575" y="5495925"/>
          <p14:tracePt t="12518" x="663575" y="5524500"/>
          <p14:tracePt t="12552" x="674688" y="5551488"/>
          <p14:tracePt t="12585" x="674688" y="5575300"/>
          <p14:tracePt t="12615" x="692150" y="5586413"/>
          <p14:tracePt t="12658" x="0" y="0"/>
        </p14:tracePtLst>
        <p14:tracePtLst>
          <p14:tracePt t="14857" x="741363" y="2644775"/>
          <p14:tracePt t="14944" x="736600" y="2628900"/>
          <p14:tracePt t="14960" x="708025" y="2628900"/>
          <p14:tracePt t="14984" x="681038" y="2628900"/>
          <p14:tracePt t="15018" x="669925" y="2628900"/>
          <p14:tracePt t="15168" x="692150" y="2640013"/>
          <p14:tracePt t="15176" x="703263" y="2640013"/>
          <p14:tracePt t="15184" x="747713" y="2640013"/>
          <p14:tracePt t="15217" x="831850" y="2655888"/>
          <p14:tracePt t="15251" x="876300" y="2655888"/>
          <p14:tracePt t="15554" x="898525" y="2655888"/>
          <p14:tracePt t="15560" x="914400" y="2655888"/>
          <p14:tracePt t="15584" x="965200" y="2655888"/>
          <p14:tracePt t="15617" x="1004888" y="2655888"/>
          <p14:tracePt t="15760" x="998538" y="2644775"/>
          <p14:tracePt t="15808" x="987425" y="2633663"/>
          <p14:tracePt t="16080" x="969963" y="2633663"/>
          <p14:tracePt t="16176" x="925513" y="2655888"/>
          <p14:tracePt t="16184" x="914400" y="2673350"/>
          <p14:tracePt t="16208" x="903288" y="2684463"/>
          <p14:tracePt t="16224" x="892175" y="2695575"/>
          <p14:tracePt t="16256" x="865188" y="2711450"/>
          <p14:tracePt t="16284" x="836613" y="2722563"/>
          <p14:tracePt t="16724" x="842963" y="2722563"/>
          <p14:tracePt t="16756" x="836613" y="2717800"/>
          <p14:tracePt t="16884" x="825500" y="2700338"/>
          <p14:tracePt t="17013" x="814388" y="2689225"/>
          <p14:tracePt t="17140" x="798513" y="2678113"/>
          <p14:tracePt t="17396" x="787400" y="2678113"/>
          <p14:tracePt t="17510" x="758825" y="2678113"/>
          <p14:tracePt t="17517" x="747713" y="2678113"/>
          <p14:tracePt t="17551" x="708025" y="2662238"/>
          <p14:tracePt t="17583" x="692150" y="2651125"/>
          <p14:tracePt t="17636" x="692150" y="2655888"/>
          <p14:tracePt t="17650" x="692150" y="2684463"/>
          <p14:tracePt t="17651" x="0" y="0"/>
        </p14:tracePtLst>
        <p14:tracePtLst>
          <p14:tracePt t="18412" x="854075" y="4040188"/>
          <p14:tracePt t="18417" x="842963" y="4040188"/>
          <p14:tracePt t="18420" x="831850" y="4029075"/>
          <p14:tracePt t="18451" x="814388" y="4029075"/>
          <p14:tracePt t="18467" x="803275" y="4029075"/>
          <p14:tracePt t="18483" x="708025" y="4029075"/>
          <p14:tracePt t="18517" x="658813" y="4029075"/>
          <p14:tracePt t="18551" x="647700" y="4029075"/>
          <p14:tracePt t="18584" x="636588" y="4029075"/>
          <p14:tracePt t="18617" x="619125" y="4029075"/>
          <p14:tracePt t="18676" x="619125" y="4033838"/>
          <p14:tracePt t="18692" x="630238" y="4033838"/>
          <p14:tracePt t="18718" x="714375" y="4062413"/>
          <p14:tracePt t="18752" x="769938" y="4095750"/>
          <p14:tracePt t="19172" x="763588" y="4106863"/>
          <p14:tracePt t="19284" x="736600" y="4106863"/>
          <p14:tracePt t="19293" x="725488" y="4106863"/>
          <p14:tracePt t="19528" x="730250" y="4135438"/>
          <p14:tracePt t="19536" x="730250" y="4146550"/>
          <p14:tracePt t="19548" x="0" y="0"/>
        </p14:tracePtLst>
        <p14:tracePtLst>
          <p14:tracePt t="20640" x="942975" y="5875338"/>
          <p14:tracePt t="20822" x="936625" y="5875338"/>
          <p14:tracePt t="20838" x="876300" y="5875338"/>
          <p14:tracePt t="20848" x="825500" y="5892800"/>
          <p14:tracePt t="20881" x="747713" y="5892800"/>
          <p14:tracePt t="20916" x="736600" y="5903913"/>
          <p14:tracePt t="20983" x="725488" y="5919788"/>
          <p14:tracePt t="20991" x="747713" y="5919788"/>
          <p14:tracePt t="21017" x="831850" y="5919788"/>
          <p14:tracePt t="21050" x="965200" y="5919788"/>
          <p14:tracePt t="21083" x="982663" y="5919788"/>
          <p14:tracePt t="21240" x="958850" y="5908675"/>
          <p14:tracePt t="21250" x="942975" y="5908675"/>
          <p14:tracePt t="21255" x="920750" y="5908675"/>
          <p14:tracePt t="21282" x="865188" y="5908675"/>
          <p14:tracePt t="21383" x="887413" y="5908675"/>
          <p14:tracePt t="21391" x="898525" y="5908675"/>
          <p14:tracePt t="21416" x="1020763" y="5908675"/>
          <p14:tracePt t="21452" x="1171575" y="5892800"/>
          <p14:tracePt t="21484" x="1182688" y="5892800"/>
          <p14:tracePt t="21592" x="1160463" y="5881688"/>
          <p14:tracePt t="21600" x="1149350" y="5881688"/>
          <p14:tracePt t="21617" x="1093788" y="5864225"/>
          <p14:tracePt t="21651" x="976313" y="5864225"/>
          <p14:tracePt t="21684" x="942975" y="5864225"/>
          <p14:tracePt t="21688" x="925513" y="5864225"/>
          <p14:tracePt t="21832" x="936625" y="5864225"/>
          <p14:tracePt t="21864" x="947738" y="5870575"/>
          <p14:tracePt t="22682" x="0" y="0"/>
        </p14:tracePtLst>
        <p14:tracePtLst>
          <p14:tracePt t="25299" x="947738" y="5741988"/>
          <p14:tracePt t="25420" x="947738" y="5753100"/>
          <p14:tracePt t="25436" x="958850" y="5753100"/>
          <p14:tracePt t="25452" x="1004888" y="5753100"/>
          <p14:tracePt t="25485" x="1016000" y="5753100"/>
          <p14:tracePt t="25548" x="1027113" y="5753100"/>
          <p14:tracePt t="25568" x="1038225" y="5753100"/>
          <p14:tracePt t="25585" x="1065213" y="5753100"/>
          <p14:tracePt t="25617" x="1076325" y="5753100"/>
          <p14:tracePt t="25652" x="1131888" y="5730875"/>
          <p14:tracePt t="25686" x="1189038" y="5675313"/>
          <p14:tracePt t="25688" x="1200150" y="5646738"/>
          <p14:tracePt t="25717" x="1227138" y="5597525"/>
          <p14:tracePt t="25721" x="1244600" y="5551488"/>
          <p14:tracePt t="25751" x="1300163" y="5462588"/>
          <p14:tracePt t="25755" x="1300163" y="5446713"/>
          <p14:tracePt t="25784" x="1377950" y="5307013"/>
          <p14:tracePt t="25817" x="1395413" y="5195888"/>
          <p14:tracePt t="25851" x="1395413" y="5127625"/>
          <p14:tracePt t="25856" x="1395413" y="5116513"/>
          <p14:tracePt t="25884" x="1395413" y="5078413"/>
          <p14:tracePt t="25888" x="1395413" y="5027613"/>
          <p14:tracePt t="25918" x="1316038" y="4916488"/>
          <p14:tracePt t="25921" x="1266825" y="4865688"/>
          <p14:tracePt t="25951" x="1244600" y="4838700"/>
          <p14:tracePt t="25984" x="1216025" y="4814888"/>
          <p14:tracePt t="26017" x="1177925" y="4732338"/>
          <p14:tracePt t="26051" x="1177925" y="4648200"/>
          <p14:tracePt t="26057" x="1177925" y="4637088"/>
          <p14:tracePt t="26084" x="1177925" y="4586288"/>
          <p14:tracePt t="26087" x="1177925" y="4575175"/>
          <p14:tracePt t="26118" x="1177925" y="4486275"/>
          <p14:tracePt t="26120" x="1177925" y="4446588"/>
          <p14:tracePt t="26153" x="1244600" y="4346575"/>
          <p14:tracePt t="26183" x="1327150" y="4302125"/>
          <p14:tracePt t="26216" x="1366838" y="4217988"/>
          <p14:tracePt t="26251" x="1422400" y="4151313"/>
          <p14:tracePt t="26284" x="1462088" y="4056063"/>
          <p14:tracePt t="26288" x="1477963" y="3989388"/>
          <p14:tracePt t="26318" x="1511300" y="3883025"/>
          <p14:tracePt t="26321" x="1511300" y="3856038"/>
          <p14:tracePt t="26353" x="1544638" y="3698875"/>
          <p14:tracePt t="26384" x="1557338" y="3509963"/>
          <p14:tracePt t="26418" x="1573213" y="3348038"/>
          <p14:tracePt t="26452" x="1522413" y="3170238"/>
          <p14:tracePt t="26484" x="1450975" y="3063875"/>
          <p14:tracePt t="26488" x="1417638" y="3024188"/>
          <p14:tracePt t="26518" x="1360488" y="2962275"/>
          <p14:tracePt t="26521" x="1333500" y="2917825"/>
          <p14:tracePt t="26551" x="1300163" y="2846388"/>
          <p14:tracePt t="26553" x="1289050" y="2806700"/>
          <p14:tracePt t="26584" x="1216025" y="2778125"/>
          <p14:tracePt t="26618" x="1116013" y="2778125"/>
          <p14:tracePt t="26652" x="936625" y="2778125"/>
          <p14:tracePt t="26685" x="869950" y="2740025"/>
          <p14:tracePt t="26688" x="854075" y="2728913"/>
          <p14:tracePt t="26718" x="814388" y="2684463"/>
          <p14:tracePt t="26768" x="798513" y="2667000"/>
          <p14:tracePt t="26785" x="774700" y="2644775"/>
          <p14:tracePt t="26818" x="708025" y="2617788"/>
          <p14:tracePt t="26851" x="652463" y="2617788"/>
          <p14:tracePt t="26884" x="574675" y="2617788"/>
          <p14:tracePt t="26888" x="563563" y="2617788"/>
          <p14:tracePt t="26918" x="519113" y="2628900"/>
          <p14:tracePt t="26921" x="508000" y="2628900"/>
          <p14:tracePt t="27072" x="508000" y="2640013"/>
          <p14:tracePt t="27104" x="508000" y="2651125"/>
          <p14:tracePt t="27112" x="512763" y="2678113"/>
          <p14:tracePt t="27121" x="546100" y="2695575"/>
          <p14:tracePt t="27151" x="608013" y="2733675"/>
          <p14:tracePt t="27184" x="692150" y="2801938"/>
          <p14:tracePt t="27218" x="719138" y="2901950"/>
          <p14:tracePt t="27251" x="752475" y="3001963"/>
          <p14:tracePt t="27284" x="752475" y="3152775"/>
          <p14:tracePt t="27288" x="752475" y="3203575"/>
          <p14:tracePt t="27317" x="752475" y="3325813"/>
          <p14:tracePt t="27320" x="752475" y="3354388"/>
          <p14:tracePt t="27351" x="741363" y="3560763"/>
          <p14:tracePt t="27354" x="741363" y="3605213"/>
          <p14:tracePt t="27384" x="725488" y="3844925"/>
          <p14:tracePt t="27418" x="725488" y="3962400"/>
          <p14:tracePt t="27451" x="725488" y="4062413"/>
          <p14:tracePt t="27455" x="725488" y="4073525"/>
          <p14:tracePt t="27485" x="725488" y="4140200"/>
          <p14:tracePt t="27489" x="725488" y="4151313"/>
          <p14:tracePt t="27517" x="725488" y="4313238"/>
          <p14:tracePt t="27521" x="725488" y="4341813"/>
          <p14:tracePt t="27552" x="725488" y="4530725"/>
          <p14:tracePt t="27584" x="725488" y="4608513"/>
          <p14:tracePt t="27617" x="692150" y="4725988"/>
          <p14:tracePt t="27651" x="647700" y="4883150"/>
          <p14:tracePt t="27685" x="630238" y="5038725"/>
          <p14:tracePt t="27688" x="619125" y="5049838"/>
          <p14:tracePt t="27717" x="619125" y="5105400"/>
          <p14:tracePt t="27721" x="603250" y="5133975"/>
          <p14:tracePt t="27752" x="557213" y="5218113"/>
          <p14:tracePt t="27784" x="541338" y="5318125"/>
          <p14:tracePt t="27818" x="541338" y="5395913"/>
          <p14:tracePt t="27851" x="541338" y="5446713"/>
          <p14:tracePt t="27885" x="541338" y="5529263"/>
          <p14:tracePt t="27889" x="541338" y="5557838"/>
          <p14:tracePt t="27917" x="541338" y="5624513"/>
          <p14:tracePt t="27921" x="552450" y="5635625"/>
          <p14:tracePt t="27951" x="574675" y="5691188"/>
          <p14:tracePt t="28019" x="608013" y="5741988"/>
          <p14:tracePt t="28051" x="652463" y="5764213"/>
          <p14:tracePt t="28084" x="663575" y="5764213"/>
          <p14:tracePt t="28118" x="708025" y="5759450"/>
          <p14:tracePt t="28121" x="719138" y="5741988"/>
          <p14:tracePt t="28151" x="920750" y="5608638"/>
          <p14:tracePt t="28185" x="987425" y="5429250"/>
          <p14:tracePt t="28218" x="1016000" y="5222875"/>
          <p14:tracePt t="28251" x="1031875" y="4927600"/>
          <p14:tracePt t="28257" x="1049338" y="4832350"/>
          <p14:tracePt t="28284" x="1049338" y="4608513"/>
          <p14:tracePt t="28288" x="1049338" y="4519613"/>
          <p14:tracePt t="28317" x="1049338" y="4335463"/>
          <p14:tracePt t="28321" x="1049338" y="4286250"/>
          <p14:tracePt t="28348" x="1042988" y="4079875"/>
          <p14:tracePt t="28350" x="1042988" y="4011613"/>
          <p14:tracePt t="28382" x="1042988" y="3822700"/>
          <p14:tracePt t="28418" x="1042988" y="3665538"/>
          <p14:tracePt t="28451" x="1009650" y="3492500"/>
          <p14:tracePt t="28456" x="993775" y="3443288"/>
          <p14:tracePt t="28484" x="976313" y="3336925"/>
          <p14:tracePt t="28488" x="958850" y="3308350"/>
          <p14:tracePt t="28517" x="958850" y="3252788"/>
          <p14:tracePt t="28521" x="958850" y="3241675"/>
          <p14:tracePt t="28552" x="958850" y="3124200"/>
          <p14:tracePt t="28584" x="925513" y="2997200"/>
          <p14:tracePt t="28589" x="925513" y="2951163"/>
          <p14:tracePt t="28617" x="865188" y="2840038"/>
          <p14:tracePt t="28620" x="847725" y="2828925"/>
          <p14:tracePt t="28651" x="847725" y="2817813"/>
          <p14:tracePt t="28684" x="820738" y="2728913"/>
          <p14:tracePt t="28717" x="792163" y="2689225"/>
          <p14:tracePt t="28756" x="781050" y="2689225"/>
          <p14:tracePt t="28788" x="769938" y="2689225"/>
          <p14:tracePt t="29044" x="736600" y="2728913"/>
          <p14:tracePt t="29051" x="725488" y="2740025"/>
          <p14:tracePt t="29084" x="714375" y="2835275"/>
          <p14:tracePt t="29118" x="714375" y="3008313"/>
          <p14:tracePt t="29152" x="714375" y="3252788"/>
          <p14:tracePt t="29184" x="714375" y="3654425"/>
          <p14:tracePt t="29188" x="714375" y="3771900"/>
          <p14:tracePt t="29217" x="714375" y="4106863"/>
          <p14:tracePt t="29220" x="714375" y="4202113"/>
          <p14:tracePt t="29252" x="714375" y="4481513"/>
          <p14:tracePt t="29284" x="681038" y="4710113"/>
          <p14:tracePt t="29317" x="608013" y="5016500"/>
          <p14:tracePt t="29324" x="608013" y="5060950"/>
          <p14:tracePt t="29351" x="592138" y="5189538"/>
          <p14:tracePt t="29384" x="592138" y="5273675"/>
          <p14:tracePt t="29388" x="592138" y="5295900"/>
          <p14:tracePt t="29418" x="592138" y="5334000"/>
          <p14:tracePt t="29422" x="592138" y="5362575"/>
          <p14:tracePt t="29451" x="592138" y="5457825"/>
          <p14:tracePt t="29484" x="592138" y="5630863"/>
          <p14:tracePt t="29518" x="625475" y="5730875"/>
          <p14:tracePt t="29551" x="692150" y="5797550"/>
          <p14:tracePt t="29584" x="736600" y="5808663"/>
          <p14:tracePt t="29620" x="747713" y="5837238"/>
          <p14:tracePt t="29651" x="758825" y="5875338"/>
          <p14:tracePt t="29796" x="787400" y="5853113"/>
          <p14:tracePt t="29804" x="803275" y="5842000"/>
          <p14:tracePt t="30067" x="814388" y="5815013"/>
          <p14:tracePt t="30068" x="0" y="0"/>
        </p14:tracePtLst>
        <p14:tracePtLst>
          <p14:tracePt t="34835" x="2638425" y="5111750"/>
          <p14:tracePt t="34860" x="2660650" y="5100638"/>
          <p14:tracePt t="34868" x="2671763" y="5100638"/>
          <p14:tracePt t="34892" x="2689225" y="5072063"/>
          <p14:tracePt t="34919" x="2700338" y="5045075"/>
          <p14:tracePt t="34951" x="2822575" y="4921250"/>
          <p14:tracePt t="34984" x="2855913" y="4803775"/>
          <p14:tracePt t="34988" x="2855913" y="4792663"/>
          <p14:tracePt t="35019" x="2911475" y="4721225"/>
          <p14:tracePt t="35069" x="2957513" y="4692650"/>
          <p14:tracePt t="35084" x="2968625" y="4681538"/>
          <p14:tracePt t="35118" x="3024188" y="4625975"/>
          <p14:tracePt t="35151" x="3046413" y="4597400"/>
          <p14:tracePt t="35185" x="3057525" y="4597400"/>
          <p14:tracePt t="35219" x="3084513" y="4597400"/>
          <p14:tracePt t="35221" x="3095625" y="4597400"/>
          <p14:tracePt t="35252" x="3152775" y="4597400"/>
          <p14:tracePt t="35284" x="3201988" y="4586288"/>
          <p14:tracePt t="35318" x="3297238" y="4586288"/>
          <p14:tracePt t="35351" x="3397250" y="4586288"/>
          <p14:tracePt t="35384" x="3497263" y="4552950"/>
          <p14:tracePt t="35388" x="3514725" y="4541838"/>
          <p14:tracePt t="35419" x="3525838" y="4530725"/>
          <p14:tracePt t="35422" x="3536950" y="4503738"/>
          <p14:tracePt t="35452" x="3570288" y="4459288"/>
          <p14:tracePt t="35485" x="3625850" y="4402138"/>
          <p14:tracePt t="35518" x="3665538" y="4308475"/>
          <p14:tracePt t="35551" x="3681413" y="4224338"/>
          <p14:tracePt t="35613" x="3692525" y="4213225"/>
          <p14:tracePt t="35660" x="3692525" y="4217988"/>
          <p14:tracePt t="35676" x="3665538" y="4279900"/>
          <p14:tracePt t="35684" x="3654425" y="4291013"/>
          <p14:tracePt t="35717" x="3581400" y="4397375"/>
          <p14:tracePt t="35751" x="3565525" y="4408488"/>
          <p14:tracePt t="35787" x="3543300" y="4435475"/>
          <p14:tracePt t="35817" x="3463925" y="4481513"/>
          <p14:tracePt t="35821" x="3436938" y="4525963"/>
          <p14:tracePt t="35852" x="3370263" y="4564063"/>
          <p14:tracePt t="35886" x="3348038" y="4575175"/>
          <p14:tracePt t="35918" x="3319463" y="4575175"/>
          <p14:tracePt t="35951" x="3263900" y="4592638"/>
          <p14:tracePt t="35985" x="3235325" y="4592638"/>
          <p14:tracePt t="36017" x="3224213" y="4592638"/>
          <p14:tracePt t="36052" x="3130550" y="4648200"/>
          <p14:tracePt t="36085" x="3090863" y="4687888"/>
          <p14:tracePt t="36117" x="3024188" y="4754563"/>
          <p14:tracePt t="36151" x="2995613" y="4821238"/>
          <p14:tracePt t="36185" x="2979738" y="4905375"/>
          <p14:tracePt t="36188" x="2979738" y="4927600"/>
          <p14:tracePt t="36216" x="2979738" y="4983163"/>
          <p14:tracePt t="36249" x="2917825" y="5100638"/>
          <p14:tracePt t="36252" x="2917825" y="5116513"/>
          <p14:tracePt t="36285" x="2851150" y="5218113"/>
          <p14:tracePt t="36319" x="2851150" y="5229225"/>
          <p14:tracePt t="36351" x="2833688" y="5267325"/>
          <p14:tracePt t="36383" x="2833688" y="5278438"/>
          <p14:tracePt t="36414" x="2833688" y="5273675"/>
          <p14:tracePt t="36447" x="2957513" y="5105400"/>
          <p14:tracePt t="36481" x="2990850" y="4965700"/>
          <p14:tracePt t="36482" x="3001963" y="4938713"/>
          <p14:tracePt t="36514" x="3057525" y="4872038"/>
          <p14:tracePt t="36547" x="3101975" y="4748213"/>
          <p14:tracePt t="36581" x="3119438" y="4737100"/>
          <p14:tracePt t="36614" x="3141663" y="4710113"/>
          <p14:tracePt t="36653" x="3213100" y="4670425"/>
          <p14:tracePt t="36685" x="3297238" y="4614863"/>
          <p14:tracePt t="36717" x="3348038" y="4586288"/>
          <p14:tracePt t="36753" x="3359150" y="4575175"/>
          <p14:tracePt t="36784" x="3386138" y="4564063"/>
          <p14:tracePt t="36788" x="3397250" y="4564063"/>
          <p14:tracePt t="36817" x="3414713" y="4548188"/>
          <p14:tracePt t="36908" x="3414713" y="4537075"/>
          <p14:tracePt t="36940" x="3403600" y="4508500"/>
          <p14:tracePt t="36948" x="3403600" y="4497388"/>
          <p14:tracePt t="37036" x="3392488" y="4503738"/>
          <p14:tracePt t="37068" x="3392488" y="4514850"/>
          <p14:tracePt t="37084" x="3392488" y="4530725"/>
          <p14:tracePt t="37101" x="3392488" y="4541838"/>
          <p14:tracePt t="37114" x="3381375" y="4552950"/>
          <p14:tracePt t="37115" x="0" y="0"/>
        </p14:tracePtLst>
        <p14:tracePtLst>
          <p14:tracePt t="37459" x="3073400" y="4570413"/>
          <p14:tracePt t="37463" x="3084513" y="4552950"/>
          <p14:tracePt t="37470" x="3113088" y="4525963"/>
          <p14:tracePt t="37484" x="3113088" y="4470400"/>
          <p14:tracePt t="37517" x="3113088" y="4402138"/>
          <p14:tracePt t="37551" x="3113088" y="4341813"/>
          <p14:tracePt t="37584" x="3106738" y="4302125"/>
          <p14:tracePt t="37588" x="3062288" y="4286250"/>
          <p14:tracePt t="37619" x="2928938" y="4286250"/>
          <p14:tracePt t="37652" x="2773363" y="4286250"/>
          <p14:tracePt t="37684" x="2733675" y="4286250"/>
          <p14:tracePt t="37718" x="2705100" y="4286250"/>
          <p14:tracePt t="37751" x="2667000" y="4319588"/>
          <p14:tracePt t="37784" x="2667000" y="4346575"/>
          <p14:tracePt t="37818" x="2705100" y="4386263"/>
          <p14:tracePt t="37851" x="2716213" y="4402138"/>
          <p14:tracePt t="38030" x="0" y="0"/>
        </p14:tracePtLst>
        <p14:tracePtLst>
          <p14:tracePt t="39528" x="5305425" y="5724525"/>
          <p14:tracePt t="39532" x="5278438" y="5708650"/>
          <p14:tracePt t="39539" x="5249863" y="5675313"/>
          <p14:tracePt t="39551" x="5194300" y="5635625"/>
          <p14:tracePt t="39584" x="5149850" y="5551488"/>
          <p14:tracePt t="39618" x="5121275" y="5513388"/>
          <p14:tracePt t="39651" x="5121275" y="5435600"/>
          <p14:tracePt t="39684" x="5121275" y="5318125"/>
          <p14:tracePt t="39688" x="5121275" y="5307013"/>
          <p14:tracePt t="39718" x="5121275" y="5256213"/>
          <p14:tracePt t="39721" x="5121275" y="5240338"/>
          <p14:tracePt t="39751" x="5127625" y="5211763"/>
          <p14:tracePt t="39753" x="5127625" y="5200650"/>
          <p14:tracePt t="39784" x="5165725" y="5149850"/>
          <p14:tracePt t="39818" x="5267325" y="5094288"/>
          <p14:tracePt t="39852" x="5283200" y="5049838"/>
          <p14:tracePt t="39884" x="5334000" y="4999038"/>
          <p14:tracePt t="39888" x="5360988" y="4983163"/>
          <p14:tracePt t="39917" x="5438775" y="4905375"/>
          <p14:tracePt t="39922" x="5451475" y="4894263"/>
          <p14:tracePt t="39968" x="5451475" y="4883150"/>
          <p14:tracePt t="39985" x="5495925" y="4827588"/>
          <p14:tracePt t="40018" x="5534025" y="4759325"/>
          <p14:tracePt t="40051" x="5545138" y="4703763"/>
          <p14:tracePt t="40084" x="5607050" y="4603750"/>
          <p14:tracePt t="40088" x="5662613" y="4530725"/>
          <p14:tracePt t="40118" x="5702300" y="4459288"/>
          <p14:tracePt t="40122" x="5702300" y="4446588"/>
          <p14:tracePt t="40152" x="5702300" y="4391025"/>
          <p14:tracePt t="40184" x="5702300" y="4357688"/>
          <p14:tracePt t="40218" x="5702300" y="4264025"/>
          <p14:tracePt t="40251" x="5695950" y="4235450"/>
          <p14:tracePt t="40284" x="5640388" y="4179888"/>
          <p14:tracePt t="40288" x="5629275" y="4162425"/>
          <p14:tracePt t="40319" x="5629275" y="4124325"/>
          <p14:tracePt t="40322" x="5629275" y="4113213"/>
          <p14:tracePt t="40352" x="5611813" y="4000500"/>
          <p14:tracePt t="40384" x="5573713" y="3933825"/>
          <p14:tracePt t="40418" x="5529263" y="3816350"/>
          <p14:tracePt t="40451" x="5500688" y="3738563"/>
          <p14:tracePt t="40484" x="5500688" y="3671888"/>
          <p14:tracePt t="40488" x="5500688" y="3654425"/>
          <p14:tracePt t="40518" x="5484813" y="3554413"/>
          <p14:tracePt t="40521" x="5484813" y="3538538"/>
          <p14:tracePt t="40551" x="5484813" y="3487738"/>
          <p14:tracePt t="40584" x="5484813" y="3436938"/>
          <p14:tracePt t="40618" x="5484813" y="3398838"/>
          <p14:tracePt t="40685" x="5484813" y="3387725"/>
          <p14:tracePt t="40718" x="5562600" y="3421063"/>
          <p14:tracePt t="40721" x="5578475" y="3454400"/>
          <p14:tracePt t="40751" x="5607050" y="3683000"/>
          <p14:tracePt t="40784" x="5607050" y="3911600"/>
          <p14:tracePt t="40790" x="5607050" y="3940175"/>
          <p14:tracePt t="40817" x="5607050" y="4062413"/>
          <p14:tracePt t="40821" x="5595938" y="4113213"/>
          <p14:tracePt t="40852" x="5578475" y="4251325"/>
          <p14:tracePt t="40884" x="5578475" y="4330700"/>
          <p14:tracePt t="40918" x="5578475" y="4446588"/>
          <p14:tracePt t="40951" x="5562600" y="4581525"/>
          <p14:tracePt t="40984" x="5562600" y="4681538"/>
          <p14:tracePt t="40989" x="5562600" y="4710113"/>
          <p14:tracePt t="41017" x="5562600" y="4792663"/>
          <p14:tracePt t="41021" x="5562600" y="4803775"/>
          <p14:tracePt t="41051" x="5511800" y="4910138"/>
          <p14:tracePt t="41084" x="5416550" y="5089525"/>
          <p14:tracePt t="41117" x="5305425" y="5195888"/>
          <p14:tracePt t="41151" x="5278438" y="5251450"/>
          <p14:tracePt t="41185" x="5232400" y="5351463"/>
          <p14:tracePt t="41189" x="5221288" y="5380038"/>
          <p14:tracePt t="41218" x="5221288" y="5524500"/>
          <p14:tracePt t="41221" x="5221288" y="5551488"/>
          <p14:tracePt t="41252" x="5278438" y="5730875"/>
          <p14:tracePt t="41286" x="5334000" y="5815013"/>
          <p14:tracePt t="41506" x="0" y="0"/>
        </p14:tracePtLst>
        <p14:tracePtLst>
          <p14:tracePt t="45912" x="8535988" y="2840038"/>
          <p14:tracePt t="45936" x="8529638" y="2840038"/>
          <p14:tracePt t="45968" x="8513763" y="2840038"/>
          <p14:tracePt t="45984" x="8502650" y="2813050"/>
          <p14:tracePt t="46018" x="8491538" y="2801938"/>
          <p14:tracePt t="46051" x="8451850" y="2801938"/>
          <p14:tracePt t="46084" x="8424863" y="2801938"/>
          <p14:tracePt t="46117" x="8402638" y="2801938"/>
          <p14:tracePt t="46151" x="8374063" y="2806700"/>
          <p14:tracePt t="46185" x="8362950" y="2806700"/>
          <p14:tracePt t="46352" x="8362950" y="2817813"/>
          <p14:tracePt t="46368" x="8385175" y="2835275"/>
          <p14:tracePt t="46384" x="8407400" y="2835275"/>
          <p14:tracePt t="46418" x="8513763" y="2773363"/>
          <p14:tracePt t="46451" x="8551863" y="2733675"/>
          <p14:tracePt t="46561" x="8547100" y="2722563"/>
          <p14:tracePt t="46640" x="8529638" y="2722563"/>
          <p14:tracePt t="46981" x="8518525" y="2722563"/>
          <p14:tracePt t="47266" x="0" y="0"/>
        </p14:tracePtLst>
        <p14:tracePtLst>
          <p14:tracePt t="48187" x="8345488" y="5407025"/>
          <p14:tracePt t="48190" x="8334375" y="5407025"/>
          <p14:tracePt t="48212" x="8323263" y="5407025"/>
          <p14:tracePt t="48228" x="8307388" y="5407025"/>
          <p14:tracePt t="48251" x="8267700" y="5407025"/>
          <p14:tracePt t="48284" x="8256588" y="5407025"/>
          <p14:tracePt t="48340" x="8245475" y="5407025"/>
          <p14:tracePt t="48644" x="8229600" y="5407025"/>
          <p14:tracePt t="48660" x="8218488" y="5413375"/>
          <p14:tracePt t="48685" x="8207375" y="5429250"/>
          <p14:tracePt t="49286" x="8196263" y="5440363"/>
          <p14:tracePt t="49490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A7AB8-7F8C-B520-7FF7-461818312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221EE581-D3ED-03E8-52AE-F7CDB93BEFBB}"/>
              </a:ext>
            </a:extLst>
          </p:cNvPr>
          <p:cNvSpPr txBox="1">
            <a:spLocks/>
          </p:cNvSpPr>
          <p:nvPr/>
        </p:nvSpPr>
        <p:spPr>
          <a:xfrm>
            <a:off x="323528" y="1131682"/>
            <a:ext cx="3634302" cy="11233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cs-CZ" sz="2000" b="1" dirty="0">
                <a:latin typeface="+mn-lt"/>
              </a:rPr>
              <a:t>Mexiko city</a:t>
            </a:r>
          </a:p>
          <a:p>
            <a:pPr algn="l">
              <a:spcAft>
                <a:spcPts val="600"/>
              </a:spcAft>
            </a:pPr>
            <a:r>
              <a:rPr lang="cs-CZ" sz="2000" b="1" dirty="0">
                <a:solidFill>
                  <a:srgbClr val="C00000"/>
                </a:solidFill>
                <a:latin typeface="+mn-lt"/>
              </a:rPr>
              <a:t>Výrazné poklesy terénu</a:t>
            </a:r>
          </a:p>
          <a:p>
            <a:pPr marL="257175" indent="-25717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odběry podzemních vod</a:t>
            </a:r>
          </a:p>
          <a:p>
            <a:pPr marL="257175" indent="-25717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115 let pokles terénu – celkem až 30 m</a:t>
            </a:r>
          </a:p>
          <a:p>
            <a:pPr marL="257175" indent="-25717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od roku 1950 konstantní rychlost poklesu 50 cm/rok</a:t>
            </a:r>
          </a:p>
        </p:txBody>
      </p:sp>
      <p:pic>
        <p:nvPicPr>
          <p:cNvPr id="7" name="Obrázek 6" descr="Obsah obrázku venku, obloha, Středověká architektura, Náměstí&#10;&#10;Popis byl vytvořen automaticky">
            <a:extLst>
              <a:ext uri="{FF2B5EF4-FFF2-40B4-BE49-F238E27FC236}">
                <a16:creationId xmlns:a16="http://schemas.microsoft.com/office/drawing/2014/main" id="{851902BD-91BC-37F1-89F3-3BAC5F041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9" y="3861048"/>
            <a:ext cx="3364079" cy="252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C600AE4-9997-D338-20D7-9D795FED1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830" y="2348880"/>
            <a:ext cx="5105679" cy="3600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4D53616-6BFE-BAF7-6A1A-17320F5062F9}"/>
              </a:ext>
            </a:extLst>
          </p:cNvPr>
          <p:cNvSpPr txBox="1"/>
          <p:nvPr/>
        </p:nvSpPr>
        <p:spPr>
          <a:xfrm>
            <a:off x="5006869" y="1687027"/>
            <a:ext cx="31465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jako měřítko použit hydrogeologický vrt (WP - </a:t>
            </a:r>
            <a:r>
              <a:rPr lang="cs-CZ" sz="1350" dirty="0" err="1"/>
              <a:t>well</a:t>
            </a:r>
            <a:r>
              <a:rPr lang="cs-CZ" sz="1350" dirty="0"/>
              <a:t> pump, WC – </a:t>
            </a:r>
            <a:r>
              <a:rPr lang="cs-CZ" sz="1350" dirty="0" err="1"/>
              <a:t>well</a:t>
            </a:r>
            <a:r>
              <a:rPr lang="cs-CZ" sz="1350" dirty="0"/>
              <a:t> </a:t>
            </a:r>
            <a:r>
              <a:rPr lang="cs-CZ" sz="1350" dirty="0" err="1"/>
              <a:t>casing</a:t>
            </a:r>
            <a:r>
              <a:rPr lang="cs-CZ" sz="1350" dirty="0"/>
              <a:t>)</a:t>
            </a:r>
            <a:endParaRPr lang="en-GB" sz="1350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9F62025-DD90-EB6A-C575-CFE9103FDB65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5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Příklady nadměrného jímání vod</a:t>
            </a: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6A007B5A-85C5-6FCA-7D71-2673963AC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5134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95"/>
    </mc:Choice>
    <mc:Fallback xmlns="">
      <p:transition spd="slow" advTm="110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28" x="681038" y="2455863"/>
          <p14:tracePt t="15240" x="685800" y="2455863"/>
          <p14:tracePt t="15248" x="730250" y="2455863"/>
          <p14:tracePt t="15267" x="792163" y="2493963"/>
          <p14:tracePt t="15300" x="931863" y="2560638"/>
          <p14:tracePt t="15336" x="942975" y="2560638"/>
          <p14:tracePt t="15367" x="958850" y="2560638"/>
          <p14:tracePt t="15369" x="998538" y="2560638"/>
          <p14:tracePt t="15400" x="1009650" y="2560638"/>
          <p14:tracePt t="15564" x="1027113" y="2560638"/>
          <p14:tracePt t="15581" x="1071563" y="2533650"/>
          <p14:tracePt t="15600" x="1082675" y="2522538"/>
          <p14:tracePt t="15634" x="1131888" y="2522538"/>
          <p14:tracePt t="15637" x="1149350" y="2522538"/>
          <p14:tracePt t="15667" x="1160463" y="2522538"/>
          <p14:tracePt t="15700" x="1211263" y="2522538"/>
          <p14:tracePt t="15734" x="1289050" y="2522538"/>
          <p14:tracePt t="15767" x="1304925" y="2511425"/>
          <p14:tracePt t="15800" x="1344613" y="2500313"/>
          <p14:tracePt t="15805" x="1355725" y="2500313"/>
          <p14:tracePt t="15868" x="1384300" y="2500313"/>
          <p14:tracePt t="15876" x="1395413" y="2500313"/>
          <p14:tracePt t="15900" x="1462088" y="2500313"/>
          <p14:tracePt t="15934" x="1484313" y="2500313"/>
          <p14:tracePt t="15967" x="1539875" y="2500313"/>
          <p14:tracePt t="16003" x="1606550" y="2500313"/>
          <p14:tracePt t="16006" x="1617663" y="2500313"/>
          <p14:tracePt t="16034" x="1646238" y="2500313"/>
          <p14:tracePt t="16037" x="1657350" y="2500313"/>
          <p14:tracePt t="16067" x="1679575" y="2500313"/>
          <p14:tracePt t="16070" x="1706563" y="2500313"/>
          <p14:tracePt t="16102" x="1724025" y="2500313"/>
          <p14:tracePt t="16134" x="1774825" y="2500313"/>
          <p14:tracePt t="16167" x="1868488" y="2500313"/>
          <p14:tracePt t="16200" x="1897063" y="2500313"/>
          <p14:tracePt t="16460" x="1908175" y="2500313"/>
          <p14:tracePt t="16476" x="1919288" y="2500313"/>
          <p14:tracePt t="16500" x="1974850" y="2500313"/>
          <p14:tracePt t="16534" x="2019300" y="2533650"/>
          <p14:tracePt t="16567" x="2041525" y="2549525"/>
          <p14:tracePt t="16652" x="2019300" y="2549525"/>
          <p14:tracePt t="16660" x="2008188" y="2549525"/>
          <p14:tracePt t="16668" x="1963738" y="2549525"/>
          <p14:tracePt t="16700" x="1830388" y="2549525"/>
          <p14:tracePt t="16734" x="1701800" y="2549525"/>
          <p14:tracePt t="16767" x="1544638" y="2522538"/>
          <p14:tracePt t="16773" x="1533525" y="2505075"/>
          <p14:tracePt t="16860" x="1533525" y="2516188"/>
          <p14:tracePt t="16876" x="1557338" y="2527300"/>
          <p14:tracePt t="16900" x="1579563" y="2527300"/>
          <p14:tracePt t="16934" x="1606550" y="2527300"/>
          <p14:tracePt t="16968" x="1724025" y="2538413"/>
          <p14:tracePt t="16972" x="1768475" y="2555875"/>
          <p14:tracePt t="17000" x="1879600" y="2571750"/>
          <p14:tracePt t="17004" x="1930400" y="2589213"/>
          <p14:tracePt t="17034" x="2058988" y="2622550"/>
          <p14:tracePt t="17037" x="2085975" y="2622550"/>
          <p14:tracePt t="17069" x="2276475" y="2622550"/>
          <p14:tracePt t="17100" x="2449513" y="2622550"/>
          <p14:tracePt t="17134" x="2600325" y="2622550"/>
          <p14:tracePt t="17167" x="2751138" y="2622550"/>
          <p14:tracePt t="17200" x="2817813" y="2622550"/>
          <p14:tracePt t="17205" x="2828925" y="2622550"/>
          <p14:tracePt t="17234" x="2884488" y="2622550"/>
          <p14:tracePt t="17268" x="2895600" y="2617788"/>
          <p14:tracePt t="17300" x="2906713" y="2617788"/>
          <p14:tracePt t="17500" x="2924175" y="2617788"/>
          <p14:tracePt t="17508" x="2946400" y="2617788"/>
          <p14:tracePt t="17534" x="3001963" y="2617788"/>
          <p14:tracePt t="17567" x="3175000" y="2617788"/>
          <p14:tracePt t="17600" x="3419475" y="2662238"/>
          <p14:tracePt t="17605" x="3430588" y="2662238"/>
          <p14:tracePt t="17634" x="3486150" y="2662238"/>
          <p14:tracePt t="17638" x="3525838" y="2662238"/>
          <p14:tracePt t="17756" x="3521075" y="2655888"/>
          <p14:tracePt t="17765" x="3509963" y="2655888"/>
          <p14:tracePt t="17772" x="3481388" y="2644775"/>
          <p14:tracePt t="17800" x="3452813" y="2644775"/>
          <p14:tracePt t="17804" x="3441700" y="2644775"/>
          <p14:tracePt t="17835" x="3403600" y="2628900"/>
          <p14:tracePt t="17869" x="3375025" y="2628900"/>
          <p14:tracePt t="17900" x="3290888" y="2617788"/>
          <p14:tracePt t="17934" x="3062288" y="2617788"/>
          <p14:tracePt t="17967" x="2767013" y="2617788"/>
          <p14:tracePt t="18000" x="2371725" y="2617788"/>
          <p14:tracePt t="18004" x="2247900" y="2617788"/>
          <p14:tracePt t="18034" x="1801813" y="2617788"/>
          <p14:tracePt t="18037" x="1624013" y="2617788"/>
          <p14:tracePt t="18067" x="1171575" y="2617788"/>
          <p14:tracePt t="18070" x="1020763" y="2617788"/>
          <p14:tracePt t="18100" x="787400" y="2678113"/>
          <p14:tracePt t="18134" x="658813" y="2790825"/>
          <p14:tracePt t="18167" x="574675" y="2817813"/>
          <p14:tracePt t="18200" x="546100" y="2828925"/>
          <p14:tracePt t="18284" x="534988" y="2828925"/>
          <p14:tracePt t="18348" x="508000" y="2828925"/>
          <p14:tracePt t="18357" x="496888" y="2828925"/>
          <p14:tracePt t="18367" x="485775" y="2846388"/>
          <p14:tracePt t="18400" x="401638" y="2846388"/>
          <p14:tracePt t="18434" x="390525" y="2857500"/>
          <p14:tracePt t="18496" x="379413" y="2868613"/>
          <p14:tracePt t="18529" x="384175" y="2879725"/>
          <p14:tracePt t="18592" x="396875" y="2879725"/>
          <p14:tracePt t="18608" x="457200" y="2895600"/>
          <p14:tracePt t="18616" x="468313" y="2895600"/>
          <p14:tracePt t="18634" x="508000" y="2895600"/>
          <p14:tracePt t="18667" x="641350" y="2895600"/>
          <p14:tracePt t="18698" x="758825" y="2895600"/>
          <p14:tracePt t="18732" x="909638" y="2895600"/>
          <p14:tracePt t="18735" x="936625" y="2895600"/>
          <p14:tracePt t="18765" x="1027113" y="2895600"/>
          <p14:tracePt t="18767" x="1038225" y="2895600"/>
          <p14:tracePt t="18800" x="1065213" y="2895600"/>
          <p14:tracePt t="18864" x="1065213" y="2890838"/>
          <p14:tracePt t="18896" x="1060450" y="2890838"/>
          <p14:tracePt t="18912" x="1016000" y="2890838"/>
          <p14:tracePt t="18934" x="976313" y="2873375"/>
          <p14:tracePt t="18937" x="958850" y="2873375"/>
          <p14:tracePt t="18967" x="854075" y="2828925"/>
          <p14:tracePt t="18970" x="842963" y="2828925"/>
          <p14:tracePt t="19000" x="831850" y="2828925"/>
          <p14:tracePt t="19982" x="0" y="0"/>
        </p14:tracePtLst>
        <p14:tracePtLst>
          <p14:tracePt t="20664" x="781050" y="3208338"/>
          <p14:tracePt t="20720" x="809625" y="3192463"/>
          <p14:tracePt t="20728" x="825500" y="3192463"/>
          <p14:tracePt t="20736" x="854075" y="3181350"/>
          <p14:tracePt t="20767" x="958850" y="3163888"/>
          <p14:tracePt t="20770" x="1027113" y="3163888"/>
          <p14:tracePt t="20800" x="1109663" y="3146425"/>
          <p14:tracePt t="20834" x="1131888" y="3146425"/>
          <p14:tracePt t="20867" x="1200150" y="3146425"/>
          <p14:tracePt t="20900" x="1316038" y="3146425"/>
          <p14:tracePt t="20904" x="1327150" y="3146425"/>
          <p14:tracePt t="20934" x="1377950" y="3146425"/>
          <p14:tracePt t="20967" x="1417638" y="3146425"/>
          <p14:tracePt t="22196" x="1433513" y="3146425"/>
          <p14:tracePt t="22213" x="1444625" y="3146425"/>
          <p14:tracePt t="22234" x="1455738" y="3146425"/>
          <p14:tracePt t="22269" x="1484313" y="3146425"/>
          <p14:tracePt t="22500" x="1522413" y="3146425"/>
          <p14:tracePt t="22508" x="1539875" y="3146425"/>
          <p14:tracePt t="22534" x="1606550" y="3159125"/>
          <p14:tracePt t="22568" x="1701800" y="3159125"/>
          <p14:tracePt t="22600" x="1739900" y="3159125"/>
          <p14:tracePt t="22634" x="1752600" y="3159125"/>
          <p14:tracePt t="22667" x="1790700" y="3159125"/>
          <p14:tracePt t="22804" x="1808163" y="3159125"/>
          <p14:tracePt t="22813" x="1819275" y="3159125"/>
          <p14:tracePt t="22834" x="1857375" y="3159125"/>
          <p14:tracePt t="22837" x="1885950" y="3159125"/>
          <p14:tracePt t="22867" x="1974850" y="3159125"/>
          <p14:tracePt t="22870" x="1985963" y="3159125"/>
          <p14:tracePt t="22900" x="2052638" y="3170238"/>
          <p14:tracePt t="23124" x="2063750" y="3170238"/>
          <p14:tracePt t="23140" x="2108200" y="3170238"/>
          <p14:tracePt t="23148" x="2136775" y="3170238"/>
          <p14:tracePt t="23167" x="2276475" y="3208338"/>
          <p14:tracePt t="23200" x="2571750" y="3225800"/>
          <p14:tracePt t="23205" x="2638425" y="3225800"/>
          <p14:tracePt t="23235" x="2762250" y="3225800"/>
          <p14:tracePt t="23237" x="2778125" y="3225800"/>
          <p14:tracePt t="23316" x="2789238" y="3236913"/>
          <p14:tracePt t="23492" x="2784475" y="3230563"/>
          <p14:tracePt t="23509" x="2767013" y="3214688"/>
          <p14:tracePt t="23516" x="2740025" y="3214688"/>
          <p14:tracePt t="23533" x="2700338" y="3203575"/>
          <p14:tracePt t="23748" x="2722563" y="3203575"/>
          <p14:tracePt t="23757" x="2733675" y="3203575"/>
          <p14:tracePt t="23767" x="2762250" y="3203575"/>
          <p14:tracePt t="23800" x="2935288" y="3135313"/>
          <p14:tracePt t="23804" x="2968625" y="3135313"/>
          <p14:tracePt t="23834" x="3073400" y="3119438"/>
          <p14:tracePt t="23836" x="3084513" y="3119438"/>
          <p14:tracePt t="23867" x="3124200" y="3119438"/>
          <p14:tracePt t="23972" x="3119438" y="3119438"/>
          <p14:tracePt t="23988" x="3101975" y="3119438"/>
          <p14:tracePt t="24004" x="3090863" y="3119438"/>
          <p14:tracePt t="24034" x="3035300" y="3119438"/>
          <p14:tracePt t="24037" x="2968625" y="3119438"/>
          <p14:tracePt t="24067" x="2822575" y="3101975"/>
          <p14:tracePt t="24070" x="2755900" y="3086100"/>
          <p14:tracePt t="24101" x="2555875" y="3030538"/>
          <p14:tracePt t="24134" x="2533650" y="3019425"/>
          <p14:tracePt t="24212" x="2520950" y="3019425"/>
          <p14:tracePt t="24244" x="2520950" y="3024188"/>
          <p14:tracePt t="24614" x="0" y="0"/>
        </p14:tracePtLst>
        <p14:tracePtLst>
          <p14:tracePt t="25089" x="1673225" y="3175000"/>
          <p14:tracePt t="25098" x="1662113" y="3175000"/>
          <p14:tracePt t="25128" x="1635125" y="3175000"/>
          <p14:tracePt t="25136" x="1624013" y="3175000"/>
          <p14:tracePt t="25168" x="1595438" y="3175000"/>
          <p14:tracePt t="25200" x="1528763" y="3175000"/>
          <p14:tracePt t="25234" x="1489075" y="3175000"/>
          <p14:tracePt t="25268" x="1477963" y="3241675"/>
          <p14:tracePt t="25300" x="1477963" y="3336925"/>
          <p14:tracePt t="25304" x="1477963" y="3365500"/>
          <p14:tracePt t="25333" x="1477963" y="3414713"/>
          <p14:tracePt t="25337" x="1484313" y="3432175"/>
          <p14:tracePt t="25367" x="1528763" y="3498850"/>
          <p14:tracePt t="25370" x="1539875" y="3509963"/>
          <p14:tracePt t="25400" x="1579563" y="3576638"/>
          <p14:tracePt t="25434" x="1646238" y="3605213"/>
          <p14:tracePt t="25467" x="1712913" y="3621088"/>
          <p14:tracePt t="25500" x="1785938" y="3621088"/>
          <p14:tracePt t="25504" x="1797050" y="3621088"/>
          <p14:tracePt t="25534" x="1885950" y="3621088"/>
          <p14:tracePt t="25538" x="1908175" y="3621088"/>
          <p14:tracePt t="25567" x="1963738" y="3621088"/>
          <p14:tracePt t="25571" x="2003425" y="3621088"/>
          <p14:tracePt t="25600" x="2070100" y="3621088"/>
          <p14:tracePt t="25634" x="2136775" y="3621088"/>
          <p14:tracePt t="25667" x="2265363" y="3621088"/>
          <p14:tracePt t="25701" x="2382838" y="3582988"/>
          <p14:tracePt t="25704" x="2398713" y="3549650"/>
          <p14:tracePt t="25736" x="2454275" y="3481388"/>
          <p14:tracePt t="25764" x="2471738" y="3381375"/>
          <p14:tracePt t="25766" x="2471738" y="3370263"/>
          <p14:tracePt t="25798" x="2454275" y="3181350"/>
          <p14:tracePt t="25834" x="2354263" y="3090863"/>
          <p14:tracePt t="25867" x="2236788" y="3019425"/>
          <p14:tracePt t="25900" x="2019300" y="2935288"/>
          <p14:tracePt t="25904" x="1935163" y="2935288"/>
          <p14:tracePt t="25934" x="1824038" y="2924175"/>
          <p14:tracePt t="25937" x="1779588" y="2924175"/>
          <p14:tracePt t="25967" x="1724025" y="2924175"/>
          <p14:tracePt t="25970" x="1712913" y="2924175"/>
          <p14:tracePt t="26000" x="1562100" y="2979738"/>
          <p14:tracePt t="26034" x="1439863" y="3086100"/>
          <p14:tracePt t="26067" x="1384300" y="3124200"/>
          <p14:tracePt t="26100" x="1373188" y="3152775"/>
          <p14:tracePt t="26104" x="1373188" y="3163888"/>
          <p14:tracePt t="26133" x="1373188" y="3203575"/>
          <p14:tracePt t="26137" x="1373188" y="3214688"/>
          <p14:tracePt t="26167" x="1373188" y="3297238"/>
          <p14:tracePt t="26170" x="1373188" y="3343275"/>
          <p14:tracePt t="26200" x="1511300" y="3470275"/>
          <p14:tracePt t="26234" x="1651000" y="3532188"/>
          <p14:tracePt t="26267" x="1746250" y="3571875"/>
          <p14:tracePt t="26301" x="1801813" y="3587750"/>
          <p14:tracePt t="26334" x="1868488" y="3587750"/>
          <p14:tracePt t="26337" x="1879600" y="3587750"/>
          <p14:tracePt t="26367" x="2003425" y="3587750"/>
          <p14:tracePt t="26370" x="2047875" y="3587750"/>
          <p14:tracePt t="26400" x="2187575" y="3509963"/>
          <p14:tracePt t="26434" x="2203450" y="3509963"/>
          <p14:tracePt t="26467" x="2243138" y="3509963"/>
          <p14:tracePt t="26500" x="2265363" y="3470275"/>
          <p14:tracePt t="26504" x="2281238" y="3432175"/>
          <p14:tracePt t="26534" x="2281238" y="3343275"/>
          <p14:tracePt t="26537" x="2281238" y="3314700"/>
          <p14:tracePt t="26567" x="2270125" y="3170238"/>
          <p14:tracePt t="26570" x="2220913" y="3135313"/>
          <p14:tracePt t="26600" x="2147888" y="3052763"/>
          <p14:tracePt t="26634" x="2008188" y="2986088"/>
          <p14:tracePt t="26667" x="1863725" y="2968625"/>
          <p14:tracePt t="26701" x="1724025" y="3013075"/>
          <p14:tracePt t="26705" x="1673225" y="3046413"/>
          <p14:tracePt t="26734" x="1584325" y="3090863"/>
          <p14:tracePt t="26737" x="1533525" y="3124200"/>
          <p14:tracePt t="26767" x="1489075" y="3152775"/>
          <p14:tracePt t="26770" x="1477963" y="3163888"/>
          <p14:tracePt t="26801" x="1439863" y="3203575"/>
          <p14:tracePt t="26834" x="1366838" y="3319463"/>
          <p14:tracePt t="26867" x="1366838" y="3403600"/>
          <p14:tracePt t="26901" x="1355725" y="3481388"/>
          <p14:tracePt t="26904" x="1355725" y="3532188"/>
          <p14:tracePt t="26934" x="1439863" y="3594100"/>
          <p14:tracePt t="26936" x="1473200" y="3609975"/>
          <p14:tracePt t="26967" x="1562100" y="3638550"/>
          <p14:tracePt t="26970" x="1606550" y="3654425"/>
          <p14:tracePt t="27000" x="1739900" y="3671888"/>
          <p14:tracePt t="27034" x="1819275" y="3671888"/>
          <p14:tracePt t="27067" x="1901825" y="3671888"/>
          <p14:tracePt t="27101" x="2019300" y="3660775"/>
          <p14:tracePt t="27134" x="2119313" y="3594100"/>
          <p14:tracePt t="27167" x="2143125" y="3538538"/>
          <p14:tracePt t="27201" x="2170113" y="3487738"/>
          <p14:tracePt t="27234" x="2170113" y="3459163"/>
          <p14:tracePt t="27267" x="2170113" y="3409950"/>
          <p14:tracePt t="27272" x="2170113" y="3398838"/>
          <p14:tracePt t="27300" x="2170113" y="3359150"/>
          <p14:tracePt t="27304" x="2165350" y="3343275"/>
          <p14:tracePt t="27333" x="2136775" y="3319463"/>
          <p14:tracePt t="27337" x="2125663" y="3308350"/>
          <p14:tracePt t="27368" x="2036763" y="3263900"/>
          <p14:tracePt t="27448" x="2025650" y="3270250"/>
          <p14:tracePt t="27464" x="2025650" y="3281363"/>
          <p14:tracePt t="27472" x="2025650" y="3308350"/>
          <p14:tracePt t="27500" x="2025650" y="3336925"/>
          <p14:tracePt t="27503" x="0" y="0"/>
        </p14:tracePtLst>
        <p14:tracePtLst>
          <p14:tracePt t="33918" x="1349375" y="1395413"/>
          <p14:tracePt t="33923" x="1377950" y="1395413"/>
          <p14:tracePt t="33925" x="1395413" y="1395413"/>
          <p14:tracePt t="33933" x="1422400" y="1384300"/>
          <p14:tracePt t="33941" x="1450975" y="1384300"/>
          <p14:tracePt t="33965" x="1473200" y="1384300"/>
          <p14:tracePt t="33999" x="1528763" y="1417638"/>
          <p14:tracePt t="34099" x="1522413" y="1417638"/>
          <p14:tracePt t="34115" x="1506538" y="1417638"/>
          <p14:tracePt t="34196" x="1466850" y="1417638"/>
          <p14:tracePt t="34205" x="1450975" y="1417638"/>
          <p14:tracePt t="34308" x="1439863" y="1417638"/>
          <p14:tracePt t="34322" x="0" y="0"/>
        </p14:tracePtLst>
        <p14:tracePtLst>
          <p14:tracePt t="37729" x="752475" y="1417638"/>
          <p14:tracePt t="37768" x="763588" y="1417638"/>
          <p14:tracePt t="37784" x="842963" y="1417638"/>
          <p14:tracePt t="37800" x="881063" y="1406525"/>
          <p14:tracePt t="37834" x="1138238" y="1406525"/>
          <p14:tracePt t="37867" x="1222375" y="1428750"/>
          <p14:tracePt t="37899" x="1238250" y="1439863"/>
          <p14:tracePt t="37932" x="1293813" y="1439863"/>
          <p14:tracePt t="38294" x="0" y="0"/>
        </p14:tracePtLst>
        <p14:tracePtLst>
          <p14:tracePt t="57415" x="1528763" y="3398838"/>
          <p14:tracePt t="57424" x="1517650" y="3381375"/>
          <p14:tracePt t="57440" x="1500188" y="3381375"/>
          <p14:tracePt t="57552" x="1511300" y="3403600"/>
          <p14:tracePt t="57560" x="1511300" y="3421063"/>
          <p14:tracePt t="57568" x="1557338" y="3448050"/>
          <p14:tracePt t="57600" x="1579563" y="3459163"/>
          <p14:tracePt t="57777" x="1595438" y="3459163"/>
          <p14:tracePt t="57936" x="1617663" y="3459163"/>
          <p14:tracePt t="57944" x="1635125" y="3459163"/>
          <p14:tracePt t="57968" x="1701800" y="3470275"/>
          <p14:tracePt t="58001" x="1874838" y="3470275"/>
          <p14:tracePt t="58034" x="1970088" y="3470275"/>
          <p14:tracePt t="58067" x="2008188" y="3470275"/>
          <p14:tracePt t="58100" x="2047875" y="3487738"/>
          <p14:tracePt t="58134" x="2097088" y="3498850"/>
          <p14:tracePt t="58137" x="2114550" y="3498850"/>
          <p14:tracePt t="58894" x="0" y="0"/>
        </p14:tracePtLst>
        <p14:tracePtLst>
          <p14:tracePt t="60076" x="2014538" y="5748338"/>
          <p14:tracePt t="60116" x="2058988" y="5764213"/>
          <p14:tracePt t="60124" x="2070100" y="5764213"/>
          <p14:tracePt t="60134" x="2114550" y="5775325"/>
          <p14:tracePt t="60167" x="2303463" y="5775325"/>
          <p14:tracePt t="60200" x="2498725" y="5775325"/>
          <p14:tracePt t="60205" x="2527300" y="5775325"/>
          <p14:tracePt t="60234" x="2751138" y="5775325"/>
          <p14:tracePt t="60237" x="2778125" y="5775325"/>
          <p14:tracePt t="60267" x="2968625" y="5775325"/>
          <p14:tracePt t="60300" x="3146425" y="5775325"/>
          <p14:tracePt t="60334" x="3219450" y="5775325"/>
          <p14:tracePt t="60367" x="3314700" y="5753100"/>
          <p14:tracePt t="60400" x="3352800" y="5713413"/>
          <p14:tracePt t="60405" x="3352800" y="5675313"/>
          <p14:tracePt t="60434" x="3370263" y="5602288"/>
          <p14:tracePt t="60436" x="3370263" y="5591175"/>
          <p14:tracePt t="60467" x="3441700" y="5491163"/>
          <p14:tracePt t="60501" x="3470275" y="5356225"/>
          <p14:tracePt t="60534" x="3470275" y="5189538"/>
          <p14:tracePt t="60567" x="3470275" y="5049838"/>
          <p14:tracePt t="60601" x="3448050" y="4954588"/>
          <p14:tracePt t="60604" x="3448050" y="4927600"/>
          <p14:tracePt t="60634" x="3397250" y="4814888"/>
          <p14:tracePt t="60637" x="3386138" y="4781550"/>
          <p14:tracePt t="60667" x="3286125" y="4703763"/>
          <p14:tracePt t="60671" x="3257550" y="4676775"/>
          <p14:tracePt t="60701" x="3168650" y="4586288"/>
          <p14:tracePt t="60734" x="3119438" y="4548188"/>
          <p14:tracePt t="60767" x="3001963" y="4486275"/>
          <p14:tracePt t="60800" x="2705100" y="4430713"/>
          <p14:tracePt t="60804" x="2633663" y="4413250"/>
          <p14:tracePt t="60834" x="2471738" y="4397375"/>
          <p14:tracePt t="60836" x="2443163" y="4397375"/>
          <p14:tracePt t="60867" x="2387600" y="4397375"/>
          <p14:tracePt t="60900" x="2281238" y="4397375"/>
          <p14:tracePt t="60934" x="2108200" y="4475163"/>
          <p14:tracePt t="60967" x="1985963" y="4564063"/>
          <p14:tracePt t="61001" x="1897063" y="4699000"/>
          <p14:tracePt t="61004" x="1879600" y="4710113"/>
          <p14:tracePt t="61034" x="1841500" y="4765675"/>
          <p14:tracePt t="61067" x="1812925" y="4814888"/>
          <p14:tracePt t="61100" x="1785938" y="4932363"/>
          <p14:tracePt t="61134" x="1757363" y="5049838"/>
          <p14:tracePt t="61167" x="1739900" y="5145088"/>
          <p14:tracePt t="61172" x="1739900" y="5195888"/>
          <p14:tracePt t="61200" x="1739900" y="5295900"/>
          <p14:tracePt t="61204" x="1768475" y="5345113"/>
          <p14:tracePt t="61234" x="1801813" y="5418138"/>
          <p14:tracePt t="61237" x="1830388" y="5451475"/>
          <p14:tracePt t="61267" x="1901825" y="5524500"/>
          <p14:tracePt t="61271" x="1919288" y="5551488"/>
          <p14:tracePt t="61300" x="2136775" y="5657850"/>
          <p14:tracePt t="61334" x="2409825" y="5691188"/>
          <p14:tracePt t="61367" x="2638425" y="5691188"/>
          <p14:tracePt t="61400" x="2693988" y="5691188"/>
          <p14:tracePt t="61404" x="2705100" y="5691188"/>
          <p14:tracePt t="61434" x="2806700" y="5680075"/>
          <p14:tracePt t="61436" x="2817813" y="5680075"/>
          <p14:tracePt t="61470" x="2844800" y="5641975"/>
          <p14:tracePt t="61500" x="2855913" y="5641975"/>
          <p14:tracePt t="61698" x="2855913" y="5630863"/>
          <p14:tracePt t="61699" x="0" y="0"/>
        </p14:tracePtLst>
        <p14:tracePtLst>
          <p14:tracePt t="62092" x="2036763" y="5529263"/>
          <p14:tracePt t="62164" x="2008188" y="5529263"/>
          <p14:tracePt t="62172" x="1997075" y="5529263"/>
          <p14:tracePt t="62200" x="1981200" y="5413375"/>
          <p14:tracePt t="62204" x="1981200" y="5362575"/>
          <p14:tracePt t="62235" x="1981200" y="5200650"/>
          <p14:tracePt t="62239" x="1981200" y="5156200"/>
          <p14:tracePt t="62267" x="1963738" y="5049838"/>
          <p14:tracePt t="62300" x="1947863" y="4872038"/>
          <p14:tracePt t="62304" x="1947863" y="4860925"/>
          <p14:tracePt t="62336" x="1930400" y="4748213"/>
          <p14:tracePt t="62424" x="1930400" y="4754563"/>
          <p14:tracePt t="62441" x="1930400" y="4781550"/>
          <p14:tracePt t="62448" x="1930400" y="4827588"/>
          <p14:tracePt t="62467" x="1930400" y="4965700"/>
          <p14:tracePt t="62500" x="1930400" y="5156200"/>
          <p14:tracePt t="62505" x="1930400" y="5183188"/>
          <p14:tracePt t="62534" x="1930400" y="5329238"/>
          <p14:tracePt t="62536" x="1930400" y="5356225"/>
          <p14:tracePt t="62567" x="1930400" y="5429250"/>
          <p14:tracePt t="62570" x="1930400" y="5440363"/>
          <p14:tracePt t="62601" x="1930400" y="5495925"/>
          <p14:tracePt t="62681" x="1930400" y="5446713"/>
          <p14:tracePt t="62688" x="1912938" y="5395913"/>
          <p14:tracePt t="62698" x="1879600" y="5345113"/>
          <p14:tracePt t="62732" x="1824038" y="5089525"/>
          <p14:tracePt t="62765" x="1790700" y="4872038"/>
          <p14:tracePt t="62767" x="1790700" y="4843463"/>
          <p14:tracePt t="62799" x="1774825" y="4754563"/>
          <p14:tracePt t="62832" x="1774825" y="4732338"/>
          <p14:tracePt t="62920" x="1774825" y="4770438"/>
          <p14:tracePt t="62929" x="1774825" y="4832350"/>
          <p14:tracePt t="62936" x="1774825" y="4899025"/>
          <p14:tracePt t="62967" x="1774825" y="5083175"/>
          <p14:tracePt t="62970" x="1774825" y="5149850"/>
          <p14:tracePt t="63000" x="1819275" y="5362575"/>
          <p14:tracePt t="63034" x="1852613" y="5435600"/>
          <p14:tracePt t="63067" x="1852613" y="5451475"/>
          <p14:tracePt t="64342" x="0" y="0"/>
        </p14:tracePtLst>
        <p14:tracePtLst>
          <p14:tracePt t="65835" x="5434013" y="5380038"/>
          <p14:tracePt t="65844" x="5451475" y="5380038"/>
          <p14:tracePt t="65868" x="5462588" y="5380038"/>
          <p14:tracePt t="65902" x="5668963" y="5407025"/>
          <p14:tracePt t="65934" x="6037263" y="5491163"/>
          <p14:tracePt t="65967" x="6996113" y="5608638"/>
          <p14:tracePt t="66000" x="7916863" y="5608638"/>
          <p14:tracePt t="66004" x="7943850" y="5597525"/>
          <p14:tracePt t="66034" x="8027988" y="5429250"/>
          <p14:tracePt t="66036" x="8027988" y="5340350"/>
          <p14:tracePt t="66067" x="8027988" y="5178425"/>
          <p14:tracePt t="66071" x="8016875" y="5105400"/>
          <p14:tracePt t="66101" x="7932738" y="4843463"/>
          <p14:tracePt t="66134" x="7788275" y="4548188"/>
          <p14:tracePt t="66167" x="7531100" y="4330700"/>
          <p14:tracePt t="66200" x="6996113" y="4017963"/>
          <p14:tracePt t="66205" x="6805613" y="3922713"/>
          <p14:tracePt t="66234" x="6243638" y="3687763"/>
          <p14:tracePt t="66236" x="6053138" y="3616325"/>
          <p14:tracePt t="66267" x="5534025" y="3527425"/>
          <p14:tracePt t="66271" x="5349875" y="3503613"/>
          <p14:tracePt t="66300" x="4837113" y="3481388"/>
          <p14:tracePt t="66334" x="4468813" y="3744913"/>
          <p14:tracePt t="66367" x="4251325" y="4264025"/>
          <p14:tracePt t="66372" x="4229100" y="4391025"/>
          <p14:tracePt t="66399" x="4229100" y="4725988"/>
          <p14:tracePt t="66432" x="4340225" y="5094288"/>
          <p14:tracePt t="66434" x="4424363" y="5172075"/>
          <p14:tracePt t="66465" x="4870450" y="5373688"/>
          <p14:tracePt t="66467" x="5087938" y="5418138"/>
          <p14:tracePt t="66499" x="6019800" y="5540375"/>
          <p14:tracePt t="66532" x="6192838" y="5540375"/>
          <p14:tracePt t="66580" x="6219825" y="5535613"/>
          <p14:tracePt t="66600" x="6248400" y="5518150"/>
          <p14:tracePt t="66631" x="0" y="0"/>
        </p14:tracePtLst>
        <p14:tracePtLst>
          <p14:tracePt t="68423" x="5127625" y="5513388"/>
          <p14:tracePt t="68464" x="5127625" y="5491163"/>
          <p14:tracePt t="68472" x="5127625" y="5480050"/>
          <p14:tracePt t="68502" x="5121275" y="5451475"/>
          <p14:tracePt t="68534" x="5121275" y="5429250"/>
          <p14:tracePt t="68567" x="5105400" y="5311775"/>
          <p14:tracePt t="68602" x="5094288" y="5229225"/>
          <p14:tracePt t="68634" x="5083175" y="5160963"/>
          <p14:tracePt t="68667" x="5083175" y="5033963"/>
          <p14:tracePt t="68700" x="5083175" y="4843463"/>
          <p14:tracePt t="68704" x="5083175" y="4810125"/>
          <p14:tracePt t="68734" x="5083175" y="4710113"/>
          <p14:tracePt t="68737" x="5083175" y="4681538"/>
          <p14:tracePt t="68767" x="5083175" y="4592638"/>
          <p14:tracePt t="68770" x="5083175" y="4564063"/>
          <p14:tracePt t="68800" x="5083175" y="4391025"/>
          <p14:tracePt t="68834" x="5083175" y="4240213"/>
          <p14:tracePt t="68867" x="5083175" y="4090988"/>
          <p14:tracePt t="68900" x="5083175" y="3973513"/>
          <p14:tracePt t="68904" x="5083175" y="3922713"/>
          <p14:tracePt t="68934" x="5083175" y="3856038"/>
          <p14:tracePt t="68937" x="5083175" y="3827463"/>
          <p14:tracePt t="68967" x="5083175" y="3760788"/>
          <p14:tracePt t="69000" x="5083175" y="3683000"/>
          <p14:tracePt t="69034" x="5083175" y="3627438"/>
          <p14:tracePt t="69067" x="5083175" y="3565525"/>
          <p14:tracePt t="69072" x="5083175" y="3538538"/>
          <p14:tracePt t="69100" x="5083175" y="3436938"/>
          <p14:tracePt t="69104" x="5083175" y="3409950"/>
          <p14:tracePt t="69134" x="5083175" y="3336925"/>
          <p14:tracePt t="69137" x="5083175" y="3325813"/>
          <p14:tracePt t="69169" x="5083175" y="3286125"/>
          <p14:tracePt t="69200" x="5083175" y="3208338"/>
          <p14:tracePt t="69234" x="5083175" y="3141663"/>
          <p14:tracePt t="69267" x="5105400" y="3057525"/>
          <p14:tracePt t="69273" x="5105400" y="3046413"/>
          <p14:tracePt t="69300" x="5116513" y="2979738"/>
          <p14:tracePt t="69304" x="5116513" y="2962275"/>
          <p14:tracePt t="69334" x="5116513" y="2913063"/>
          <p14:tracePt t="69369" x="5116513" y="2901950"/>
          <p14:tracePt t="69456" x="5116513" y="2906713"/>
          <p14:tracePt t="69464" x="5116513" y="2935288"/>
          <p14:tracePt t="69473" x="5116513" y="2962275"/>
          <p14:tracePt t="69500" x="5116513" y="3108325"/>
          <p14:tracePt t="69504" x="5116513" y="3152775"/>
          <p14:tracePt t="69534" x="5116513" y="3297238"/>
          <p14:tracePt t="69537" x="5116513" y="3365500"/>
          <p14:tracePt t="69569" x="5116513" y="3532188"/>
          <p14:tracePt t="69600" x="5116513" y="3687763"/>
          <p14:tracePt t="69634" x="5116513" y="3822700"/>
          <p14:tracePt t="69667" x="5116513" y="3973513"/>
          <p14:tracePt t="69672" x="5116513" y="4000500"/>
          <p14:tracePt t="69700" x="5165725" y="4129088"/>
          <p14:tracePt t="69704" x="5165725" y="4157663"/>
          <p14:tracePt t="69734" x="5199063" y="4268788"/>
          <p14:tracePt t="69737" x="5199063" y="4297363"/>
          <p14:tracePt t="69767" x="5216525" y="4375150"/>
          <p14:tracePt t="69770" x="5216525" y="4397375"/>
          <p14:tracePt t="69800" x="5232400" y="4481513"/>
          <p14:tracePt t="69834" x="5249863" y="4548188"/>
          <p14:tracePt t="69868" x="5260975" y="4659313"/>
          <p14:tracePt t="69900" x="5278438" y="4770438"/>
          <p14:tracePt t="69904" x="5278438" y="4821238"/>
          <p14:tracePt t="69934" x="5316538" y="4876800"/>
          <p14:tracePt t="69938" x="5316538" y="4887913"/>
          <p14:tracePt t="69967" x="5316538" y="4954588"/>
          <p14:tracePt t="69970" x="5316538" y="4965700"/>
          <p14:tracePt t="70000" x="5334000" y="5049838"/>
          <p14:tracePt t="70034" x="5334000" y="5116513"/>
          <p14:tracePt t="70067" x="5334000" y="5195888"/>
          <p14:tracePt t="70100" x="5334000" y="5245100"/>
          <p14:tracePt t="70134" x="5334000" y="5273675"/>
          <p14:tracePt t="70167" x="5334000" y="5340350"/>
          <p14:tracePt t="70200" x="5334000" y="5367338"/>
          <p14:tracePt t="70814" x="5345113" y="5380038"/>
          <p14:tracePt t="70815" x="0" y="0"/>
        </p14:tracePtLst>
        <p14:tracePtLst>
          <p14:tracePt t="71835" x="5260975" y="3013075"/>
          <p14:tracePt t="71860" x="5232400" y="3013075"/>
          <p14:tracePt t="71868" x="5216525" y="3013075"/>
          <p14:tracePt t="71900" x="5183188" y="3019425"/>
          <p14:tracePt t="71934" x="5065713" y="3046413"/>
          <p14:tracePt t="71967" x="4987925" y="3046413"/>
          <p14:tracePt t="72020" x="4976813" y="3046413"/>
          <p14:tracePt t="72036" x="4981575" y="3046413"/>
          <p14:tracePt t="72069" x="5065713" y="3013075"/>
          <p14:tracePt t="72100" x="5278438" y="2979738"/>
          <p14:tracePt t="72134" x="5334000" y="2968625"/>
          <p14:tracePt t="72196" x="5334000" y="2951163"/>
          <p14:tracePt t="72212" x="5311775" y="2951163"/>
          <p14:tracePt t="72234" x="5249863" y="2935288"/>
          <p14:tracePt t="72268" x="5227638" y="2935288"/>
          <p14:tracePt t="72660" x="5210175" y="2935288"/>
          <p14:tracePt t="72676" x="5210175" y="2957513"/>
          <p14:tracePt t="72700" x="5199063" y="3024188"/>
          <p14:tracePt t="72734" x="5199063" y="3236913"/>
          <p14:tracePt t="72767" x="5165725" y="3509963"/>
          <p14:tracePt t="72800" x="5110163" y="3771900"/>
          <p14:tracePt t="72804" x="5094288" y="3838575"/>
          <p14:tracePt t="72835" x="5076825" y="4067175"/>
          <p14:tracePt t="72838" x="5060950" y="4113213"/>
          <p14:tracePt t="72867" x="5060950" y="4379913"/>
          <p14:tracePt t="72900" x="5043488" y="4659313"/>
          <p14:tracePt t="72935" x="5043488" y="4887913"/>
          <p14:tracePt t="72967" x="5043488" y="5100638"/>
          <p14:tracePt t="73000" x="5043488" y="5251450"/>
          <p14:tracePt t="73004" x="5043488" y="5300663"/>
          <p14:tracePt t="73034" x="5043488" y="5367338"/>
          <p14:tracePt t="73037" x="5043488" y="5418138"/>
          <p14:tracePt t="73067" x="5043488" y="5468938"/>
          <p14:tracePt t="73100" x="5043488" y="5535613"/>
          <p14:tracePt t="73134" x="5048250" y="5591175"/>
          <p14:tracePt t="73167" x="5065713" y="5691188"/>
          <p14:tracePt t="73172" x="5065713" y="5702300"/>
          <p14:tracePt t="73200" x="5083175" y="5759450"/>
          <p14:tracePt t="73236" x="5083175" y="5770563"/>
          <p14:tracePt t="73267" x="5110163" y="5808663"/>
          <p14:tracePt t="73300" x="5110163" y="5864225"/>
          <p14:tracePt t="73334" x="5138738" y="5903913"/>
          <p14:tracePt t="73367" x="5149850" y="5932488"/>
          <p14:tracePt t="73444" x="5176838" y="5959475"/>
          <p14:tracePt t="73452" x="5187950" y="5970588"/>
          <p14:tracePt t="74084" x="5205413" y="5970588"/>
          <p14:tracePt t="74101" x="5216525" y="5965825"/>
          <p14:tracePt t="74114" x="5243513" y="5919788"/>
          <p14:tracePt t="74115" x="0" y="0"/>
        </p14:tracePtLst>
        <p14:tracePtLst>
          <p14:tracePt t="75327" x="5751513" y="3421063"/>
          <p14:tracePt t="75384" x="5746750" y="3421063"/>
          <p14:tracePt t="75400" x="5751513" y="3443288"/>
          <p14:tracePt t="75408" x="5751513" y="3454400"/>
          <p14:tracePt t="75434" x="5842000" y="3498850"/>
          <p14:tracePt t="75467" x="5924550" y="3514725"/>
          <p14:tracePt t="75592" x="5924550" y="3543300"/>
          <p14:tracePt t="75600" x="5919788" y="3543300"/>
          <p14:tracePt t="75610" x="5875338" y="3543300"/>
          <p14:tracePt t="75634" x="5807075" y="3543300"/>
          <p14:tracePt t="75667" x="5740400" y="3543300"/>
          <p14:tracePt t="75768" x="5746750" y="3554413"/>
          <p14:tracePt t="75776" x="5762625" y="3554413"/>
          <p14:tracePt t="75801" x="5824538" y="3554413"/>
          <p14:tracePt t="75835" x="5842000" y="3554413"/>
          <p14:tracePt t="75912" x="5842000" y="3549650"/>
          <p14:tracePt t="75945" x="5829300" y="3532188"/>
          <p14:tracePt t="76310" x="0" y="0"/>
        </p14:tracePtLst>
        <p14:tracePtLst>
          <p14:tracePt t="77200" x="5216525" y="3130550"/>
          <p14:tracePt t="77209" x="5205413" y="3130550"/>
          <p14:tracePt t="77233" x="5194300" y="3113088"/>
          <p14:tracePt t="77267" x="5176838" y="3074988"/>
          <p14:tracePt t="77272" x="5165725" y="3063875"/>
          <p14:tracePt t="77336" x="5154613" y="3052763"/>
          <p14:tracePt t="77344" x="5138738" y="3052763"/>
          <p14:tracePt t="77368" x="5087938" y="3035300"/>
          <p14:tracePt t="77400" x="5032375" y="3035300"/>
          <p14:tracePt t="77434" x="4981575" y="3035300"/>
          <p14:tracePt t="77468" x="4899025" y="3119438"/>
          <p14:tracePt t="77500" x="4841875" y="3186113"/>
          <p14:tracePt t="77534" x="4797425" y="3303588"/>
          <p14:tracePt t="77567" x="4748213" y="3498850"/>
          <p14:tracePt t="77600" x="4681538" y="3694113"/>
          <p14:tracePt t="77604" x="4670425" y="3722688"/>
          <p14:tracePt t="77633" x="4652963" y="3867150"/>
          <p14:tracePt t="77637" x="4652963" y="3917950"/>
          <p14:tracePt t="77669" x="4635500" y="4129088"/>
          <p14:tracePt t="77700" x="4608513" y="4319588"/>
          <p14:tracePt t="77734" x="4552950" y="4597400"/>
          <p14:tracePt t="77767" x="4552950" y="4938713"/>
          <p14:tracePt t="77800" x="4613275" y="5156200"/>
          <p14:tracePt t="77804" x="4646613" y="5229225"/>
          <p14:tracePt t="77834" x="4730750" y="5345113"/>
          <p14:tracePt t="77837" x="4741863" y="5356225"/>
          <p14:tracePt t="77867" x="4764088" y="5384800"/>
          <p14:tracePt t="77948" x="4781550" y="5395913"/>
          <p14:tracePt t="77965" x="4792663" y="5395913"/>
          <p14:tracePt t="77972" x="4803775" y="5395913"/>
          <p14:tracePt t="77997" x="4903788" y="5340350"/>
          <p14:tracePt t="77998" x="0" y="0"/>
        </p14:tracePtLst>
        <p14:tracePtLst>
          <p14:tracePt t="78387" x="5172075" y="4452938"/>
          <p14:tracePt t="78396" x="5160963" y="4452938"/>
          <p14:tracePt t="78427" x="5121275" y="4452938"/>
          <p14:tracePt t="78435" x="5105400" y="4452938"/>
          <p14:tracePt t="78475" x="5094288" y="4441825"/>
          <p14:tracePt t="78499" x="5094288" y="4430713"/>
          <p14:tracePt t="78532" x="5094288" y="4402138"/>
          <p14:tracePt t="78565" x="5094288" y="4391025"/>
          <p14:tracePt t="78600" x="5083175" y="4324350"/>
          <p14:tracePt t="78606" x="5072063" y="4308475"/>
          <p14:tracePt t="78633" x="5072063" y="4240213"/>
          <p14:tracePt t="78636" x="5072063" y="4213225"/>
          <p14:tracePt t="78667" x="5054600" y="4162425"/>
          <p14:tracePt t="78670" x="5054600" y="4151313"/>
          <p14:tracePt t="78701" x="5043488" y="4135438"/>
          <p14:tracePt t="78735" x="5032375" y="4124325"/>
          <p14:tracePt t="78767" x="4987925" y="4173538"/>
          <p14:tracePt t="78800" x="4976813" y="4224338"/>
          <p14:tracePt t="78922" x="0" y="0"/>
        </p14:tracePtLst>
        <p14:tracePtLst>
          <p14:tracePt t="79491" x="5356225" y="5435600"/>
          <p14:tracePt t="79495" x="5349875" y="5435600"/>
          <p14:tracePt t="79503" x="5334000" y="5435600"/>
          <p14:tracePt t="79534" x="5322888" y="5435600"/>
          <p14:tracePt t="79568" x="5249863" y="5380038"/>
          <p14:tracePt t="79601" x="5187950" y="5200650"/>
          <p14:tracePt t="79634" x="5132388" y="4965700"/>
          <p14:tracePt t="79637" x="5132388" y="4899025"/>
          <p14:tracePt t="79667" x="5132388" y="4648200"/>
          <p14:tracePt t="79700" x="5132388" y="4397375"/>
          <p14:tracePt t="79734" x="5132388" y="4151313"/>
          <p14:tracePt t="79767" x="5143500" y="3978275"/>
          <p14:tracePt t="79772" x="5143500" y="3929063"/>
          <p14:tracePt t="79800" x="5160963" y="3822700"/>
          <p14:tracePt t="79804" x="5172075" y="3794125"/>
          <p14:tracePt t="79834" x="5187950" y="3683000"/>
          <p14:tracePt t="79836" x="5187950" y="3671888"/>
          <p14:tracePt t="79870" x="5267325" y="3582988"/>
          <p14:tracePt t="79900" x="5289550" y="3448050"/>
          <p14:tracePt t="79934" x="5300663" y="3308350"/>
          <p14:tracePt t="79968" x="5316538" y="3197225"/>
          <p14:tracePt t="79972" x="5327650" y="3186113"/>
          <p14:tracePt t="80000" x="5345113" y="3101975"/>
          <p14:tracePt t="80004" x="5345113" y="3068638"/>
          <p14:tracePt t="80034" x="5372100" y="3035300"/>
          <p14:tracePt t="80037" x="5400675" y="3019425"/>
          <p14:tracePt t="80070" x="5411788" y="2935288"/>
          <p14:tracePt t="80101" x="5411788" y="2924175"/>
          <p14:tracePt t="80140" x="5411788" y="2913063"/>
          <p14:tracePt t="80167" x="5411788" y="2901950"/>
          <p14:tracePt t="80220" x="5411788" y="2884488"/>
          <p14:tracePt t="80300" x="5405438" y="2884488"/>
          <p14:tracePt t="80317" x="5378450" y="2906713"/>
          <p14:tracePt t="80334" x="5356225" y="3030538"/>
          <p14:tracePt t="80368" x="5338763" y="3303588"/>
          <p14:tracePt t="80400" x="5322888" y="3594100"/>
          <p14:tracePt t="80404" x="5322888" y="3660775"/>
          <p14:tracePt t="80433" x="5311775" y="3789363"/>
          <p14:tracePt t="80437" x="5272088" y="3860800"/>
          <p14:tracePt t="80467" x="5256213" y="3951288"/>
          <p14:tracePt t="80470" x="5256213" y="3995738"/>
          <p14:tracePt t="80500" x="5243513" y="4140200"/>
          <p14:tracePt t="80504" x="5243513" y="4184650"/>
          <p14:tracePt t="80534" x="5243513" y="4308475"/>
          <p14:tracePt t="80538" x="5243513" y="4375150"/>
          <p14:tracePt t="80567" x="5243513" y="4481513"/>
          <p14:tracePt t="80569" x="5243513" y="4508500"/>
          <p14:tracePt t="80600" x="5243513" y="4699000"/>
          <p14:tracePt t="80634" x="5243513" y="4916488"/>
          <p14:tracePt t="80667" x="5243513" y="5033963"/>
          <p14:tracePt t="80700" x="5243513" y="5072063"/>
          <p14:tracePt t="80704" x="5243513" y="5083175"/>
          <p14:tracePt t="80732" x="5278438" y="5111750"/>
          <p14:tracePt t="80766" x="5305425" y="5222875"/>
          <p14:tracePt t="80768" x="5322888" y="5251450"/>
          <p14:tracePt t="80799" x="5360988" y="5334000"/>
          <p14:tracePt t="80832" x="5360988" y="5446713"/>
          <p14:tracePt t="80865" x="5378450" y="5602288"/>
          <p14:tracePt t="80899" x="5422900" y="5702300"/>
          <p14:tracePt t="80934" x="5422900" y="5753100"/>
          <p14:tracePt t="80967" x="5422900" y="5764213"/>
          <p14:tracePt t="81024" x="5422900" y="5748338"/>
          <p14:tracePt t="81034" x="5422900" y="5730875"/>
          <p14:tracePt t="81067" x="5422900" y="5619750"/>
          <p14:tracePt t="81100" x="5422900" y="5451475"/>
          <p14:tracePt t="81104" x="5422900" y="5391150"/>
          <p14:tracePt t="81134" x="5389563" y="5200650"/>
          <p14:tracePt t="81137" x="5372100" y="5156200"/>
          <p14:tracePt t="81167" x="5338763" y="4983163"/>
          <p14:tracePt t="81170" x="5338763" y="4938713"/>
          <p14:tracePt t="81200" x="5311775" y="4743450"/>
          <p14:tracePt t="81234" x="5311775" y="4470400"/>
          <p14:tracePt t="81267" x="5311775" y="4202113"/>
          <p14:tracePt t="81300" x="5272088" y="3906838"/>
          <p14:tracePt t="81304" x="5272088" y="3860800"/>
          <p14:tracePt t="81334" x="5272088" y="3698875"/>
          <p14:tracePt t="81337" x="5272088" y="3671888"/>
          <p14:tracePt t="81367" x="5272088" y="3514725"/>
          <p14:tracePt t="81400" x="5272088" y="3387725"/>
          <p14:tracePt t="81434" x="5272088" y="3197225"/>
          <p14:tracePt t="81467" x="5272088" y="3079750"/>
          <p14:tracePt t="81500" x="5256213" y="2997200"/>
          <p14:tracePt t="81505" x="5256213" y="2968625"/>
          <p14:tracePt t="81534" x="5256213" y="2928938"/>
          <p14:tracePt t="81537" x="5256213" y="2901950"/>
          <p14:tracePt t="81567" x="5243513" y="2851150"/>
          <p14:tracePt t="81570" x="5243513" y="2840038"/>
          <p14:tracePt t="81600" x="5243513" y="2740025"/>
          <p14:tracePt t="81634" x="5216525" y="2644775"/>
          <p14:tracePt t="81667" x="5216525" y="2606675"/>
          <p14:tracePt t="81703" x="5216525" y="2593975"/>
          <p14:tracePt t="81760" x="5216525" y="2600325"/>
          <p14:tracePt t="81778" x="5216525" y="2662238"/>
          <p14:tracePt t="81802" x="5216525" y="2862263"/>
          <p14:tracePt t="81834" x="5216525" y="3113088"/>
          <p14:tracePt t="81867" x="5216525" y="3370263"/>
          <p14:tracePt t="81900" x="5216525" y="3638550"/>
          <p14:tracePt t="81904" x="5216525" y="3727450"/>
          <p14:tracePt t="81934" x="5232400" y="3917950"/>
          <p14:tracePt t="81937" x="5232400" y="3962400"/>
          <p14:tracePt t="81967" x="5283200" y="4195763"/>
          <p14:tracePt t="81970" x="5300663" y="4264025"/>
          <p14:tracePt t="82001" x="5316538" y="4459288"/>
          <p14:tracePt t="82034" x="5316538" y="4630738"/>
          <p14:tracePt t="82067" x="5316538" y="4883150"/>
          <p14:tracePt t="82100" x="5334000" y="4999038"/>
          <p14:tracePt t="82104" x="5334000" y="5011738"/>
          <p14:tracePt t="82134" x="5334000" y="5060950"/>
          <p14:tracePt t="82136" x="5334000" y="5078413"/>
          <p14:tracePt t="82167" x="5334000" y="5172075"/>
          <p14:tracePt t="82202" x="5334000" y="5322888"/>
          <p14:tracePt t="82234" x="5334000" y="5418138"/>
          <p14:tracePt t="82267" x="5334000" y="5502275"/>
          <p14:tracePt t="82273" x="5334000" y="5513388"/>
          <p14:tracePt t="82300" x="5334000" y="5524500"/>
          <p14:tracePt t="82606" x="0" y="0"/>
        </p14:tracePtLst>
        <p14:tracePtLst>
          <p14:tracePt t="83279" x="5249863" y="5149850"/>
          <p14:tracePt t="83282" x="5232400" y="5127625"/>
          <p14:tracePt t="83291" x="5221288" y="5116513"/>
          <p14:tracePt t="83298" x="5221288" y="5100638"/>
          <p14:tracePt t="83334" x="5205413" y="5011738"/>
          <p14:tracePt t="83367" x="5205413" y="4849813"/>
          <p14:tracePt t="83400" x="5187950" y="4654550"/>
          <p14:tracePt t="83434" x="5172075" y="4497388"/>
          <p14:tracePt t="83467" x="5172075" y="4346575"/>
          <p14:tracePt t="83500" x="5172075" y="4157663"/>
          <p14:tracePt t="83504" x="5172075" y="4067175"/>
          <p14:tracePt t="83536" x="5172075" y="3933825"/>
          <p14:tracePt t="83568" x="5172075" y="3849688"/>
          <p14:tracePt t="83600" x="5183188" y="3660775"/>
          <p14:tracePt t="83634" x="5232400" y="3425825"/>
          <p14:tracePt t="83667" x="5267325" y="3303588"/>
          <p14:tracePt t="83700" x="5267325" y="3208338"/>
          <p14:tracePt t="83705" x="5267325" y="3181350"/>
          <p14:tracePt t="83734" x="5267325" y="3090863"/>
          <p14:tracePt t="83737" x="5267325" y="3063875"/>
          <p14:tracePt t="83767" x="5267325" y="2968625"/>
          <p14:tracePt t="83800" x="5278438" y="2913063"/>
          <p14:tracePt t="83804" x="5278438" y="2901950"/>
          <p14:tracePt t="83834" x="5278438" y="2862263"/>
          <p14:tracePt t="83837" x="5294313" y="2846388"/>
          <p14:tracePt t="83867" x="5294313" y="2835275"/>
          <p14:tracePt t="83901" x="5294313" y="2813050"/>
          <p14:tracePt t="84188" x="5272088" y="2813050"/>
          <p14:tracePt t="84197" x="5260975" y="2813050"/>
          <p14:tracePt t="84220" x="5243513" y="2813050"/>
          <p14:tracePt t="84236" x="5232400" y="2813050"/>
          <p14:tracePt t="84267" x="5194300" y="2828925"/>
          <p14:tracePt t="84303" x="5183188" y="2828925"/>
          <p14:tracePt t="84444" x="5187950" y="2828925"/>
          <p14:tracePt t="84460" x="5205413" y="2828925"/>
          <p14:tracePt t="84468" x="5216525" y="2828925"/>
          <p14:tracePt t="84556" x="5227638" y="2840038"/>
          <p14:tracePt t="84572" x="5227638" y="2857500"/>
          <p14:tracePt t="84860" x="5221288" y="2868613"/>
          <p14:tracePt t="84876" x="5221288" y="2879725"/>
          <p14:tracePt t="84900" x="5221288" y="2951163"/>
          <p14:tracePt t="84933" x="5205413" y="3086100"/>
          <p14:tracePt t="84967" x="5176838" y="3219450"/>
          <p14:tracePt t="84973" x="5154613" y="3314700"/>
          <p14:tracePt t="85000" x="5121275" y="3436938"/>
          <p14:tracePt t="85004" x="5105400" y="3509963"/>
          <p14:tracePt t="85033" x="5072063" y="3698875"/>
          <p14:tracePt t="85037" x="5072063" y="3789363"/>
          <p14:tracePt t="85067" x="4992688" y="4179888"/>
          <p14:tracePt t="85100" x="4959350" y="4459288"/>
          <p14:tracePt t="85134" x="4959350" y="4860925"/>
          <p14:tracePt t="85167" x="4959350" y="5122863"/>
          <p14:tracePt t="85173" x="4965700" y="5156200"/>
          <p14:tracePt t="85200" x="4981575" y="5300663"/>
          <p14:tracePt t="85204" x="4981575" y="5345113"/>
          <p14:tracePt t="85234" x="4981575" y="5429250"/>
          <p14:tracePt t="85237" x="5021263" y="5524500"/>
          <p14:tracePt t="85269" x="5048250" y="5580063"/>
          <p14:tracePt t="85300" x="5094288" y="5697538"/>
          <p14:tracePt t="85334" x="5105400" y="5775325"/>
          <p14:tracePt t="85368" x="5121275" y="5870575"/>
          <p14:tracePt t="85372" x="5149850" y="5903913"/>
          <p14:tracePt t="85400" x="5149850" y="5926138"/>
          <p14:tracePt t="85404" x="5149850" y="5970588"/>
          <p14:tracePt t="85433" x="5160963" y="5992813"/>
          <p14:tracePt t="85595" x="5176838" y="6021388"/>
          <p14:tracePt t="85602" x="5187950" y="6015038"/>
          <p14:tracePt t="85630" x="5187950" y="6003925"/>
          <p14:tracePt t="85663" x="5187950" y="5976938"/>
          <p14:tracePt t="85697" x="5187950" y="5965825"/>
          <p14:tracePt t="85731" x="5232400" y="5897563"/>
          <p14:tracePt t="85764" x="5267325" y="5775325"/>
          <p14:tracePt t="85797" x="5289550" y="5691188"/>
          <p14:tracePt t="85964" x="5283200" y="5691188"/>
          <p14:tracePt t="85980" x="5272088" y="5691188"/>
          <p14:tracePt t="86001" x="5256213" y="5691188"/>
          <p14:tracePt t="86034" x="5216525" y="5680075"/>
          <p14:tracePt t="86140" x="5216525" y="5668963"/>
          <p14:tracePt t="86172" x="5216525" y="5657850"/>
          <p14:tracePt t="86188" x="5227638" y="5630863"/>
          <p14:tracePt t="86200" x="5227638" y="5613400"/>
          <p14:tracePt t="86231" x="0" y="0"/>
        </p14:tracePtLst>
        <p14:tracePtLst>
          <p14:tracePt t="86660" x="5256213" y="5373688"/>
          <p14:tracePt t="86687" x="5256213" y="5351463"/>
          <p14:tracePt t="86699" x="5227638" y="5318125"/>
          <p14:tracePt t="86732" x="5199063" y="5145088"/>
          <p14:tracePt t="86765" x="5165725" y="4910138"/>
          <p14:tracePt t="86768" x="5165725" y="4843463"/>
          <p14:tracePt t="86799" x="5183188" y="4330700"/>
          <p14:tracePt t="86833" x="5183188" y="3849688"/>
          <p14:tracePt t="86865" x="5183188" y="3698875"/>
          <p14:tracePt t="86900" x="5183188" y="3621088"/>
          <p14:tracePt t="86905" x="5183188" y="3605213"/>
          <p14:tracePt t="86934" x="5183188" y="3554413"/>
          <p14:tracePt t="86937" x="5183188" y="3527425"/>
          <p14:tracePt t="86967" x="5183188" y="3459163"/>
          <p14:tracePt t="87000" x="5183188" y="3381375"/>
          <p14:tracePt t="87034" x="5183188" y="3248025"/>
          <p14:tracePt t="87067" x="5172075" y="3146425"/>
          <p14:tracePt t="87101" x="5172075" y="3052763"/>
          <p14:tracePt t="87105" x="5172075" y="3041650"/>
          <p14:tracePt t="87133" x="5172075" y="3024188"/>
          <p14:tracePt t="87137" x="5172075" y="3013075"/>
          <p14:tracePt t="87264" x="5172075" y="3001963"/>
          <p14:tracePt t="87376" x="5160963" y="3008313"/>
          <p14:tracePt t="87384" x="5143500" y="3035300"/>
          <p14:tracePt t="87400" x="5110163" y="3175000"/>
          <p14:tracePt t="87434" x="5072063" y="3414713"/>
          <p14:tracePt t="87467" x="5072063" y="3733800"/>
          <p14:tracePt t="87500" x="5072063" y="4102100"/>
          <p14:tracePt t="87505" x="5072063" y="4191000"/>
          <p14:tracePt t="87534" x="5083175" y="4397375"/>
          <p14:tracePt t="87536" x="5083175" y="4464050"/>
          <p14:tracePt t="87567" x="5099050" y="4637088"/>
          <p14:tracePt t="87600" x="5099050" y="4787900"/>
          <p14:tracePt t="87634" x="5110163" y="4883150"/>
          <p14:tracePt t="87667" x="5110163" y="4999038"/>
          <p14:tracePt t="87672" x="5110163" y="5045075"/>
          <p14:tracePt t="87701" x="5110163" y="5116513"/>
          <p14:tracePt t="87704" x="5110163" y="5127625"/>
          <p14:tracePt t="87733" x="5110163" y="5211763"/>
          <p14:tracePt t="87737" x="5110163" y="5222875"/>
          <p14:tracePt t="87768" x="5143500" y="5356225"/>
          <p14:tracePt t="87800" x="5154613" y="5424488"/>
          <p14:tracePt t="87856" x="5183188" y="5435600"/>
          <p14:tracePt t="87867" x="5199063" y="5435600"/>
          <p14:tracePt t="87900" x="5227638" y="5273675"/>
          <p14:tracePt t="87904" x="5227638" y="5207000"/>
          <p14:tracePt t="87934" x="5243513" y="5060950"/>
          <p14:tracePt t="87936" x="5243513" y="5011738"/>
          <p14:tracePt t="87970" x="5243513" y="4670425"/>
          <p14:tracePt t="88000" x="5243513" y="4402138"/>
          <p14:tracePt t="88034" x="5216525" y="4140200"/>
          <p14:tracePt t="88067" x="5216525" y="3951288"/>
          <p14:tracePt t="88072" x="5216525" y="3906838"/>
          <p14:tracePt t="88100" x="5216525" y="3800475"/>
          <p14:tracePt t="88104" x="5216525" y="3749675"/>
          <p14:tracePt t="88134" x="5216525" y="3643313"/>
          <p14:tracePt t="88137" x="5216525" y="3616325"/>
          <p14:tracePt t="88168" x="5227638" y="3565525"/>
          <p14:tracePt t="88201" x="5238750" y="3509963"/>
          <p14:tracePt t="88235" x="5249863" y="3498850"/>
          <p14:tracePt t="88267" x="5249863" y="3470275"/>
          <p14:tracePt t="88300" x="5249863" y="3421063"/>
          <p14:tracePt t="88305" x="5249863" y="3409950"/>
          <p14:tracePt t="88334" x="5249863" y="3381375"/>
          <p14:tracePt t="88337" x="5249863" y="3370263"/>
          <p14:tracePt t="88367" x="5249863" y="3330575"/>
          <p14:tracePt t="88400" x="5249863" y="3281363"/>
          <p14:tracePt t="88448" x="5267325" y="3236913"/>
          <p14:tracePt t="88467" x="5278438" y="3214688"/>
          <p14:tracePt t="88500" x="5278438" y="3186113"/>
          <p14:tracePt t="88656" x="5278438" y="3241675"/>
          <p14:tracePt t="88664" x="5278438" y="3252788"/>
          <p14:tracePt t="88672" x="5278438" y="3330575"/>
          <p14:tracePt t="88701" x="5278438" y="3514725"/>
          <p14:tracePt t="88705" x="5278438" y="3605213"/>
          <p14:tracePt t="88736" x="5278438" y="3895725"/>
          <p14:tracePt t="88768" x="5356225" y="4246563"/>
          <p14:tracePt t="88800" x="5411788" y="4630738"/>
          <p14:tracePt t="88834" x="5451475" y="5067300"/>
          <p14:tracePt t="88867" x="5511800" y="5507038"/>
          <p14:tracePt t="88872" x="5511800" y="5535613"/>
          <p14:tracePt t="88900" x="5511800" y="5591175"/>
          <p14:tracePt t="88976" x="5511800" y="5586413"/>
          <p14:tracePt t="88985" x="5511800" y="5557838"/>
          <p14:tracePt t="89000" x="5511800" y="5424488"/>
          <p14:tracePt t="89034" x="5500688" y="5149850"/>
          <p14:tracePt t="89067" x="5422900" y="4792663"/>
          <p14:tracePt t="89100" x="5338763" y="4206875"/>
          <p14:tracePt t="89104" x="5316538" y="4079875"/>
          <p14:tracePt t="89133" x="5278438" y="3767138"/>
          <p14:tracePt t="89137" x="5278438" y="3671888"/>
          <p14:tracePt t="89167" x="5278438" y="3538538"/>
          <p14:tracePt t="89201" x="5283200" y="3454400"/>
          <p14:tracePt t="89234" x="5283200" y="3403600"/>
          <p14:tracePt t="89267" x="5294313" y="3325813"/>
          <p14:tracePt t="89300" x="5327650" y="3286125"/>
          <p14:tracePt t="89333" x="5327650" y="3259138"/>
          <p14:tracePt t="89367" x="5327650" y="3219450"/>
          <p14:tracePt t="89400" x="5322888" y="3141663"/>
          <p14:tracePt t="89433" x="5294313" y="3074988"/>
          <p14:tracePt t="89467" x="5267325" y="3008313"/>
          <p14:tracePt t="89500" x="5267325" y="2997200"/>
          <p14:tracePt t="89505" x="5267325" y="2979738"/>
          <p14:tracePt t="89534" x="5267325" y="2968625"/>
          <p14:tracePt t="89537" x="5267325" y="2957513"/>
          <p14:tracePt t="89568" x="5267325" y="2917825"/>
          <p14:tracePt t="89601" x="5267325" y="2901950"/>
          <p14:tracePt t="89668" x="5267325" y="2890838"/>
          <p14:tracePt t="89684" x="5256213" y="2879725"/>
          <p14:tracePt t="89748" x="5243513" y="2879725"/>
          <p14:tracePt t="89780" x="5216525" y="2901950"/>
          <p14:tracePt t="89788" x="5199063" y="2913063"/>
          <p14:tracePt t="90868" x="5199063" y="2924175"/>
          <p14:tracePt t="90884" x="5199063" y="2951163"/>
          <p14:tracePt t="90901" x="5183188" y="3052763"/>
          <p14:tracePt t="90934" x="5149850" y="3263900"/>
          <p14:tracePt t="90967" x="5087938" y="3421063"/>
          <p14:tracePt t="91000" x="5003800" y="3598863"/>
          <p14:tracePt t="91004" x="4987925" y="3665538"/>
          <p14:tracePt t="91035" x="4970463" y="3995738"/>
          <p14:tracePt t="91068" x="4981575" y="4286250"/>
          <p14:tracePt t="91100" x="5065713" y="4497388"/>
          <p14:tracePt t="91133" x="5094288" y="4630738"/>
          <p14:tracePt t="91140" x="5094288" y="4659313"/>
          <p14:tracePt t="91167" x="5094288" y="4748213"/>
          <p14:tracePt t="91174" x="5094288" y="4792663"/>
          <p14:tracePt t="91200" x="5110163" y="4883150"/>
          <p14:tracePt t="91204" x="5110163" y="4927600"/>
          <p14:tracePt t="91234" x="5127625" y="4999038"/>
          <p14:tracePt t="91238" x="5138738" y="5045075"/>
          <p14:tracePt t="91267" x="5138738" y="5094288"/>
          <p14:tracePt t="91300" x="5138738" y="5145088"/>
          <p14:tracePt t="91334" x="5138738" y="5172075"/>
          <p14:tracePt t="91522" x="0" y="0"/>
        </p14:tracePtLst>
        <p14:tracePtLst>
          <p14:tracePt t="91945" x="5462588" y="5730875"/>
          <p14:tracePt t="91950" x="5478463" y="5657850"/>
          <p14:tracePt t="91966" x="5478463" y="5564188"/>
          <p14:tracePt t="91999" x="5478463" y="5373688"/>
          <p14:tracePt t="92034" x="5416550" y="5178425"/>
          <p14:tracePt t="92039" x="5405438" y="5167313"/>
          <p14:tracePt t="92067" x="5294313" y="5060950"/>
          <p14:tracePt t="92100" x="5054600" y="4972050"/>
          <p14:tracePt t="92134" x="4775200" y="4972050"/>
          <p14:tracePt t="92167" x="4462463" y="5016500"/>
          <p14:tracePt t="92174" x="4451350" y="5033963"/>
          <p14:tracePt t="92201" x="4357688" y="5172075"/>
          <p14:tracePt t="92205" x="4357688" y="5222875"/>
          <p14:tracePt t="92233" x="4357688" y="5418138"/>
          <p14:tracePt t="92237" x="4357688" y="5468938"/>
          <p14:tracePt t="92268" x="4479925" y="5764213"/>
          <p14:tracePt t="92300" x="4808538" y="5976938"/>
          <p14:tracePt t="92334" x="4948238" y="6010275"/>
          <p14:tracePt t="92367" x="5121275" y="6010275"/>
          <p14:tracePt t="92402" x="5349875" y="5837238"/>
          <p14:tracePt t="92405" x="5383213" y="5819775"/>
          <p14:tracePt t="92433" x="5456238" y="5586413"/>
          <p14:tracePt t="92437" x="5456238" y="5557838"/>
          <p14:tracePt t="92468" x="5427663" y="5345113"/>
          <p14:tracePt t="92502" x="5127625" y="5200650"/>
          <p14:tracePt t="92533" x="4892675" y="5183188"/>
          <p14:tracePt t="92567" x="4564063" y="5251450"/>
          <p14:tracePt t="92600" x="4373563" y="5529263"/>
          <p14:tracePt t="92604" x="4373563" y="5597525"/>
          <p14:tracePt t="92634" x="4435475" y="5753100"/>
          <p14:tracePt t="92637" x="4502150" y="5753100"/>
          <p14:tracePt t="92668" x="4803775" y="5719763"/>
          <p14:tracePt t="92701" x="4987925" y="5580063"/>
          <p14:tracePt t="92730" x="5026025" y="5495925"/>
          <p14:tracePt t="92731" x="0" y="0"/>
        </p14:tracePtLst>
        <p14:tracePtLst>
          <p14:tracePt t="96267" x="6477000" y="3186113"/>
          <p14:tracePt t="96341" x="6461125" y="3175000"/>
          <p14:tracePt t="96420" x="6461125" y="3181350"/>
          <p14:tracePt t="96436" x="6461125" y="3192463"/>
          <p14:tracePt t="96468" x="6461125" y="3219450"/>
          <p14:tracePt t="96476" x="6472238" y="3230563"/>
          <p14:tracePt t="96500" x="6554788" y="3275013"/>
          <p14:tracePt t="96534" x="6623050" y="3314700"/>
          <p14:tracePt t="96628" x="6634163" y="3325813"/>
          <p14:tracePt t="96661" x="6650038" y="3325813"/>
          <p14:tracePt t="96676" x="6672263" y="3325813"/>
          <p14:tracePt t="96700" x="6727825" y="3325813"/>
          <p14:tracePt t="96734" x="6845300" y="3325813"/>
          <p14:tracePt t="96767" x="6878638" y="3319463"/>
          <p14:tracePt t="96804" x="6896100" y="3319463"/>
          <p14:tracePt t="96836" x="6951663" y="3303588"/>
          <p14:tracePt t="96868" x="7000875" y="3303588"/>
          <p14:tracePt t="96900" x="7013575" y="3303588"/>
          <p14:tracePt t="96934" x="7029450" y="3303588"/>
          <p14:tracePt t="96967" x="7069138" y="3303588"/>
          <p14:tracePt t="97000" x="7124700" y="3303588"/>
          <p14:tracePt t="97035" x="7146925" y="3303588"/>
          <p14:tracePt t="97037" x="7158038" y="3303588"/>
          <p14:tracePt t="97067" x="7224713" y="3303588"/>
          <p14:tracePt t="97100" x="7308850" y="3303588"/>
          <p14:tracePt t="97135" x="7404100" y="3303588"/>
          <p14:tracePt t="97167" x="7519988" y="3303588"/>
          <p14:tracePt t="97200" x="7559675" y="3303588"/>
          <p14:tracePt t="97204" x="7575550" y="3303588"/>
          <p14:tracePt t="97233" x="7632700" y="3275013"/>
          <p14:tracePt t="97237" x="7643813" y="3263900"/>
          <p14:tracePt t="97267" x="7659688" y="3263900"/>
          <p14:tracePt t="97270" x="7670800" y="3248025"/>
          <p14:tracePt t="97300" x="7693025" y="3225800"/>
          <p14:tracePt t="97334" x="7799388" y="3135313"/>
          <p14:tracePt t="97367" x="7839075" y="3097213"/>
          <p14:tracePt t="97400" x="7921625" y="3041650"/>
          <p14:tracePt t="97405" x="7932738" y="3041650"/>
          <p14:tracePt t="97434" x="7972425" y="3019425"/>
          <p14:tracePt t="97437" x="7989888" y="3019425"/>
          <p14:tracePt t="97467" x="8105775" y="2957513"/>
          <p14:tracePt t="97500" x="8189913" y="2901950"/>
          <p14:tracePt t="97534" x="8323263" y="2857500"/>
          <p14:tracePt t="97567" x="8391525" y="2846388"/>
          <p14:tracePt t="97600" x="8474075" y="2817813"/>
          <p14:tracePt t="97605" x="8485188" y="2817813"/>
          <p14:tracePt t="97653" x="8496300" y="2806700"/>
          <p14:tracePt t="97860" x="8491538" y="2795588"/>
          <p14:tracePt t="97877" x="8435975" y="2795588"/>
          <p14:tracePt t="97900" x="8362950" y="2795588"/>
          <p14:tracePt t="97934" x="8207375" y="2817813"/>
          <p14:tracePt t="97967" x="8089900" y="2851150"/>
          <p14:tracePt t="98000" x="7983538" y="2940050"/>
          <p14:tracePt t="98004" x="7972425" y="2957513"/>
          <p14:tracePt t="98034" x="7899400" y="3008313"/>
          <p14:tracePt t="98036" x="7888288" y="3024188"/>
          <p14:tracePt t="98067" x="7850188" y="3090863"/>
          <p14:tracePt t="98070" x="7832725" y="3119438"/>
          <p14:tracePt t="98100" x="7805738" y="3203575"/>
          <p14:tracePt t="98134" x="7743825" y="3286125"/>
          <p14:tracePt t="98167" x="7677150" y="3354388"/>
          <p14:tracePt t="98172" x="7666038" y="3370263"/>
          <p14:tracePt t="98200" x="7626350" y="3370263"/>
          <p14:tracePt t="98234" x="7575550" y="3370263"/>
          <p14:tracePt t="98238" x="7559675" y="3381375"/>
          <p14:tracePt t="98268" x="7481888" y="3381375"/>
          <p14:tracePt t="98300" x="7358063" y="3425825"/>
          <p14:tracePt t="98334" x="7291388" y="3392488"/>
          <p14:tracePt t="98367" x="7196138" y="3365500"/>
          <p14:tracePt t="98372" x="7185025" y="3354388"/>
          <p14:tracePt t="98400" x="7169150" y="3343275"/>
          <p14:tracePt t="98434" x="7073900" y="3325813"/>
          <p14:tracePt t="98467" x="6996113" y="3308350"/>
          <p14:tracePt t="98473" x="6985000" y="3308350"/>
          <p14:tracePt t="98500" x="6967538" y="3308350"/>
          <p14:tracePt t="98504" x="6940550" y="3308350"/>
          <p14:tracePt t="98534" x="6918325" y="3308350"/>
          <p14:tracePt t="98569" x="6851650" y="3308350"/>
          <p14:tracePt t="98573" x="6840538" y="3308350"/>
          <p14:tracePt t="98600" x="6783388" y="3308350"/>
          <p14:tracePt t="98604" x="6772275" y="3308350"/>
          <p14:tracePt t="98634" x="6761163" y="3308350"/>
          <p14:tracePt t="98669" x="6745288" y="3297238"/>
          <p14:tracePt t="98701" x="6745288" y="3286125"/>
          <p14:tracePt t="98732" x="6723063" y="3248025"/>
          <p14:tracePt t="98775" x="6723063" y="3236913"/>
          <p14:tracePt t="98824" x="6727825" y="3208338"/>
          <p14:tracePt t="98834" x="6745288" y="3197225"/>
          <p14:tracePt t="98867" x="6783388" y="3197225"/>
          <p14:tracePt t="98900" x="6978650" y="3252788"/>
          <p14:tracePt t="98905" x="7007225" y="3270250"/>
          <p14:tracePt t="98934" x="7102475" y="3319463"/>
          <p14:tracePt t="98937" x="7129463" y="3319463"/>
          <p14:tracePt t="98967" x="7140575" y="3330575"/>
          <p14:tracePt t="98970" x="7151688" y="3330575"/>
          <p14:tracePt t="98999" x="7208838" y="3330575"/>
          <p14:tracePt t="99034" x="7275513" y="3330575"/>
          <p14:tracePt t="99068" x="7369175" y="3325813"/>
          <p14:tracePt t="99100" x="7386638" y="3325813"/>
          <p14:tracePt t="99134" x="7448550" y="3325813"/>
          <p14:tracePt t="99139" x="7475538" y="3325813"/>
          <p14:tracePt t="99167" x="7508875" y="3325813"/>
          <p14:tracePt t="99170" x="7519988" y="3325813"/>
          <p14:tracePt t="99201" x="7542213" y="3314700"/>
          <p14:tracePt t="99240" x="7559675" y="3314700"/>
          <p14:tracePt t="99272" x="7570788" y="3297238"/>
          <p14:tracePt t="99300" x="7626350" y="3259138"/>
          <p14:tracePt t="99304" x="7637463" y="3230563"/>
          <p14:tracePt t="99334" x="7666038" y="3181350"/>
          <p14:tracePt t="99337" x="7677150" y="3163888"/>
          <p14:tracePt t="99367" x="7732713" y="3124200"/>
          <p14:tracePt t="99370" x="7743825" y="3113088"/>
          <p14:tracePt t="99400" x="7810500" y="3046413"/>
          <p14:tracePt t="99433" x="7877175" y="2979738"/>
          <p14:tracePt t="99465" x="7994650" y="2924175"/>
          <p14:tracePt t="99499" x="8116888" y="2879725"/>
          <p14:tracePt t="99532" x="8196263" y="2879725"/>
          <p14:tracePt t="99565" x="8267700" y="2862263"/>
          <p14:tracePt t="99568" x="8278813" y="2862263"/>
          <p14:tracePt t="99599" x="8356600" y="2862263"/>
          <p14:tracePt t="99633" x="8369300" y="2851150"/>
          <p14:tracePt t="99800" x="8362950" y="2840038"/>
          <p14:tracePt t="99816" x="8351838" y="2840038"/>
          <p14:tracePt t="99833" x="8296275" y="2840038"/>
          <p14:tracePt t="99867" x="8039100" y="2868613"/>
          <p14:tracePt t="99900" x="7839075" y="2917825"/>
          <p14:tracePt t="99904" x="7777163" y="2928938"/>
          <p14:tracePt t="99933" x="7670800" y="2997200"/>
          <p14:tracePt t="99937" x="7643813" y="3024188"/>
          <p14:tracePt t="99967" x="7464425" y="3101975"/>
          <p14:tracePt t="100000" x="7397750" y="3175000"/>
          <p14:tracePt t="100034" x="7331075" y="3225800"/>
          <p14:tracePt t="100067" x="7302500" y="3292475"/>
          <p14:tracePt t="100100" x="7258050" y="3414713"/>
          <p14:tracePt t="100105" x="7231063" y="3454400"/>
          <p14:tracePt t="100134" x="7202488" y="3509963"/>
          <p14:tracePt t="100200" x="7191375" y="3509963"/>
          <p14:tracePt t="100208" x="7180263" y="3509963"/>
          <p14:tracePt t="100234" x="7091363" y="3498850"/>
          <p14:tracePt t="100267" x="6996113" y="3459163"/>
          <p14:tracePt t="100301" x="6911975" y="3403600"/>
          <p14:tracePt t="100304" x="6896100" y="3403600"/>
          <p14:tracePt t="100334" x="6856413" y="3365500"/>
          <p14:tracePt t="100368" x="6789738" y="3348038"/>
          <p14:tracePt t="100402" x="6705600" y="3308350"/>
          <p14:tracePt t="100902" x="0" y="0"/>
        </p14:tracePtLst>
        <p14:tracePtLst>
          <p14:tracePt t="101940" x="6862763" y="4792663"/>
          <p14:tracePt t="101944" x="6862763" y="4776788"/>
          <p14:tracePt t="102013" x="6856413" y="4765675"/>
          <p14:tracePt t="102028" x="6845300" y="4765675"/>
          <p14:tracePt t="102044" x="6800850" y="4765675"/>
          <p14:tracePt t="102067" x="6734175" y="4765675"/>
          <p14:tracePt t="102100" x="6616700" y="4765675"/>
          <p14:tracePt t="102135" x="6516688" y="4803775"/>
          <p14:tracePt t="102167" x="6432550" y="4860925"/>
          <p14:tracePt t="102200" x="6326188" y="4932363"/>
          <p14:tracePt t="102204" x="6315075" y="4943475"/>
          <p14:tracePt t="102234" x="6315075" y="4960938"/>
          <p14:tracePt t="102364" x="6315075" y="4972050"/>
          <p14:tracePt t="102428" x="6321425" y="4972050"/>
          <p14:tracePt t="102444" x="6365875" y="4972050"/>
          <p14:tracePt t="102464" x="6376988" y="4972050"/>
          <p14:tracePt t="102464" x="0" y="0"/>
        </p14:tracePtLst>
        <p14:tracePtLst>
          <p14:tracePt t="103235" x="7069138" y="4732338"/>
          <p14:tracePt t="103260" x="7069138" y="4743450"/>
          <p14:tracePt t="103292" x="7073900" y="4743450"/>
          <p14:tracePt t="103301" x="7085013" y="4743450"/>
          <p14:tracePt t="103334" x="7196138" y="4743450"/>
          <p14:tracePt t="103367" x="7253288" y="4743450"/>
          <p14:tracePt t="103400" x="7291388" y="4743450"/>
          <p14:tracePt t="103436" x="7302500" y="4743450"/>
          <p14:tracePt t="103468" x="7313613" y="4743450"/>
          <p14:tracePt t="103500" x="7342188" y="4754563"/>
          <p14:tracePt t="103722" x="0" y="0"/>
        </p14:tracePtLst>
        <p14:tracePtLst>
          <p14:tracePt t="104050" x="6532563" y="4854575"/>
          <p14:tracePt t="104060" x="6521450" y="4854575"/>
          <p14:tracePt t="104076" x="6510338" y="4872038"/>
          <p14:tracePt t="104101" x="6454775" y="4883150"/>
          <p14:tracePt t="104134" x="6392863" y="4916488"/>
          <p14:tracePt t="104204" x="6376988" y="4927600"/>
          <p14:tracePt t="104212" x="6432550" y="4927600"/>
          <p14:tracePt t="104231" x="0" y="0"/>
        </p14:tracePtLst>
        <p14:tracePtLst>
          <p14:tracePt t="104644" x="7162800" y="4854575"/>
          <p14:tracePt t="104652" x="7158038" y="4860925"/>
          <p14:tracePt t="104748" x="7158038" y="4876800"/>
          <p14:tracePt t="104756" x="7158038" y="4887913"/>
          <p14:tracePt t="104812" x="7129463" y="4899025"/>
          <p14:tracePt t="104820" x="7118350" y="4899025"/>
          <p14:tracePt t="104834" x="7107238" y="4916488"/>
          <p14:tracePt t="104867" x="7080250" y="4938713"/>
          <p14:tracePt t="104900" x="7069138" y="5005388"/>
          <p14:tracePt t="104904" x="7069138" y="5016500"/>
          <p14:tracePt t="104934" x="7069138" y="5056188"/>
          <p14:tracePt t="104976" x="7073900" y="5100638"/>
          <p14:tracePt t="105001" x="7091363" y="5127625"/>
          <p14:tracePt t="105035" x="7185025" y="5167313"/>
          <p14:tracePt t="105067" x="7224713" y="5195888"/>
          <p14:tracePt t="105101" x="7242175" y="5240338"/>
          <p14:tracePt t="105134" x="7242175" y="5251450"/>
          <p14:tracePt t="105137" x="7242175" y="5262563"/>
          <p14:tracePt t="105167" x="7242175" y="5289550"/>
          <p14:tracePt t="105201" x="7235825" y="5311775"/>
          <p14:tracePt t="105234" x="7208838" y="5329238"/>
          <p14:tracePt t="105267" x="7124700" y="5373688"/>
          <p14:tracePt t="105300" x="7029450" y="5373688"/>
          <p14:tracePt t="105305" x="7000875" y="5373688"/>
          <p14:tracePt t="105334" x="6956425" y="5373688"/>
          <p14:tracePt t="105367" x="6934200" y="5373688"/>
          <p14:tracePt t="105400" x="6867525" y="5373688"/>
          <p14:tracePt t="105434" x="6845300" y="5373688"/>
          <p14:tracePt t="105488" x="6829425" y="5373688"/>
          <p14:tracePt t="105584" x="6829425" y="5384800"/>
          <p14:tracePt t="105600" x="6829425" y="5395913"/>
          <p14:tracePt t="105608" x="6829425" y="5413375"/>
          <p14:tracePt t="105634" x="6840538" y="5462588"/>
          <p14:tracePt t="105667" x="6896100" y="5480050"/>
          <p14:tracePt t="105701" x="6934200" y="5480050"/>
          <p14:tracePt t="105705" x="6962775" y="5480050"/>
          <p14:tracePt t="105734" x="7085013" y="5491163"/>
          <p14:tracePt t="105737" x="7151688" y="5491163"/>
          <p14:tracePt t="105767" x="7302500" y="5491163"/>
          <p14:tracePt t="105771" x="7342188" y="5491163"/>
          <p14:tracePt t="105801" x="7369175" y="5491163"/>
          <p14:tracePt t="105834" x="7448550" y="5491163"/>
          <p14:tracePt t="105867" x="7581900" y="5491163"/>
          <p14:tracePt t="105900" x="7654925" y="5491163"/>
          <p14:tracePt t="105934" x="7677150" y="5491163"/>
          <p14:tracePt t="105937" x="7704138" y="5491163"/>
          <p14:tracePt t="105967" x="7732713" y="5491163"/>
          <p14:tracePt t="105971" x="7754938" y="5491163"/>
          <p14:tracePt t="106000" x="7794625" y="5491163"/>
          <p14:tracePt t="106049" x="7821613" y="5507038"/>
          <p14:tracePt t="106067" x="7866063" y="5518150"/>
          <p14:tracePt t="106101" x="7899400" y="5546725"/>
          <p14:tracePt t="106134" x="7899400" y="5597525"/>
          <p14:tracePt t="106137" x="7899400" y="5664200"/>
          <p14:tracePt t="106167" x="7899400" y="5702300"/>
          <p14:tracePt t="106170" x="7899400" y="5713413"/>
          <p14:tracePt t="106200" x="7899400" y="5753100"/>
          <p14:tracePt t="106234" x="7899400" y="5781675"/>
          <p14:tracePt t="106267" x="7861300" y="5864225"/>
          <p14:tracePt t="106271" x="7850188" y="5875338"/>
          <p14:tracePt t="106300" x="7810500" y="5932488"/>
          <p14:tracePt t="106304" x="7794625" y="5943600"/>
          <p14:tracePt t="106334" x="7737475" y="5970588"/>
          <p14:tracePt t="106337" x="7726363" y="5981700"/>
          <p14:tracePt t="106368" x="7688263" y="6021388"/>
          <p14:tracePt t="106400" x="7677150" y="6032500"/>
          <p14:tracePt t="106480" x="7681913" y="6043613"/>
          <p14:tracePt t="106496" x="7699375" y="6021388"/>
          <p14:tracePt t="106504" x="7710488" y="6010275"/>
          <p14:tracePt t="106534" x="7726363" y="5970588"/>
          <p14:tracePt t="106537" x="7754938" y="5954713"/>
          <p14:tracePt t="106569" x="7783513" y="5932488"/>
          <p14:tracePt t="106600" x="7805738" y="5903913"/>
          <p14:tracePt t="106634" x="7816850" y="5881688"/>
          <p14:tracePt t="106667" x="7832725" y="5808663"/>
          <p14:tracePt t="106672" x="7832725" y="5797550"/>
          <p14:tracePt t="106700" x="7832725" y="5786438"/>
          <p14:tracePt t="106704" x="7832725" y="5770563"/>
          <p14:tracePt t="106733" x="7783513" y="5730875"/>
          <p14:tracePt t="106737" x="7754938" y="5719763"/>
          <p14:tracePt t="106768" x="7654925" y="5719763"/>
          <p14:tracePt t="106799" x="7542213" y="5702300"/>
          <p14:tracePt t="106833" x="7291388" y="5702300"/>
          <p14:tracePt t="106864" x="7173913" y="5702300"/>
          <p14:tracePt t="106897" x="7146925" y="5702300"/>
          <p14:tracePt t="106930" x="7069138" y="5702300"/>
          <p14:tracePt t="106964" x="6985000" y="5702300"/>
          <p14:tracePt t="106997" x="6884988" y="5686425"/>
          <p14:tracePt t="106998" x="6873875" y="5686425"/>
          <p14:tracePt t="107030" x="6805613" y="5675313"/>
          <p14:tracePt t="107064" x="6756400" y="5653088"/>
          <p14:tracePt t="107097" x="6667500" y="5546725"/>
          <p14:tracePt t="107131" x="6638925" y="5480050"/>
          <p14:tracePt t="107164" x="6627813" y="5468938"/>
          <p14:tracePt t="107166" x="6627813" y="5457825"/>
          <p14:tracePt t="107198" x="6627813" y="5429250"/>
          <p14:tracePt t="107232" x="6650038" y="5391150"/>
          <p14:tracePt t="107264" x="6700838" y="5340350"/>
          <p14:tracePt t="107298" x="6845300" y="5307013"/>
          <p14:tracePt t="107331" x="7018338" y="5273675"/>
          <p14:tracePt t="107365" x="7102475" y="5251450"/>
          <p14:tracePt t="107367" x="7113588" y="5251450"/>
          <p14:tracePt t="107398" x="7169150" y="5233988"/>
          <p14:tracePt t="107431" x="7286625" y="5233988"/>
          <p14:tracePt t="107464" x="7313613" y="5222875"/>
          <p14:tracePt t="107500" x="7324725" y="5222875"/>
          <p14:tracePt t="107504" x="7353300" y="5222875"/>
          <p14:tracePt t="107535" x="7391400" y="5222875"/>
          <p14:tracePt t="107537" x="7404100" y="5222875"/>
          <p14:tracePt t="107564" x="7442200" y="5211763"/>
          <p14:tracePt t="107597" x="7481888" y="5183188"/>
          <p14:tracePt t="107646" x="7493000" y="5172075"/>
          <p14:tracePt t="107664" x="7508875" y="5160963"/>
          <p14:tracePt t="107697" x="7486650" y="5089525"/>
          <p14:tracePt t="107730" x="7380288" y="5033963"/>
          <p14:tracePt t="107763" x="7269163" y="5016500"/>
          <p14:tracePt t="107797" x="7202488" y="5016500"/>
          <p14:tracePt t="107798" x="7191375" y="5016500"/>
          <p14:tracePt t="107830" x="7173913" y="5016500"/>
          <p14:tracePt t="107865" x="7151688" y="5005388"/>
          <p14:tracePt t="108036" x="7173913" y="5011738"/>
          <p14:tracePt t="108044" x="7202488" y="5045075"/>
          <p14:tracePt t="108067" x="7380288" y="5145088"/>
          <p14:tracePt t="108070" x="7431088" y="5178425"/>
          <p14:tracePt t="108100" x="7542213" y="5207000"/>
          <p14:tracePt t="108212" x="7553325" y="5218113"/>
          <p14:tracePt t="108220" x="7553325" y="5229225"/>
          <p14:tracePt t="108234" x="7553325" y="5245100"/>
          <p14:tracePt t="108237" x="7553325" y="5256213"/>
          <p14:tracePt t="108267" x="7553325" y="5295900"/>
          <p14:tracePt t="108270" x="7542213" y="5340350"/>
          <p14:tracePt t="108302" x="7324725" y="5440363"/>
          <p14:tracePt t="108334" x="7102475" y="5473700"/>
          <p14:tracePt t="108367" x="7018338" y="5473700"/>
          <p14:tracePt t="108404" x="7000875" y="5484813"/>
          <p14:tracePt t="108436" x="6989763" y="5502275"/>
          <p14:tracePt t="108467" x="6989763" y="5535613"/>
          <p14:tracePt t="108470" x="6989763" y="5564188"/>
          <p14:tracePt t="108501" x="7024688" y="5664200"/>
          <p14:tracePt t="108534" x="7196138" y="5724525"/>
          <p14:tracePt t="108567" x="7335838" y="5770563"/>
          <p14:tracePt t="108600" x="7419975" y="5815013"/>
          <p14:tracePt t="108604" x="7437438" y="5815013"/>
          <p14:tracePt t="108634" x="7475538" y="5815013"/>
          <p14:tracePt t="108708" x="7486650" y="5815013"/>
          <p14:tracePt t="108725" x="7497763" y="5826125"/>
          <p14:tracePt t="108754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A5DF2-AA89-27ED-B6E8-C4A4BDAF4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35C7639A-D837-9FFA-C62E-D3CBFD055413}"/>
              </a:ext>
            </a:extLst>
          </p:cNvPr>
          <p:cNvSpPr txBox="1">
            <a:spLocks/>
          </p:cNvSpPr>
          <p:nvPr/>
        </p:nvSpPr>
        <p:spPr>
          <a:xfrm>
            <a:off x="467545" y="1165759"/>
            <a:ext cx="4392488" cy="6666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cs-CZ" sz="2000" b="1" dirty="0">
                <a:latin typeface="+mn-lt"/>
              </a:rPr>
              <a:t>Thajsko – Bangkok</a:t>
            </a:r>
          </a:p>
          <a:p>
            <a:pPr algn="l">
              <a:spcAft>
                <a:spcPts val="1200"/>
              </a:spcAft>
            </a:pPr>
            <a:r>
              <a:rPr lang="cs-CZ" sz="2000" b="1" dirty="0">
                <a:solidFill>
                  <a:srgbClr val="C00000"/>
                </a:solidFill>
                <a:latin typeface="+mn-lt"/>
              </a:rPr>
              <a:t>Výrazné poklesy terénu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odběr podzemních vod - četné jílové polohy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r. 1980 - pokles 120 mm/rok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5D41C9-4A8D-049C-BABB-AF8EBF61B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3645024"/>
            <a:ext cx="3574387" cy="288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08AB75F-DB7D-408C-73E8-7F28F5D1A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791" y="904874"/>
            <a:ext cx="3875912" cy="2520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DF98194-5A0B-BE3B-DEBD-265FC5915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3501008"/>
            <a:ext cx="3600000" cy="2902747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EB7B2E33-144E-3E93-7761-1EB839302908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5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Příklady nadměrného jímání vod</a:t>
            </a: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8C473A11-62B8-18AC-5821-641F71534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1147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41"/>
    </mc:Choice>
    <mc:Fallback xmlns="">
      <p:transition spd="slow" advTm="68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599" x="2744788" y="2343150"/>
          <p14:tracePt t="12695" x="2755900" y="2332038"/>
          <p14:tracePt t="12715" x="2773363" y="2332038"/>
          <p14:tracePt t="12735" x="2811463" y="2332038"/>
          <p14:tracePt t="12738" x="2822575" y="2332038"/>
          <p14:tracePt t="12768" x="2873375" y="2332038"/>
          <p14:tracePt t="12772" x="2889250" y="2332038"/>
          <p14:tracePt t="12801" x="2940050" y="2332038"/>
          <p14:tracePt t="12804" x="2990850" y="2332038"/>
          <p14:tracePt t="12835" x="3084513" y="2332038"/>
          <p14:tracePt t="12869" x="3213100" y="2332038"/>
          <p14:tracePt t="12876" x="3241675" y="2332038"/>
          <p14:tracePt t="12902" x="3279775" y="2332038"/>
          <p14:tracePt t="12935" x="3319463" y="2332038"/>
          <p14:tracePt t="12939" x="3363913" y="2332038"/>
          <p14:tracePt t="12968" x="3397250" y="2332038"/>
          <p14:tracePt t="12972" x="3425825" y="2332038"/>
          <p14:tracePt t="13002" x="3548063" y="2343150"/>
          <p14:tracePt t="13035" x="3643313" y="2354263"/>
          <p14:tracePt t="13068" x="3776663" y="2387600"/>
          <p14:tracePt t="13102" x="3994150" y="2455863"/>
          <p14:tracePt t="13135" x="4167188" y="2455863"/>
          <p14:tracePt t="13139" x="4184650" y="2455863"/>
          <p14:tracePt t="13169" x="4222750" y="2455863"/>
          <p14:tracePt t="13227" x="4233863" y="2455863"/>
          <p14:tracePt t="13259" x="4229100" y="2455863"/>
          <p14:tracePt t="13269" x="4184650" y="2455863"/>
          <p14:tracePt t="13302" x="3944938" y="2422525"/>
          <p14:tracePt t="13335" x="3716338" y="2422525"/>
          <p14:tracePt t="13339" x="3625850" y="2422525"/>
          <p14:tracePt t="13369" x="3392488" y="2371725"/>
          <p14:tracePt t="13372" x="3297238" y="2349500"/>
          <p14:tracePt t="13402" x="3119438" y="2305050"/>
          <p14:tracePt t="13435" x="3006725" y="2287588"/>
          <p14:tracePt t="13469" x="2935288" y="2287588"/>
          <p14:tracePt t="13643" x="2940050" y="2287588"/>
          <p14:tracePt t="13651" x="2951163" y="2287588"/>
          <p14:tracePt t="13669" x="3028950" y="2293938"/>
          <p14:tracePt t="13702" x="3257550" y="2309813"/>
          <p14:tracePt t="13735" x="3414713" y="2343150"/>
          <p14:tracePt t="13740" x="3441700" y="2343150"/>
          <p14:tracePt t="13768" x="3532188" y="2360613"/>
          <p14:tracePt t="13771" x="3576638" y="2360613"/>
          <p14:tracePt t="13802" x="3692525" y="2371725"/>
          <p14:tracePt t="13835" x="3827463" y="2371725"/>
          <p14:tracePt t="13844" x="3838575" y="2371725"/>
          <p14:tracePt t="13868" x="3905250" y="2371725"/>
          <p14:tracePt t="13902" x="3944938" y="2371725"/>
          <p14:tracePt t="13936" x="3956050" y="2371725"/>
          <p14:tracePt t="13968" x="3983038" y="2371725"/>
          <p14:tracePt t="14107" x="3978275" y="2371725"/>
          <p14:tracePt t="14123" x="3960813" y="2365375"/>
          <p14:tracePt t="14138" x="3949700" y="2365375"/>
          <p14:tracePt t="14168" x="3876675" y="2365375"/>
          <p14:tracePt t="14171" x="3827463" y="2365375"/>
          <p14:tracePt t="14202" x="3592513" y="2349500"/>
          <p14:tracePt t="14236" x="3397250" y="2349500"/>
          <p14:tracePt t="14268" x="3263900" y="2316163"/>
          <p14:tracePt t="14302" x="3179763" y="2316163"/>
          <p14:tracePt t="14336" x="3141663" y="2316163"/>
          <p14:tracePt t="15177" x="0" y="0"/>
        </p14:tracePtLst>
        <p14:tracePtLst>
          <p14:tracePt t="16135" x="1104900" y="2667000"/>
          <p14:tracePt t="16138" x="1093788" y="2667000"/>
          <p14:tracePt t="16158" x="1093788" y="2673350"/>
          <p14:tracePt t="16174" x="1116013" y="2689225"/>
          <p14:tracePt t="16200" x="1165225" y="2700338"/>
          <p14:tracePt t="16233" x="1193800" y="2744788"/>
          <p14:tracePt t="16269" x="1211263" y="2755900"/>
          <p14:tracePt t="16271" x="1222375" y="2755900"/>
          <p14:tracePt t="16302" x="1271588" y="2755900"/>
          <p14:tracePt t="16335" x="1327150" y="2755900"/>
          <p14:tracePt t="16368" x="1338263" y="2755900"/>
          <p14:tracePt t="16494" x="1333500" y="2755900"/>
          <p14:tracePt t="16510" x="1316038" y="2755900"/>
          <p14:tracePt t="16518" x="1289050" y="2755900"/>
          <p14:tracePt t="16534" x="1193800" y="2755900"/>
          <p14:tracePt t="16569" x="1004888" y="2773363"/>
          <p14:tracePt t="16602" x="809625" y="2801938"/>
          <p14:tracePt t="16635" x="730250" y="2801938"/>
          <p14:tracePt t="16639" x="714375" y="2801938"/>
          <p14:tracePt t="17039" x="714375" y="2817813"/>
          <p14:tracePt t="17087" x="736600" y="2817813"/>
          <p14:tracePt t="17095" x="752475" y="2817813"/>
          <p14:tracePt t="17102" x="774700" y="2817813"/>
          <p14:tracePt t="17134" x="909638" y="2817813"/>
          <p14:tracePt t="17168" x="969963" y="2817813"/>
          <p14:tracePt t="17311" x="982663" y="2817813"/>
          <p14:tracePt t="17319" x="998538" y="2817813"/>
          <p14:tracePt t="17335" x="1038225" y="2817813"/>
          <p14:tracePt t="17368" x="1104900" y="2817813"/>
          <p14:tracePt t="17402" x="1143000" y="2817813"/>
          <p14:tracePt t="17406" x="1171575" y="2806700"/>
          <p14:tracePt t="17435" x="1255713" y="2806700"/>
          <p14:tracePt t="17439" x="1282700" y="2806700"/>
          <p14:tracePt t="17468" x="1428750" y="2806700"/>
          <p14:tracePt t="17471" x="1455738" y="2806700"/>
          <p14:tracePt t="17502" x="1500188" y="2806700"/>
          <p14:tracePt t="17887" x="1511300" y="2806700"/>
          <p14:tracePt t="17903" x="1522413" y="2806700"/>
          <p14:tracePt t="17911" x="1539875" y="2806700"/>
          <p14:tracePt t="17935" x="1601788" y="2806700"/>
          <p14:tracePt t="17968" x="1639888" y="2806700"/>
          <p14:tracePt t="18002" x="1657350" y="2806700"/>
          <p14:tracePt t="18207" x="1668463" y="2806700"/>
          <p14:tracePt t="18225" x="1695450" y="2806700"/>
          <p14:tracePt t="18235" x="1724025" y="2806700"/>
          <p14:tracePt t="18268" x="1808163" y="2817813"/>
          <p14:tracePt t="18272" x="1863725" y="2817813"/>
          <p14:tracePt t="18302" x="1930400" y="2817813"/>
          <p14:tracePt t="18336" x="1958975" y="2817813"/>
          <p14:tracePt t="18368" x="1970088" y="2817813"/>
          <p14:tracePt t="18463" x="1985963" y="2817813"/>
          <p14:tracePt t="18511" x="1974850" y="2813050"/>
          <p14:tracePt t="18527" x="1947863" y="2795588"/>
          <p14:tracePt t="18535" x="1935163" y="2795588"/>
          <p14:tracePt t="18570" x="1857375" y="2795588"/>
          <p14:tracePt t="18602" x="1724025" y="2795588"/>
          <p14:tracePt t="18636" x="1684338" y="2795588"/>
          <p14:tracePt t="18771" x="1706563" y="2806700"/>
          <p14:tracePt t="18779" x="1717675" y="2806700"/>
          <p14:tracePt t="18801" x="1757363" y="2817813"/>
          <p14:tracePt t="18805" x="1819275" y="2835275"/>
          <p14:tracePt t="18835" x="1868488" y="2835275"/>
          <p14:tracePt t="18869" x="2008188" y="2846388"/>
          <p14:tracePt t="18902" x="2103438" y="2846388"/>
          <p14:tracePt t="18935" x="2170113" y="2846388"/>
          <p14:tracePt t="18979" x="2181225" y="2846388"/>
          <p14:tracePt t="19171" x="2198688" y="2846388"/>
          <p14:tracePt t="19179" x="2198688" y="2840038"/>
          <p14:tracePt t="19202" x="2187575" y="2828925"/>
          <p14:tracePt t="19523" x="2198688" y="2828925"/>
          <p14:tracePt t="19538" x="2209800" y="2828925"/>
          <p14:tracePt t="19547" x="2254250" y="2828925"/>
          <p14:tracePt t="19568" x="2292350" y="2828925"/>
          <p14:tracePt t="19571" x="2303463" y="2828925"/>
          <p14:tracePt t="19602" x="2376488" y="2813050"/>
          <p14:tracePt t="19684" x="2387600" y="2813050"/>
          <p14:tracePt t="19715" x="2398713" y="2813050"/>
          <p14:tracePt t="19731" x="2409825" y="2813050"/>
          <p14:tracePt t="19747" x="2427288" y="2813050"/>
          <p14:tracePt t="19768" x="2465388" y="2813050"/>
          <p14:tracePt t="19771" x="2533650" y="2813050"/>
          <p14:tracePt t="19802" x="2655888" y="2813050"/>
          <p14:tracePt t="19806" x="2682875" y="2813050"/>
          <p14:tracePt t="19835" x="2844800" y="2857500"/>
          <p14:tracePt t="19868" x="2911475" y="2868613"/>
          <p14:tracePt t="19902" x="2951163" y="2884488"/>
          <p14:tracePt t="19955" x="2962275" y="2884488"/>
          <p14:tracePt t="20099" x="2940050" y="2884488"/>
          <p14:tracePt t="20107" x="2928938" y="2873375"/>
          <p14:tracePt t="20135" x="2789238" y="2857500"/>
          <p14:tracePt t="20139" x="2693988" y="2840038"/>
          <p14:tracePt t="20168" x="2471738" y="2840038"/>
          <p14:tracePt t="20171" x="2382838" y="2840038"/>
          <p14:tracePt t="20202" x="2181225" y="2840038"/>
          <p14:tracePt t="20235" x="2170113" y="2840038"/>
          <p14:tracePt t="20355" x="2159000" y="2840038"/>
          <p14:tracePt t="20371" x="2165350" y="2840038"/>
          <p14:tracePt t="20387" x="2192338" y="2840038"/>
          <p14:tracePt t="20403" x="2247900" y="2851150"/>
          <p14:tracePt t="20435" x="2520950" y="2884488"/>
          <p14:tracePt t="20468" x="2795588" y="2901950"/>
          <p14:tracePt t="20502" x="2895600" y="2901950"/>
          <p14:tracePt t="20535" x="2990850" y="2895600"/>
          <p14:tracePt t="20538" x="3006725" y="2884488"/>
          <p14:tracePt t="21635" x="3006725" y="2868613"/>
          <p14:tracePt t="21747" x="2984500" y="2857500"/>
          <p14:tracePt t="21755" x="2968625" y="2857500"/>
          <p14:tracePt t="21768" x="2911475" y="2840038"/>
          <p14:tracePt t="21771" x="2878138" y="2840038"/>
          <p14:tracePt t="21802" x="2716213" y="2824163"/>
          <p14:tracePt t="21805" x="2622550" y="2806700"/>
          <p14:tracePt t="21835" x="2298700" y="2784475"/>
          <p14:tracePt t="21868" x="2232025" y="2784475"/>
          <p14:tracePt t="21871" x="2187575" y="2784475"/>
          <p14:tracePt t="21902" x="2176463" y="2784475"/>
          <p14:tracePt t="21991" x="2165350" y="2784475"/>
          <p14:tracePt t="22119" x="2203450" y="2795588"/>
          <p14:tracePt t="22127" x="2214563" y="2795588"/>
          <p14:tracePt t="22136" x="2254250" y="2795588"/>
          <p14:tracePt t="22168" x="2454275" y="2868613"/>
          <p14:tracePt t="22202" x="2773363" y="2884488"/>
          <p14:tracePt t="22235" x="3028950" y="2901950"/>
          <p14:tracePt t="22240" x="3040063" y="2901950"/>
          <p14:tracePt t="22268" x="3062288" y="2901950"/>
          <p14:tracePt t="22439" x="3057525" y="2913063"/>
          <p14:tracePt t="22455" x="3013075" y="2928938"/>
          <p14:tracePt t="22468" x="3001963" y="2928938"/>
          <p14:tracePt t="22471" x="2940050" y="2946400"/>
          <p14:tracePt t="22502" x="2728913" y="2946400"/>
          <p14:tracePt t="22536" x="2516188" y="2962275"/>
          <p14:tracePt t="22568" x="2432050" y="2974975"/>
          <p14:tracePt t="22602" x="2332038" y="2974975"/>
          <p14:tracePt t="22607" x="2320925" y="2974975"/>
          <p14:tracePt t="22635" x="2298700" y="2968625"/>
          <p14:tracePt t="22917" x="2298700" y="2940050"/>
          <p14:tracePt t="22917" x="0" y="0"/>
        </p14:tracePtLst>
        <p14:tracePtLst>
          <p14:tracePt t="25107" x="5729288" y="3694113"/>
          <p14:tracePt t="25147" x="5729288" y="3698875"/>
          <p14:tracePt t="25163" x="5751513" y="3716338"/>
          <p14:tracePt t="25171" x="5784850" y="3744913"/>
          <p14:tracePt t="25200" x="5946775" y="3929063"/>
          <p14:tracePt t="25202" x="5997575" y="3978275"/>
          <p14:tracePt t="25235" x="6186488" y="4286250"/>
          <p14:tracePt t="25267" x="6421438" y="4548188"/>
          <p14:tracePt t="25300" x="6499225" y="4692650"/>
          <p14:tracePt t="25332" x="6527800" y="4737100"/>
          <p14:tracePt t="25365" x="6594475" y="4803775"/>
          <p14:tracePt t="25403" x="6711950" y="4876800"/>
          <p14:tracePt t="25435" x="6818313" y="4932363"/>
          <p14:tracePt t="25468" x="7013575" y="5016500"/>
          <p14:tracePt t="25502" x="7213600" y="5133975"/>
          <p14:tracePt t="25508" x="7264400" y="5149850"/>
          <p14:tracePt t="25535" x="7335838" y="5195888"/>
          <p14:tracePt t="25539" x="7364413" y="5211763"/>
          <p14:tracePt t="25568" x="7437438" y="5251450"/>
          <p14:tracePt t="25571" x="7464425" y="5267325"/>
          <p14:tracePt t="25603" x="7726363" y="5373688"/>
          <p14:tracePt t="25635" x="7805738" y="5391150"/>
          <p14:tracePt t="25669" x="7816850" y="5391150"/>
          <p14:tracePt t="25945" x="0" y="0"/>
        </p14:tracePtLst>
        <p14:tracePtLst>
          <p14:tracePt t="27154" x="5634038" y="2633663"/>
          <p14:tracePt t="27339" x="5622925" y="2633663"/>
          <p14:tracePt t="27388" x="5595938" y="2655888"/>
          <p14:tracePt t="27395" x="5584825" y="2673350"/>
          <p14:tracePt t="27419" x="5573713" y="2684463"/>
          <p14:tracePt t="27436" x="5540375" y="2722563"/>
          <p14:tracePt t="27468" x="5511800" y="2824163"/>
          <p14:tracePt t="27502" x="5511800" y="2840038"/>
          <p14:tracePt t="27785" x="0" y="0"/>
        </p14:tracePtLst>
        <p14:tracePtLst>
          <p14:tracePt t="30359" x="5935663" y="3008313"/>
          <p14:tracePt t="30363" x="5946775" y="2997200"/>
          <p14:tracePt t="30511" x="5991225" y="2968625"/>
          <p14:tracePt t="30519" x="6008688" y="2951163"/>
          <p14:tracePt t="30535" x="6064250" y="2951163"/>
          <p14:tracePt t="30568" x="6237288" y="2906713"/>
          <p14:tracePt t="30602" x="6392863" y="2873375"/>
          <p14:tracePt t="30608" x="6461125" y="2857500"/>
          <p14:tracePt t="30635" x="6516688" y="2840038"/>
          <p14:tracePt t="30639" x="6561138" y="2828925"/>
          <p14:tracePt t="30668" x="6610350" y="2813050"/>
          <p14:tracePt t="30703" x="6638925" y="2773363"/>
          <p14:tracePt t="30735" x="6667500" y="2744788"/>
          <p14:tracePt t="30768" x="6745288" y="2678113"/>
          <p14:tracePt t="30803" x="6845300" y="2593975"/>
          <p14:tracePt t="30807" x="6856413" y="2582863"/>
          <p14:tracePt t="30835" x="6956425" y="2555875"/>
          <p14:tracePt t="30838" x="6973888" y="2522538"/>
          <p14:tracePt t="30868" x="7107238" y="2478088"/>
          <p14:tracePt t="30871" x="7191375" y="2444750"/>
          <p14:tracePt t="30904" x="7275513" y="2371725"/>
          <p14:tracePt t="30935" x="7346950" y="2316163"/>
          <p14:tracePt t="30969" x="7358063" y="2305050"/>
          <p14:tracePt t="31004" x="7369175" y="2293938"/>
          <p14:tracePt t="31035" x="7386638" y="2254250"/>
          <p14:tracePt t="31331" x="7364413" y="2260600"/>
          <p14:tracePt t="31338" x="7335838" y="2260600"/>
          <p14:tracePt t="31368" x="7169150" y="2293938"/>
          <p14:tracePt t="31371" x="7140575" y="2327275"/>
          <p14:tracePt t="31402" x="6873875" y="2433638"/>
          <p14:tracePt t="31435" x="6689725" y="2533650"/>
          <p14:tracePt t="31468" x="6623050" y="2555875"/>
          <p14:tracePt t="31502" x="6599238" y="2571750"/>
          <p14:tracePt t="31535" x="6532563" y="2611438"/>
          <p14:tracePt t="31539" x="6521450" y="2622550"/>
          <p14:tracePt t="31569" x="6450013" y="2640013"/>
          <p14:tracePt t="31573" x="6421438" y="2651125"/>
          <p14:tracePt t="31602" x="6337300" y="2667000"/>
          <p14:tracePt t="31605" x="6326188" y="2678113"/>
          <p14:tracePt t="31635" x="6248400" y="2678113"/>
          <p14:tracePt t="31668" x="6237288" y="2678113"/>
          <p14:tracePt t="31731" x="6219825" y="2678113"/>
          <p14:tracePt t="31739" x="6192838" y="2695575"/>
          <p14:tracePt t="31771" x="6115050" y="2706688"/>
          <p14:tracePt t="31827" x="6086475" y="2733675"/>
          <p14:tracePt t="31835" x="6075363" y="2751138"/>
          <p14:tracePt t="31869" x="6019800" y="2773363"/>
          <p14:tracePt t="31902" x="5964238" y="2790825"/>
          <p14:tracePt t="32068" x="5953125" y="2801938"/>
          <p14:tracePt t="32083" x="5919788" y="2828925"/>
          <p14:tracePt t="32102" x="5897563" y="2873375"/>
          <p14:tracePt t="32135" x="5880100" y="2884488"/>
          <p14:tracePt t="32168" x="5868988" y="2895600"/>
          <p14:tracePt t="33139" x="5875338" y="2895600"/>
          <p14:tracePt t="33147" x="5891213" y="2895600"/>
          <p14:tracePt t="33187" x="5902325" y="2895600"/>
          <p14:tracePt t="33203" x="5913438" y="2895600"/>
          <p14:tracePt t="33236" x="5953125" y="2895600"/>
          <p14:tracePt t="33268" x="5991225" y="2895600"/>
          <p14:tracePt t="33303" x="6019800" y="2895600"/>
          <p14:tracePt t="33308" x="6030913" y="2895600"/>
          <p14:tracePt t="33333" x="6137275" y="2895600"/>
          <p14:tracePt t="33367" x="6175375" y="2890838"/>
          <p14:tracePt t="33442" x="6232525" y="2873375"/>
          <p14:tracePt t="33450" x="6248400" y="2873375"/>
          <p14:tracePt t="33467" x="6259513" y="2862263"/>
          <p14:tracePt t="33502" x="6281738" y="2835275"/>
          <p14:tracePt t="33506" x="6299200" y="2824163"/>
          <p14:tracePt t="33535" x="6310313" y="2813050"/>
          <p14:tracePt t="33538" x="6321425" y="2801938"/>
          <p14:tracePt t="33569" x="6365875" y="2755900"/>
          <p14:tracePt t="33572" x="6376988" y="2744788"/>
          <p14:tracePt t="33603" x="6399213" y="2733675"/>
          <p14:tracePt t="33635" x="6427788" y="2706688"/>
          <p14:tracePt t="33668" x="6521450" y="2667000"/>
          <p14:tracePt t="33702" x="6605588" y="2640013"/>
          <p14:tracePt t="33707" x="6656388" y="2622550"/>
          <p14:tracePt t="33735" x="6711950" y="2606675"/>
          <p14:tracePt t="33739" x="6756400" y="2578100"/>
          <p14:tracePt t="33768" x="6805613" y="2578100"/>
          <p14:tracePt t="33803" x="6873875" y="2566988"/>
          <p14:tracePt t="33835" x="6967538" y="2522538"/>
          <p14:tracePt t="33869" x="7129463" y="2493963"/>
          <p14:tracePt t="33902" x="7253288" y="2433638"/>
          <p14:tracePt t="33906" x="7302500" y="2416175"/>
          <p14:tracePt t="33935" x="7397750" y="2382838"/>
          <p14:tracePt t="33939" x="7459663" y="2349500"/>
          <p14:tracePt t="33968" x="7632700" y="2249488"/>
          <p14:tracePt t="33971" x="7681913" y="2214563"/>
          <p14:tracePt t="34001" x="7877175" y="2109788"/>
          <p14:tracePt t="34035" x="8016875" y="2030413"/>
          <p14:tracePt t="34039" x="8061325" y="2014538"/>
          <p14:tracePt t="34068" x="8150225" y="1941513"/>
          <p14:tracePt t="34071" x="8167688" y="1930400"/>
          <p14:tracePt t="34102" x="8267700" y="1858963"/>
          <p14:tracePt t="34135" x="8351838" y="1801813"/>
          <p14:tracePt t="34168" x="8374063" y="1746250"/>
          <p14:tracePt t="34175" x="8374063" y="1735138"/>
          <p14:tracePt t="34202" x="8402638" y="1685925"/>
          <p14:tracePt t="34236" x="8458200" y="1617663"/>
          <p14:tracePt t="34240" x="8469313" y="1617663"/>
          <p14:tracePt t="34295" x="8480425" y="1601788"/>
          <p14:tracePt t="34359" x="8474075" y="1590675"/>
          <p14:tracePt t="34375" x="8462963" y="1590675"/>
          <p14:tracePt t="34383" x="8418513" y="1590675"/>
          <p14:tracePt t="34402" x="8234363" y="1590675"/>
          <p14:tracePt t="34435" x="7961313" y="1735138"/>
          <p14:tracePt t="34439" x="7910513" y="1768475"/>
          <p14:tracePt t="34470" x="7805738" y="1841500"/>
          <p14:tracePt t="34473" x="7732713" y="1881188"/>
          <p14:tracePt t="34503" x="7481888" y="2036763"/>
          <p14:tracePt t="34535" x="7158038" y="2232025"/>
          <p14:tracePt t="34569" x="6989763" y="2360613"/>
          <p14:tracePt t="34602" x="6823075" y="2444750"/>
          <p14:tracePt t="34607" x="6772275" y="2478088"/>
          <p14:tracePt t="34635" x="6583363" y="2527300"/>
          <p14:tracePt t="34638" x="6532563" y="2544763"/>
          <p14:tracePt t="34668" x="6415088" y="2644775"/>
          <p14:tracePt t="34672" x="6388100" y="2678113"/>
          <p14:tracePt t="34702" x="6254750" y="2784475"/>
          <p14:tracePt t="34735" x="6115050" y="2913063"/>
          <p14:tracePt t="34769" x="6075363" y="2951163"/>
          <p14:tracePt t="34802" x="6048375" y="2962275"/>
          <p14:tracePt t="34871" x="6059488" y="2957513"/>
          <p14:tracePt t="34887" x="6070600" y="2946400"/>
          <p14:tracePt t="34903" x="6148388" y="2895600"/>
          <p14:tracePt t="34935" x="6370638" y="2744788"/>
          <p14:tracePt t="34968" x="6594475" y="2622550"/>
          <p14:tracePt t="35002" x="6951663" y="2444750"/>
          <p14:tracePt t="35007" x="7058025" y="2376488"/>
          <p14:tracePt t="35036" x="7342188" y="2198688"/>
          <p14:tracePt t="35040" x="7419975" y="2136775"/>
          <p14:tracePt t="35068" x="7575550" y="2054225"/>
          <p14:tracePt t="35071" x="7626350" y="2003425"/>
          <p14:tracePt t="35102" x="7877175" y="1858963"/>
          <p14:tracePt t="35135" x="8027988" y="1763713"/>
          <p14:tracePt t="35168" x="8094663" y="1662113"/>
          <p14:tracePt t="35202" x="8134350" y="1606550"/>
          <p14:tracePt t="35235" x="8189913" y="1528763"/>
          <p14:tracePt t="35268" x="8207375" y="1512888"/>
          <p14:tracePt t="35431" x="8185150" y="1524000"/>
          <p14:tracePt t="35439" x="8105775" y="1579563"/>
          <p14:tracePt t="35468" x="7954963" y="1697038"/>
          <p14:tracePt t="35472" x="7877175" y="1735138"/>
          <p14:tracePt t="35502" x="7493000" y="1958975"/>
          <p14:tracePt t="35536" x="7158038" y="2176463"/>
          <p14:tracePt t="35568" x="6911975" y="2316163"/>
          <p14:tracePt t="35602" x="6638925" y="2478088"/>
          <p14:tracePt t="35635" x="6438900" y="2578100"/>
          <p14:tracePt t="35639" x="6343650" y="2617788"/>
          <p14:tracePt t="35668" x="6208713" y="2689225"/>
          <p14:tracePt t="35671" x="6197600" y="2700338"/>
          <p14:tracePt t="35702" x="6053138" y="2778125"/>
          <p14:tracePt t="35735" x="5975350" y="2828925"/>
          <p14:tracePt t="35768" x="5908675" y="2868613"/>
          <p14:tracePt t="35802" x="5880100" y="2906713"/>
          <p14:tracePt t="35836" x="5857875" y="2946400"/>
          <p14:tracePt t="35869" x="5857875" y="2957513"/>
          <p14:tracePt t="35911" x="5857875" y="2968625"/>
          <p14:tracePt t="35935" x="6002338" y="2968625"/>
          <p14:tracePt t="35968" x="6410325" y="2935288"/>
          <p14:tracePt t="36002" x="6918325" y="2806700"/>
          <p14:tracePt t="36006" x="7018338" y="2767013"/>
          <p14:tracePt t="36035" x="7202488" y="2640013"/>
          <p14:tracePt t="36038" x="7246938" y="2622550"/>
          <p14:tracePt t="36068" x="7404100" y="2522538"/>
          <p14:tracePt t="36072" x="7431088" y="2493963"/>
          <p14:tracePt t="36102" x="7559675" y="2416175"/>
          <p14:tracePt t="36135" x="7715250" y="2254250"/>
          <p14:tracePt t="36168" x="7950200" y="2058988"/>
          <p14:tracePt t="36203" x="8116888" y="1963738"/>
          <p14:tracePt t="36207" x="8156575" y="1936750"/>
          <p14:tracePt t="36235" x="8251825" y="1858963"/>
          <p14:tracePt t="36239" x="8267700" y="1841500"/>
          <p14:tracePt t="36268" x="8351838" y="1774825"/>
          <p14:tracePt t="36271" x="8351838" y="1757363"/>
          <p14:tracePt t="36303" x="8407400" y="1662113"/>
          <p14:tracePt t="36335" x="8451850" y="1550988"/>
          <p14:tracePt t="36368" x="8491538" y="1477963"/>
          <p14:tracePt t="36402" x="8507413" y="1444625"/>
          <p14:tracePt t="36471" x="8469313" y="1450975"/>
          <p14:tracePt t="36479" x="8451850" y="1450975"/>
          <p14:tracePt t="36502" x="8301038" y="1517650"/>
          <p14:tracePt t="36535" x="8123238" y="1651000"/>
          <p14:tracePt t="36568" x="7921625" y="1785938"/>
          <p14:tracePt t="36602" x="7710488" y="1974850"/>
          <p14:tracePt t="36635" x="7426325" y="2198688"/>
          <p14:tracePt t="36639" x="7375525" y="2232025"/>
          <p14:tracePt t="36668" x="7208838" y="2316163"/>
          <p14:tracePt t="36671" x="7173913" y="2349500"/>
          <p14:tracePt t="36702" x="6878638" y="2511425"/>
          <p14:tracePt t="36735" x="6723063" y="2578100"/>
          <p14:tracePt t="36768" x="6583363" y="2640013"/>
          <p14:tracePt t="36775" x="6532563" y="2655888"/>
          <p14:tracePt t="36802" x="6461125" y="2728913"/>
          <p14:tracePt t="36833" x="6292850" y="2835275"/>
          <p14:tracePt t="36838" x="6219825" y="2868613"/>
          <p14:tracePt t="36867" x="6148388" y="2913063"/>
          <p14:tracePt t="36900" x="6092825" y="2940050"/>
          <p14:tracePt t="36902" x="6081713" y="2951163"/>
          <p14:tracePt t="36933" x="6064250" y="3008313"/>
          <p14:tracePt t="37014" x="6103938" y="3008313"/>
          <p14:tracePt t="37022" x="6115050" y="3008313"/>
          <p14:tracePt t="37034" x="6159500" y="3008313"/>
          <p14:tracePt t="37068" x="6427788" y="2895600"/>
          <p14:tracePt t="37101" x="6627813" y="2795588"/>
          <p14:tracePt t="37134" x="6907213" y="2617788"/>
          <p14:tracePt t="37139" x="6956425" y="2566988"/>
          <p14:tracePt t="37169" x="7158038" y="2422525"/>
          <p14:tracePt t="37172" x="7191375" y="2371725"/>
          <p14:tracePt t="37201" x="7353300" y="2243138"/>
          <p14:tracePt t="37204" x="7404100" y="2192338"/>
          <p14:tracePt t="37235" x="7542213" y="2087563"/>
          <p14:tracePt t="37268" x="7666038" y="1974850"/>
          <p14:tracePt t="37302" x="7748588" y="1908175"/>
          <p14:tracePt t="37335" x="7832725" y="1824038"/>
          <p14:tracePt t="37339" x="7843838" y="1812925"/>
          <p14:tracePt t="37371" x="7854950" y="1801813"/>
          <p14:tracePt t="37402" x="7910513" y="1774825"/>
          <p14:tracePt t="38075" x="7872413" y="1785938"/>
          <p14:tracePt t="38083" x="7861300" y="1785938"/>
          <p14:tracePt t="38102" x="7843838" y="1797050"/>
          <p14:tracePt t="38132" x="7821613" y="1808163"/>
          <p14:tracePt t="38133" x="0" y="0"/>
        </p14:tracePtLst>
        <p14:tracePtLst>
          <p14:tracePt t="39362" x="6203950" y="3783013"/>
          <p14:tracePt t="39579" x="6208713" y="3783013"/>
          <p14:tracePt t="39611" x="6226175" y="3789363"/>
          <p14:tracePt t="39691" x="6237288" y="3805238"/>
          <p14:tracePt t="39707" x="6248400" y="3805238"/>
          <p14:tracePt t="39723" x="6276975" y="3816350"/>
          <p14:tracePt t="39735" x="6288088" y="3816350"/>
          <p14:tracePt t="39769" x="6303963" y="3827463"/>
          <p14:tracePt t="39772" x="6315075" y="3844925"/>
          <p14:tracePt t="39851" x="6326188" y="3856038"/>
          <p14:tracePt t="39899" x="6343650" y="3867150"/>
          <p14:tracePt t="39915" x="6354763" y="3883025"/>
          <p14:tracePt t="39935" x="6365875" y="3895725"/>
          <p14:tracePt t="39969" x="6381750" y="3922713"/>
          <p14:tracePt t="39972" x="6381750" y="3933825"/>
          <p14:tracePt t="40002" x="6450013" y="3989388"/>
          <p14:tracePt t="40035" x="6472238" y="4040188"/>
          <p14:tracePt t="40069" x="6499225" y="4067175"/>
          <p14:tracePt t="40101" x="6510338" y="4095750"/>
          <p14:tracePt t="40135" x="6554788" y="4135438"/>
          <p14:tracePt t="40169" x="6583363" y="4162425"/>
          <p14:tracePt t="40202" x="6623050" y="4229100"/>
          <p14:tracePt t="40235" x="6694488" y="4319588"/>
          <p14:tracePt t="40240" x="6711950" y="4335463"/>
          <p14:tracePt t="40268" x="6734175" y="4375150"/>
          <p14:tracePt t="40271" x="6750050" y="4386263"/>
          <p14:tracePt t="40302" x="6823075" y="4475163"/>
          <p14:tracePt t="40335" x="6923088" y="4541838"/>
          <p14:tracePt t="40368" x="7062788" y="4637088"/>
          <p14:tracePt t="40402" x="7246938" y="4748213"/>
          <p14:tracePt t="40435" x="7408863" y="4849813"/>
          <p14:tracePt t="40439" x="7419975" y="4860925"/>
          <p14:tracePt t="40468" x="7504113" y="4905375"/>
          <p14:tracePt t="40471" x="7553325" y="4921250"/>
          <p14:tracePt t="40502" x="7604125" y="4943475"/>
          <p14:tracePt t="40535" x="7737475" y="4994275"/>
          <p14:tracePt t="40568" x="7839075" y="5016500"/>
          <p14:tracePt t="40602" x="7916863" y="5060950"/>
          <p14:tracePt t="40635" x="7961313" y="5072063"/>
          <p14:tracePt t="40736" x="7950200" y="5089525"/>
          <p14:tracePt t="40743" x="7910513" y="5089525"/>
          <p14:tracePt t="40768" x="7648575" y="5038725"/>
          <p14:tracePt t="40802" x="7302500" y="4905375"/>
          <p14:tracePt t="40835" x="7113588" y="4821238"/>
          <p14:tracePt t="40839" x="7102475" y="4810125"/>
          <p14:tracePt t="40868" x="6923088" y="4665663"/>
          <p14:tracePt t="40871" x="6851650" y="4625975"/>
          <p14:tracePt t="40902" x="6683375" y="4514850"/>
          <p14:tracePt t="40936" x="6599238" y="4424363"/>
          <p14:tracePt t="40968" x="6494463" y="4319588"/>
          <p14:tracePt t="41002" x="6359525" y="4140200"/>
          <p14:tracePt t="41035" x="6215063" y="4062413"/>
          <p14:tracePt t="41039" x="6186488" y="4044950"/>
          <p14:tracePt t="41068" x="6148388" y="4017963"/>
          <p14:tracePt t="41071" x="6086475" y="4006850"/>
          <p14:tracePt t="41101" x="6013450" y="3911600"/>
          <p14:tracePt t="41105" x="6002338" y="3900488"/>
          <p14:tracePt t="41327" x="6008688" y="3922713"/>
          <p14:tracePt t="41336" x="6008688" y="3933825"/>
          <p14:tracePt t="41368" x="6092825" y="4006850"/>
          <p14:tracePt t="41402" x="6254750" y="4135438"/>
          <p14:tracePt t="41408" x="6270625" y="4146550"/>
          <p14:tracePt t="41435" x="6381750" y="4275138"/>
          <p14:tracePt t="41438" x="6415088" y="4324350"/>
          <p14:tracePt t="41468" x="6510338" y="4459288"/>
          <p14:tracePt t="41471" x="6543675" y="4508500"/>
          <p14:tracePt t="41504" x="6656388" y="4654550"/>
          <p14:tracePt t="41535" x="6783388" y="4810125"/>
          <p14:tracePt t="41568" x="6811963" y="4849813"/>
          <p14:tracePt t="41741" x="0" y="0"/>
        </p14:tracePtLst>
        <p14:tracePtLst>
          <p14:tracePt t="42406" x="3213100" y="5853113"/>
          <p14:tracePt t="42410" x="3257550" y="5870575"/>
          <p14:tracePt t="42417" x="3308350" y="5886450"/>
          <p14:tracePt t="42435" x="3441700" y="5886450"/>
          <p14:tracePt t="42469" x="3654425" y="5886450"/>
          <p14:tracePt t="42472" x="3665538" y="5886450"/>
          <p14:tracePt t="42503" x="3709988" y="5886450"/>
          <p14:tracePt t="42535" x="3787775" y="5826125"/>
          <p14:tracePt t="42569" x="3960813" y="5591175"/>
          <p14:tracePt t="42602" x="4133850" y="5380038"/>
          <p14:tracePt t="42635" x="4306888" y="5189538"/>
          <p14:tracePt t="42639" x="4362450" y="5116513"/>
          <p14:tracePt t="42668" x="4418013" y="4943475"/>
          <p14:tracePt t="42702" x="4451350" y="4687888"/>
          <p14:tracePt t="42735" x="4451350" y="4575175"/>
          <p14:tracePt t="42739" x="4451350" y="4525963"/>
          <p14:tracePt t="42766" x="4357688" y="4397375"/>
          <p14:tracePt t="42800" x="4178300" y="4135438"/>
          <p14:tracePt t="42802" x="4140200" y="4062413"/>
          <p14:tracePt t="42835" x="3994150" y="3933825"/>
          <p14:tracePt t="42869" x="3883025" y="3906838"/>
          <p14:tracePt t="42902" x="3765550" y="3883025"/>
          <p14:tracePt t="42935" x="3525838" y="3811588"/>
          <p14:tracePt t="42940" x="3452813" y="3771900"/>
          <p14:tracePt t="42968" x="3268663" y="3756025"/>
          <p14:tracePt t="42972" x="3219450" y="3738563"/>
          <p14:tracePt t="43002" x="2928938" y="3722688"/>
          <p14:tracePt t="43035" x="2655888" y="3722688"/>
          <p14:tracePt t="43068" x="2025650" y="3722688"/>
          <p14:tracePt t="43102" x="1690688" y="3722688"/>
          <p14:tracePt t="43135" x="1466850" y="3805238"/>
          <p14:tracePt t="43140" x="1373188" y="3860800"/>
          <p14:tracePt t="43168" x="1193800" y="4006850"/>
          <p14:tracePt t="43172" x="1116013" y="4079875"/>
          <p14:tracePt t="43202" x="958850" y="4202113"/>
          <p14:tracePt t="43205" x="958850" y="4246563"/>
          <p14:tracePt t="43235" x="831850" y="4519613"/>
          <p14:tracePt t="43268" x="803275" y="4710113"/>
          <p14:tracePt t="43302" x="803275" y="4865688"/>
          <p14:tracePt t="43336" x="803275" y="5133975"/>
          <p14:tracePt t="43340" x="803275" y="5183188"/>
          <p14:tracePt t="43368" x="803275" y="5322888"/>
          <p14:tracePt t="43372" x="803275" y="5391150"/>
          <p14:tracePt t="43402" x="803275" y="5580063"/>
          <p14:tracePt t="43437" x="831850" y="5775325"/>
          <p14:tracePt t="43468" x="925513" y="5976938"/>
          <p14:tracePt t="43502" x="1098550" y="6165850"/>
          <p14:tracePt t="43535" x="1417638" y="6299200"/>
          <p14:tracePt t="43539" x="1466850" y="6316663"/>
          <p14:tracePt t="43568" x="1628775" y="6334125"/>
          <p14:tracePt t="43571" x="1695450" y="6350000"/>
          <p14:tracePt t="43602" x="1868488" y="6350000"/>
          <p14:tracePt t="43635" x="2119313" y="6350000"/>
          <p14:tracePt t="43668" x="2287588" y="6350000"/>
          <p14:tracePt t="43701" x="2544763" y="6367463"/>
          <p14:tracePt t="43733" x="2878138" y="6367463"/>
          <p14:tracePt t="43767" x="3090863" y="6367463"/>
          <p14:tracePt t="43770" x="3141663" y="6367463"/>
          <p14:tracePt t="43800" x="3263900" y="6367463"/>
          <p14:tracePt t="43802" x="3275013" y="6361113"/>
          <p14:tracePt t="43835" x="3503613" y="6327775"/>
          <p14:tracePt t="43867" x="3765550" y="6254750"/>
          <p14:tracePt t="43902" x="4011613" y="6115050"/>
          <p14:tracePt t="43907" x="4044950" y="6099175"/>
          <p14:tracePt t="43935" x="4173538" y="6037263"/>
          <p14:tracePt t="43939" x="4222750" y="6003925"/>
          <p14:tracePt t="43968" x="4340225" y="5915025"/>
          <p14:tracePt t="43971" x="4384675" y="5886450"/>
          <p14:tracePt t="44002" x="4524375" y="5748338"/>
          <p14:tracePt t="44006" x="4524375" y="5719763"/>
          <p14:tracePt t="44035" x="4591050" y="5524500"/>
          <p14:tracePt t="44068" x="4652963" y="5322888"/>
          <p14:tracePt t="44102" x="4719638" y="5089525"/>
          <p14:tracePt t="44107" x="4737100" y="5022850"/>
          <p14:tracePt t="44135" x="4752975" y="4876800"/>
          <p14:tracePt t="44139" x="4752975" y="4832350"/>
          <p14:tracePt t="44168" x="4719638" y="4643438"/>
          <p14:tracePt t="44171" x="4657725" y="4537075"/>
          <p14:tracePt t="44204" x="4491038" y="4330700"/>
          <p14:tracePt t="44235" x="4329113" y="4246563"/>
          <p14:tracePt t="44268" x="4056063" y="4140200"/>
          <p14:tracePt t="44302" x="3765550" y="4044950"/>
          <p14:tracePt t="44306" x="3670300" y="4022725"/>
          <p14:tracePt t="44333" x="3475038" y="3989388"/>
          <p14:tracePt t="44366" x="3359150" y="3989388"/>
          <p14:tracePt t="44370" x="3314700" y="3989388"/>
          <p14:tracePt t="44400" x="3152775" y="3989388"/>
          <p14:tracePt t="44402" x="3084513" y="3989388"/>
          <p14:tracePt t="44434" x="2744788" y="3989388"/>
          <p14:tracePt t="44467" x="2549525" y="3989388"/>
          <p14:tracePt t="44502" x="2314575" y="4000500"/>
          <p14:tracePt t="44535" x="1985963" y="4056063"/>
          <p14:tracePt t="44539" x="1890713" y="4113213"/>
          <p14:tracePt t="44568" x="1739900" y="4195763"/>
          <p14:tracePt t="44571" x="1690688" y="4229100"/>
          <p14:tracePt t="44601" x="1484313" y="4397375"/>
          <p14:tracePt t="44604" x="1455738" y="4424363"/>
          <p14:tracePt t="44635" x="1177925" y="4630738"/>
          <p14:tracePt t="44668" x="987425" y="4954588"/>
          <p14:tracePt t="44702" x="892175" y="5245100"/>
          <p14:tracePt t="44735" x="876300" y="5457825"/>
          <p14:tracePt t="44739" x="876300" y="5484813"/>
          <p14:tracePt t="44768" x="876300" y="5586413"/>
          <p14:tracePt t="44773" x="876300" y="5619750"/>
          <p14:tracePt t="44802" x="898525" y="5724525"/>
          <p14:tracePt t="44804" x="914400" y="5753100"/>
          <p14:tracePt t="44835" x="1031875" y="5937250"/>
          <p14:tracePt t="44868" x="1127125" y="6043613"/>
          <p14:tracePt t="44902" x="1322388" y="6143625"/>
          <p14:tracePt t="44933" x="1579563" y="6216650"/>
          <p14:tracePt t="44967" x="1830388" y="6283325"/>
          <p14:tracePt t="44970" x="1901825" y="6299200"/>
          <p14:tracePt t="45000" x="2130425" y="6316663"/>
          <p14:tracePt t="45002" x="2181225" y="6316663"/>
          <p14:tracePt t="45034" x="2314575" y="6334125"/>
          <p14:tracePt t="45067" x="2409825" y="6334125"/>
          <p14:tracePt t="45102" x="2560638" y="6334125"/>
          <p14:tracePt t="45135" x="2689225" y="6334125"/>
          <p14:tracePt t="45139" x="2716213" y="6334125"/>
          <p14:tracePt t="45170" x="2840038" y="6334125"/>
          <p14:tracePt t="45173" x="2867025" y="6334125"/>
          <p14:tracePt t="45202" x="2973388" y="6334125"/>
          <p14:tracePt t="45205" x="3024188" y="6323013"/>
          <p14:tracePt t="45235" x="3119438" y="6311900"/>
          <p14:tracePt t="45268" x="3275013" y="6232525"/>
          <p14:tracePt t="45301" x="3475038" y="6188075"/>
          <p14:tracePt t="45335" x="3654425" y="6088063"/>
          <p14:tracePt t="45339" x="3665538" y="6076950"/>
          <p14:tracePt t="45368" x="3743325" y="6003925"/>
          <p14:tracePt t="45372" x="3754438" y="5988050"/>
          <p14:tracePt t="45401" x="3810000" y="5948363"/>
          <p14:tracePt t="45404" x="3827463" y="5932488"/>
          <p14:tracePt t="45435" x="3933825" y="5815013"/>
          <p14:tracePt t="45468" x="4038600" y="5708650"/>
          <p14:tracePt t="45502" x="4129088" y="5591175"/>
          <p14:tracePt t="45533" x="4167188" y="5507038"/>
          <p14:tracePt t="45567" x="4240213" y="5424488"/>
          <p14:tracePt t="45570" x="4262438" y="5329238"/>
          <p14:tracePt t="45600" x="4346575" y="5178425"/>
          <p14:tracePt t="45602" x="4362450" y="5105400"/>
          <p14:tracePt t="45634" x="4362450" y="4899025"/>
          <p14:tracePt t="45667" x="4284663" y="4714875"/>
          <p14:tracePt t="45702" x="4111625" y="4541838"/>
          <p14:tracePt t="45735" x="3989388" y="4430713"/>
          <p14:tracePt t="45739" x="3956050" y="4402138"/>
          <p14:tracePt t="45768" x="3805238" y="4335463"/>
          <p14:tracePt t="45771" x="3760788" y="4335463"/>
          <p14:tracePt t="45802" x="3463925" y="4206875"/>
          <p14:tracePt t="45835" x="3208338" y="4135438"/>
          <p14:tracePt t="45868" x="2995613" y="4117975"/>
          <p14:tracePt t="45902" x="2744788" y="4102100"/>
          <p14:tracePt t="45935" x="2398713" y="4084638"/>
          <p14:tracePt t="45939" x="2332038" y="4084638"/>
          <p14:tracePt t="45968" x="2209800" y="4084638"/>
          <p14:tracePt t="45972" x="2159000" y="4084638"/>
          <p14:tracePt t="46002" x="1985963" y="4113213"/>
          <p14:tracePt t="46037" x="1712913" y="4179888"/>
          <p14:tracePt t="46068" x="1584325" y="4286250"/>
          <p14:tracePt t="46102" x="1539875" y="4391025"/>
          <p14:tracePt t="46134" x="1477963" y="4548188"/>
          <p14:tracePt t="46167" x="1377950" y="4787900"/>
          <p14:tracePt t="46200" x="1360488" y="5038725"/>
          <p14:tracePt t="46234" x="1360488" y="5334000"/>
          <p14:tracePt t="46267" x="1422400" y="5591175"/>
          <p14:tracePt t="46300" x="1544638" y="5713413"/>
          <p14:tracePt t="46302" x="1557338" y="5724525"/>
          <p14:tracePt t="46334" x="1573213" y="5741988"/>
          <p14:tracePt t="46453" x="0" y="0"/>
        </p14:tracePtLst>
        <p14:tracePtLst>
          <p14:tracePt t="50210" x="3040063" y="5195888"/>
          <p14:tracePt t="50219" x="3024188" y="5178425"/>
          <p14:tracePt t="50251" x="3013075" y="5178425"/>
          <p14:tracePt t="50268" x="2990850" y="5178425"/>
          <p14:tracePt t="50302" x="2906713" y="5167313"/>
          <p14:tracePt t="50335" x="2755900" y="5138738"/>
          <p14:tracePt t="50338" x="2740025" y="5138738"/>
          <p14:tracePt t="50370" x="2633663" y="5094288"/>
          <p14:tracePt t="50402" x="2582863" y="5094288"/>
          <p14:tracePt t="50435" x="2482850" y="5033963"/>
          <p14:tracePt t="50469" x="2438400" y="5022850"/>
          <p14:tracePt t="50571" x="2449513" y="5022850"/>
          <p14:tracePt t="50587" x="2460625" y="5022850"/>
          <p14:tracePt t="50603" x="2505075" y="5022850"/>
          <p14:tracePt t="50635" x="2566988" y="5022850"/>
          <p14:tracePt t="50665" x="2605088" y="5022850"/>
          <p14:tracePt t="50666" x="0" y="0"/>
        </p14:tracePtLst>
        <p14:tracePtLst>
          <p14:tracePt t="50914" x="2671763" y="5005388"/>
          <p14:tracePt t="50955" x="2633663" y="5005388"/>
          <p14:tracePt t="50963" x="2622550" y="5005388"/>
          <p14:tracePt t="50971" x="2593975" y="4994275"/>
          <p14:tracePt t="51002" x="2465388" y="4916488"/>
          <p14:tracePt t="51035" x="2405063" y="4905375"/>
          <p14:tracePt t="51068" x="2387600" y="4894263"/>
          <p14:tracePt t="51179" x="2409825" y="4894263"/>
          <p14:tracePt t="51189" x="2420938" y="4894263"/>
          <p14:tracePt t="51202" x="2438400" y="4899025"/>
          <p14:tracePt t="51204" x="2493963" y="4899025"/>
          <p14:tracePt t="51235" x="2667000" y="4916488"/>
          <p14:tracePt t="51268" x="2844800" y="4965700"/>
          <p14:tracePt t="51302" x="2928938" y="4965700"/>
          <p14:tracePt t="51332" x="0" y="0"/>
        </p14:tracePtLst>
        <p14:tracePtLst>
          <p14:tracePt t="51470" x="2951163" y="4954588"/>
          <p14:tracePt t="51474" x="2900363" y="4954588"/>
          <p14:tracePt t="51499" x="2773363" y="4943475"/>
          <p14:tracePt t="51533" x="2616200" y="4910138"/>
          <p14:tracePt t="51566" x="2516188" y="4894263"/>
          <p14:tracePt t="51599" x="2443163" y="4894263"/>
          <p14:tracePt t="51602" x="2432050" y="4894263"/>
          <p14:tracePt t="51689" x="2438400" y="4865688"/>
          <p14:tracePt t="51690" x="0" y="0"/>
        </p14:tracePtLst>
        <p14:tracePtLst>
          <p14:tracePt t="52005" x="2633663" y="4597400"/>
          <p14:tracePt t="52014" x="2622550" y="4597400"/>
          <p14:tracePt t="52035" x="2593975" y="4586288"/>
          <p14:tracePt t="52068" x="2465388" y="4541838"/>
          <p14:tracePt t="52102" x="2332038" y="4525963"/>
          <p14:tracePt t="52135" x="2232025" y="4481513"/>
          <p14:tracePt t="52139" x="2203450" y="4481513"/>
          <p14:tracePt t="52168" x="2181225" y="4481513"/>
          <p14:tracePt t="52171" x="2165350" y="4481513"/>
          <p14:tracePt t="52204" x="2125663" y="4481513"/>
          <p14:tracePt t="52287" x="2136775" y="4492625"/>
          <p14:tracePt t="52303" x="2147888" y="4492625"/>
          <p14:tracePt t="52317" x="0" y="0"/>
        </p14:tracePtLst>
        <p14:tracePtLst>
          <p14:tracePt t="52579" x="2622550" y="4430713"/>
          <p14:tracePt t="52606" x="2600325" y="4430713"/>
          <p14:tracePt t="52614" x="2589213" y="4430713"/>
          <p14:tracePt t="52633" x="2533650" y="4430713"/>
          <p14:tracePt t="52666" x="2382838" y="4430713"/>
          <p14:tracePt t="52700" x="2225675" y="4475163"/>
          <p14:tracePt t="52702" x="2198688" y="4475163"/>
          <p14:tracePt t="52735" x="2114550" y="4475163"/>
          <p14:tracePt t="52768" x="2092325" y="4475163"/>
          <p14:tracePt t="52863" x="2114550" y="4475163"/>
          <p14:tracePt t="52871" x="2125663" y="4475163"/>
          <p14:tracePt t="52899" x="0" y="0"/>
        </p14:tracePtLst>
        <p14:tracePtLst>
          <p14:tracePt t="53254" x="2203450" y="4364038"/>
          <p14:tracePt t="53257" x="2192338" y="4364038"/>
          <p14:tracePt t="53263" x="2165350" y="4364038"/>
          <p14:tracePt t="53271" x="2136775" y="4364038"/>
          <p14:tracePt t="53301" x="2097088" y="4364038"/>
          <p14:tracePt t="53304" x="2085975" y="4364038"/>
          <p14:tracePt t="53335" x="1985963" y="4364038"/>
          <p14:tracePt t="53369" x="1901825" y="4364038"/>
          <p14:tracePt t="53402" x="1808163" y="4364038"/>
          <p14:tracePt t="53435" x="1695450" y="4364038"/>
          <p14:tracePt t="53439" x="1684338" y="4364038"/>
          <p14:tracePt t="53468" x="1595438" y="4330700"/>
          <p14:tracePt t="53502" x="1550988" y="4330700"/>
          <p14:tracePt t="53581" x="1562100" y="4330700"/>
          <p14:tracePt t="53582" x="0" y="0"/>
        </p14:tracePtLst>
        <p14:tracePtLst>
          <p14:tracePt t="53975" x="1985963" y="4330700"/>
          <p14:tracePt t="53979" x="1974850" y="4330700"/>
          <p14:tracePt t="53991" x="1947863" y="4330700"/>
          <p14:tracePt t="54002" x="1912938" y="4352925"/>
          <p14:tracePt t="54035" x="1857375" y="4519613"/>
          <p14:tracePt t="54039" x="1812925" y="4619625"/>
          <p14:tracePt t="54068" x="1763713" y="4832350"/>
          <p14:tracePt t="54071" x="1763713" y="4899025"/>
          <p14:tracePt t="54101" x="1774825" y="5067300"/>
          <p14:tracePt t="54105" x="1790700" y="5133975"/>
          <p14:tracePt t="54135" x="1952625" y="5407025"/>
          <p14:tracePt t="54168" x="2232025" y="5613400"/>
          <p14:tracePt t="54202" x="2578100" y="5764213"/>
          <p14:tracePt t="54235" x="2851150" y="5819775"/>
          <p14:tracePt t="54239" x="2924175" y="5837238"/>
          <p14:tracePt t="54268" x="3046413" y="5881688"/>
          <p14:tracePt t="54271" x="3135313" y="5881688"/>
          <p14:tracePt t="54301" x="3381375" y="5937250"/>
          <p14:tracePt t="54306" x="3448050" y="5937250"/>
          <p14:tracePt t="54335" x="3765550" y="5965825"/>
          <p14:tracePt t="54368" x="3854450" y="5965825"/>
          <p14:tracePt t="54401" x="3922713" y="5965825"/>
          <p14:tracePt t="54409" x="3989388" y="5965825"/>
          <p14:tracePt t="54435" x="4178300" y="5919788"/>
          <p14:tracePt t="54439" x="4229100" y="5870575"/>
          <p14:tracePt t="54468" x="4406900" y="5680075"/>
          <p14:tracePt t="54471" x="4440238" y="5608638"/>
          <p14:tracePt t="54501" x="4473575" y="5380038"/>
          <p14:tracePt t="54506" x="4473575" y="5311775"/>
          <p14:tracePt t="54535" x="4473575" y="5160963"/>
          <p14:tracePt t="54568" x="4473575" y="4987925"/>
          <p14:tracePt t="54601" x="4395788" y="4810125"/>
          <p14:tracePt t="54607" x="4313238" y="4703763"/>
          <p14:tracePt t="54635" x="4033838" y="4548188"/>
          <p14:tracePt t="54639" x="3876675" y="4475163"/>
          <p14:tracePt t="54668" x="3408363" y="4391025"/>
          <p14:tracePt t="54671" x="3286125" y="4368800"/>
          <p14:tracePt t="54704" x="3001963" y="4319588"/>
          <p14:tracePt t="54735" x="2773363" y="4302125"/>
          <p14:tracePt t="54768" x="2616200" y="4302125"/>
          <p14:tracePt t="54801" x="2387600" y="4346575"/>
          <p14:tracePt t="54807" x="2320925" y="4386263"/>
          <p14:tracePt t="54835" x="2143125" y="4486275"/>
          <p14:tracePt t="54839" x="2114550" y="4519613"/>
          <p14:tracePt t="54868" x="2008188" y="4654550"/>
          <p14:tracePt t="54871" x="1974850" y="4703763"/>
          <p14:tracePt t="54904" x="1935163" y="4854575"/>
          <p14:tracePt t="54935" x="1868488" y="5011738"/>
          <p14:tracePt t="54969" x="1868488" y="5222875"/>
          <p14:tracePt t="55002" x="1930400" y="5402263"/>
          <p14:tracePt t="55035" x="2198688" y="5524500"/>
          <p14:tracePt t="55039" x="2298700" y="5564188"/>
          <p14:tracePt t="55068" x="2740025" y="5697538"/>
          <p14:tracePt t="55072" x="2895600" y="5741988"/>
          <p14:tracePt t="55104" x="3509963" y="5808663"/>
          <p14:tracePt t="55135" x="3938588" y="5808663"/>
          <p14:tracePt t="55170" x="4089400" y="5797550"/>
          <p14:tracePt t="55175" x="4122738" y="5781675"/>
          <p14:tracePt t="55199" x="4222750" y="5753100"/>
          <p14:tracePt t="55231" x="4351338" y="5657850"/>
          <p14:tracePt t="55265" x="4546600" y="5507038"/>
          <p14:tracePt t="55298" x="4635500" y="5240338"/>
          <p14:tracePt t="55332" x="4652963" y="4994275"/>
          <p14:tracePt t="55333" x="4652963" y="4943475"/>
          <p14:tracePt t="55368" x="4557713" y="4765675"/>
          <p14:tracePt t="55375" x="4508500" y="4710113"/>
          <p14:tracePt t="55402" x="4395788" y="4597400"/>
          <p14:tracePt t="55435" x="4078288" y="4464050"/>
          <p14:tracePt t="55440" x="4027488" y="4446588"/>
          <p14:tracePt t="55469" x="3681413" y="4368800"/>
          <p14:tracePt t="55473" x="3554413" y="4324350"/>
          <p14:tracePt t="55501" x="3119438" y="4257675"/>
          <p14:tracePt t="55505" x="2995613" y="4240213"/>
          <p14:tracePt t="55535" x="2705100" y="4202113"/>
          <p14:tracePt t="55568" x="2605088" y="4202113"/>
          <p14:tracePt t="55601" x="2382838" y="4202113"/>
          <p14:tracePt t="55635" x="2125663" y="4229100"/>
          <p14:tracePt t="55638" x="2081213" y="4246563"/>
          <p14:tracePt t="55670" x="1830388" y="4368800"/>
          <p14:tracePt t="55702" x="1628775" y="4470400"/>
          <p14:tracePt t="55735" x="1500188" y="4548188"/>
          <p14:tracePt t="55769" x="1384300" y="4654550"/>
          <p14:tracePt t="55801" x="1333500" y="4832350"/>
          <p14:tracePt t="55835" x="1316038" y="5067300"/>
          <p14:tracePt t="55839" x="1316038" y="5133975"/>
          <p14:tracePt t="55867" x="1477963" y="5311775"/>
          <p14:tracePt t="55900" x="1701800" y="5457825"/>
          <p14:tracePt t="55903" x="1774825" y="5491163"/>
          <p14:tracePt t="55934" x="2254250" y="5613400"/>
          <p14:tracePt t="55967" x="2728913" y="5719763"/>
          <p14:tracePt t="56000" x="2917825" y="5735638"/>
          <p14:tracePt t="56034" x="2973388" y="5735638"/>
          <p14:tracePt t="56067" x="3175000" y="5735638"/>
          <p14:tracePt t="56101" x="3408363" y="5730875"/>
          <p14:tracePt t="56105" x="3452813" y="5713413"/>
          <p14:tracePt t="56135" x="3614738" y="5664200"/>
          <p14:tracePt t="56169" x="3727450" y="5591175"/>
          <p14:tracePt t="56201" x="3816350" y="5529263"/>
          <p14:tracePt t="56235" x="3938588" y="5429250"/>
          <p14:tracePt t="56240" x="3949700" y="5413375"/>
          <p14:tracePt t="56268" x="3978275" y="5329238"/>
          <p14:tracePt t="56272" x="3994150" y="5278438"/>
          <p14:tracePt t="56302" x="3994150" y="5167313"/>
          <p14:tracePt t="56335" x="3911600" y="5022850"/>
          <p14:tracePt t="56368" x="3783013" y="4894263"/>
          <p14:tracePt t="56401" x="3676650" y="4821238"/>
          <p14:tracePt t="56435" x="3430588" y="4714875"/>
          <p14:tracePt t="56439" x="3363913" y="4699000"/>
          <p14:tracePt t="56468" x="3175000" y="4665663"/>
          <p14:tracePt t="56472" x="3106738" y="4648200"/>
          <p14:tracePt t="56501" x="2822575" y="4608513"/>
          <p14:tracePt t="56505" x="2728913" y="4608513"/>
          <p14:tracePt t="56535" x="2538413" y="4608513"/>
          <p14:tracePt t="56568" x="2427288" y="4608513"/>
          <p14:tracePt t="56601" x="2154238" y="4725988"/>
          <p14:tracePt t="56636" x="2008188" y="4838700"/>
          <p14:tracePt t="56668" x="1970088" y="4921250"/>
          <p14:tracePt t="56672" x="1952625" y="4972050"/>
          <p14:tracePt t="56701" x="1941513" y="5011738"/>
          <p14:tracePt t="56736" x="1941513" y="5049838"/>
          <p14:tracePt t="56819" x="1941513" y="5060950"/>
          <p14:tracePt t="56833" x="0" y="0"/>
        </p14:tracePtLst>
        <p14:tracePtLst>
          <p14:tracePt t="57466" x="3375025" y="5468938"/>
          <p14:tracePt t="57470" x="3370263" y="5480050"/>
          <p14:tracePt t="57483" x="3341688" y="5495925"/>
          <p14:tracePt t="57503" x="3286125" y="5495925"/>
          <p14:tracePt t="57507" x="3275013" y="5495925"/>
          <p14:tracePt t="57535" x="3152775" y="5495925"/>
          <p14:tracePt t="57539" x="3106738" y="5495925"/>
          <p14:tracePt t="57568" x="2924175" y="5495925"/>
          <p14:tracePt t="57571" x="2895600" y="5495925"/>
          <p14:tracePt t="57603" x="2755900" y="5468938"/>
          <p14:tracePt t="57635" x="2638425" y="5440363"/>
          <p14:tracePt t="57668" x="2544763" y="5402263"/>
          <p14:tracePt t="57702" x="2516188" y="5373688"/>
          <p14:tracePt t="57736" x="2516188" y="5345113"/>
          <p14:tracePt t="57739" x="2516188" y="5334000"/>
          <p14:tracePt t="57795" x="2516188" y="5322888"/>
          <p14:tracePt t="57811" x="2527300" y="5329238"/>
          <p14:tracePt t="57832" x="0" y="0"/>
        </p14:tracePtLst>
        <p14:tracePtLst>
          <p14:tracePt t="58203" x="2878138" y="5278438"/>
          <p14:tracePt t="58207" x="2844800" y="5262563"/>
          <p14:tracePt t="58214" x="2800350" y="5262563"/>
          <p14:tracePt t="58235" x="2755900" y="5251450"/>
          <p14:tracePt t="58268" x="2644775" y="5207000"/>
          <p14:tracePt t="58302" x="2544763" y="5149850"/>
          <p14:tracePt t="58335" x="2438400" y="5094288"/>
          <p14:tracePt t="58371" x="2325688" y="5038725"/>
          <p14:tracePt t="58401" x="2287588" y="4994275"/>
          <p14:tracePt t="58405" x="2287588" y="4983163"/>
          <p14:tracePt t="58435" x="2243138" y="4927600"/>
          <p14:tracePt t="58549" x="0" y="0"/>
        </p14:tracePtLst>
        <p14:tracePtLst>
          <p14:tracePt t="58974" x="3006725" y="4949825"/>
          <p14:tracePt t="58977" x="2979738" y="4949825"/>
          <p14:tracePt t="58983" x="2968625" y="4949825"/>
          <p14:tracePt t="59002" x="2895600" y="4932363"/>
          <p14:tracePt t="59035" x="2678113" y="4883150"/>
          <p14:tracePt t="59039" x="2589213" y="4865688"/>
          <p14:tracePt t="59068" x="2420938" y="4814888"/>
          <p14:tracePt t="59071" x="2387600" y="4799013"/>
          <p14:tracePt t="59101" x="2281238" y="4787900"/>
          <p14:tracePt t="59135" x="2181225" y="4754563"/>
          <p14:tracePt t="59168" x="2125663" y="4754563"/>
          <p14:tracePt t="59202" x="2114550" y="4754563"/>
          <p14:tracePt t="59288" x="2114550" y="4759325"/>
          <p14:tracePt t="59317" x="0" y="0"/>
        </p14:tracePtLst>
        <p14:tracePtLst>
          <p14:tracePt t="59569" x="2740025" y="4854575"/>
          <p14:tracePt t="59577" x="2693988" y="4854575"/>
          <p14:tracePt t="59600" x="2638425" y="4854575"/>
          <p14:tracePt t="59635" x="2449513" y="4843463"/>
          <p14:tracePt t="59638" x="2420938" y="4843463"/>
          <p14:tracePt t="59668" x="2276475" y="4827588"/>
          <p14:tracePt t="59671" x="2247900" y="4827588"/>
          <p14:tracePt t="59701" x="2143125" y="4827588"/>
          <p14:tracePt t="59705" x="2130425" y="4827588"/>
          <p14:tracePt t="59735" x="2063750" y="4827588"/>
          <p14:tracePt t="59861" x="0" y="0"/>
        </p14:tracePtLst>
        <p14:tracePtLst>
          <p14:tracePt t="60783" x="2119313" y="2813050"/>
          <p14:tracePt t="60786" x="2130425" y="2801938"/>
          <p14:tracePt t="60824" x="2147888" y="2801938"/>
          <p14:tracePt t="60839" x="2176463" y="2801938"/>
          <p14:tracePt t="60848" x="2203450" y="2801938"/>
          <p14:tracePt t="60868" x="2360613" y="2801938"/>
          <p14:tracePt t="60872" x="2405063" y="2801938"/>
          <p14:tracePt t="60902" x="2693988" y="2801938"/>
          <p14:tracePt t="60935" x="3263900" y="2801938"/>
          <p14:tracePt t="60968" x="3492500" y="2801938"/>
          <p14:tracePt t="61047" x="3470275" y="2801938"/>
          <p14:tracePt t="61055" x="3441700" y="2801938"/>
          <p14:tracePt t="61069" x="3414713" y="2801938"/>
          <p14:tracePt t="61073" x="3386138" y="2801938"/>
          <p14:tracePt t="61102" x="3135313" y="2801938"/>
          <p14:tracePt t="61135" x="2940050" y="2784475"/>
          <p14:tracePt t="61168" x="2924175" y="2784475"/>
          <p14:tracePt t="61333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A92A6-B072-C138-438E-24EE04D83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6F83E956-BD94-2F0E-C474-68B2C9A3CEEE}"/>
              </a:ext>
            </a:extLst>
          </p:cNvPr>
          <p:cNvSpPr txBox="1">
            <a:spLocks/>
          </p:cNvSpPr>
          <p:nvPr/>
        </p:nvSpPr>
        <p:spPr>
          <a:xfrm>
            <a:off x="467544" y="1178168"/>
            <a:ext cx="6484869" cy="6666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cs-CZ" sz="2000" b="1" dirty="0">
                <a:latin typeface="+mn-lt"/>
              </a:rPr>
              <a:t>Thajsko – Bangkok</a:t>
            </a:r>
          </a:p>
          <a:p>
            <a:pPr algn="l">
              <a:spcAft>
                <a:spcPts val="1200"/>
              </a:spcAft>
            </a:pPr>
            <a:r>
              <a:rPr lang="cs-CZ" sz="2000" b="1" dirty="0">
                <a:solidFill>
                  <a:srgbClr val="C00000"/>
                </a:solidFill>
                <a:latin typeface="+mn-lt"/>
              </a:rPr>
              <a:t>Výrazné poklesy terénu</a:t>
            </a:r>
          </a:p>
          <a:p>
            <a:pPr algn="l">
              <a:spcAft>
                <a:spcPts val="450"/>
              </a:spcAft>
            </a:pPr>
            <a:endParaRPr lang="cs-CZ" sz="2000" b="1" dirty="0">
              <a:latin typeface="+mn-lt"/>
            </a:endParaRPr>
          </a:p>
        </p:txBody>
      </p:sp>
      <p:pic>
        <p:nvPicPr>
          <p:cNvPr id="5" name="Obrázek 4" descr="Obsah obrázku venku, území, strom, rostlina&#10;&#10;Popis byl vytvořen automaticky">
            <a:extLst>
              <a:ext uri="{FF2B5EF4-FFF2-40B4-BE49-F238E27FC236}">
                <a16:creationId xmlns:a16="http://schemas.microsoft.com/office/drawing/2014/main" id="{291D4B1A-9B38-AC68-B370-21CA5186E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24744"/>
            <a:ext cx="3777303" cy="2520000"/>
          </a:xfrm>
          <a:prstGeom prst="rect">
            <a:avLst/>
          </a:prstGeom>
        </p:spPr>
      </p:pic>
      <p:pic>
        <p:nvPicPr>
          <p:cNvPr id="9" name="Obrázek 8" descr="Obsah obrázku území, oblečení, dům, osoba&#10;&#10;Popis byl vytvořen automaticky">
            <a:extLst>
              <a:ext uri="{FF2B5EF4-FFF2-40B4-BE49-F238E27FC236}">
                <a16:creationId xmlns:a16="http://schemas.microsoft.com/office/drawing/2014/main" id="{7B6A3EC8-79AD-7292-FF59-036E78637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34593"/>
            <a:ext cx="3783052" cy="2520000"/>
          </a:xfrm>
          <a:prstGeom prst="rect">
            <a:avLst/>
          </a:prstGeom>
        </p:spPr>
      </p:pic>
      <p:pic>
        <p:nvPicPr>
          <p:cNvPr id="14" name="Obrázek 13" descr="Obsah obrázku venku, voda, vozidlo, řeka&#10;&#10;Popis byl vytvořen automaticky">
            <a:extLst>
              <a:ext uri="{FF2B5EF4-FFF2-40B4-BE49-F238E27FC236}">
                <a16:creationId xmlns:a16="http://schemas.microsoft.com/office/drawing/2014/main" id="{DBA28F91-90E7-398E-1A13-268F04E80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34593"/>
            <a:ext cx="4482430" cy="2520000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F1A1E3B1-D359-F187-A15B-064C88264129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5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Příklady nadměrného jímání vod</a:t>
            </a:r>
          </a:p>
        </p:txBody>
      </p:sp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B16EB2A8-B504-06E1-27C9-2B8B7D280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156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08"/>
    </mc:Choice>
    <mc:Fallback xmlns="">
      <p:transition spd="slow" advTm="5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34" x="6030913" y="2806700"/>
          <p14:tracePt t="6299" x="6013450" y="2817813"/>
          <p14:tracePt t="6315" x="6013450" y="2828925"/>
          <p14:tracePt t="6330" x="6013450" y="2840038"/>
          <p14:tracePt t="6349" x="6037263" y="2895600"/>
          <p14:tracePt t="6382" x="6159500" y="3001963"/>
          <p14:tracePt t="6414" x="6281738" y="3046413"/>
          <p14:tracePt t="6419" x="6321425" y="3046413"/>
          <p14:tracePt t="6448" x="6488113" y="3097213"/>
          <p14:tracePt t="6453" x="6561138" y="3113088"/>
          <p14:tracePt t="6482" x="6834188" y="3163888"/>
          <p14:tracePt t="6514" x="7024688" y="3163888"/>
          <p14:tracePt t="6548" x="7158038" y="3197225"/>
          <p14:tracePt t="6600" x="7208838" y="3186113"/>
          <p14:tracePt t="6611" x="7219950" y="3186113"/>
          <p14:tracePt t="6649" x="7235825" y="3175000"/>
          <p14:tracePt t="6714" x="7246938" y="3146425"/>
          <p14:tracePt t="6722" x="7246938" y="3130550"/>
          <p14:tracePt t="6745" x="7275513" y="3063875"/>
          <p14:tracePt t="6779" x="7291388" y="2997200"/>
          <p14:tracePt t="6814" x="7291388" y="2940050"/>
          <p14:tracePt t="6876" x="7280275" y="2913063"/>
          <p14:tracePt t="6882" x="7280275" y="2901950"/>
          <p14:tracePt t="6914" x="7269163" y="2890838"/>
          <p14:tracePt t="6986" x="7258050" y="2890838"/>
          <p14:tracePt t="7002" x="7242175" y="2895600"/>
          <p14:tracePt t="7014" x="7213600" y="2906713"/>
          <p14:tracePt t="7050" x="7213600" y="2940050"/>
          <p14:tracePt t="7080" x="7213600" y="2962275"/>
          <p14:tracePt t="7083" x="7213600" y="2974975"/>
          <p14:tracePt t="7115" x="7235825" y="3008313"/>
          <p14:tracePt t="7148" x="7253288" y="3019425"/>
          <p14:tracePt t="7195" x="7264400" y="3019425"/>
          <p14:tracePt t="7214" x="7275513" y="3019425"/>
          <p14:tracePt t="7322" x="7275513" y="3013075"/>
          <p14:tracePt t="7354" x="7269163" y="2997200"/>
          <p14:tracePt t="7402" x="7258050" y="2997200"/>
          <p14:tracePt t="7420" x="7231063" y="2968625"/>
          <p14:tracePt t="7427" x="7213600" y="2957513"/>
          <p14:tracePt t="7448" x="7202488" y="2946400"/>
          <p14:tracePt t="7451" x="7173913" y="2946400"/>
          <p14:tracePt t="7480" x="7107238" y="2928938"/>
          <p14:tracePt t="7514" x="7069138" y="2928938"/>
          <p14:tracePt t="7548" x="6989763" y="2928938"/>
          <p14:tracePt t="7580" x="6907213" y="2928938"/>
          <p14:tracePt t="7613" x="6840538" y="2901950"/>
          <p14:tracePt t="7617" x="6811963" y="2884488"/>
          <p14:tracePt t="7647" x="6756400" y="2835275"/>
          <p14:tracePt t="7650" x="6745288" y="2817813"/>
          <p14:tracePt t="7680" x="6705600" y="2767013"/>
          <p14:tracePt t="7713" x="6661150" y="2695575"/>
          <p14:tracePt t="7746" x="6623050" y="2628900"/>
          <p14:tracePt t="7780" x="6583363" y="2578100"/>
          <p14:tracePt t="7815" x="6510338" y="2533650"/>
          <p14:tracePt t="7819" x="6477000" y="2516188"/>
          <p14:tracePt t="7847" x="6348413" y="2482850"/>
          <p14:tracePt t="7850" x="6303963" y="2455863"/>
          <p14:tracePt t="7880" x="6159500" y="2405063"/>
          <p14:tracePt t="7883" x="6142038" y="2405063"/>
          <p14:tracePt t="7914" x="6092825" y="2393950"/>
          <p14:tracePt t="8041" x="6097588" y="2393950"/>
          <p14:tracePt t="8090" x="6108700" y="2393950"/>
          <p14:tracePt t="8098" x="6126163" y="2393950"/>
          <p14:tracePt t="8114" x="6164263" y="2393950"/>
          <p14:tracePt t="8147" x="6321425" y="2349500"/>
          <p14:tracePt t="8180" x="6421438" y="2320925"/>
          <p14:tracePt t="8214" x="6432550" y="2305050"/>
          <p14:tracePt t="8283" x="6432550" y="2293938"/>
          <p14:tracePt t="8291" x="6432550" y="2282825"/>
          <p14:tracePt t="8315" x="6432550" y="2159000"/>
          <p14:tracePt t="8348" x="6450013" y="2043113"/>
          <p14:tracePt t="8382" x="6450013" y="2030413"/>
          <p14:tracePt t="8426" x="6450013" y="2054225"/>
          <p14:tracePt t="8449" x="6438900" y="2092325"/>
          <p14:tracePt t="8452" x="6403975" y="2143125"/>
          <p14:tracePt t="8482" x="6337300" y="2343150"/>
          <p14:tracePt t="8538" x="6337300" y="2338388"/>
          <p14:tracePt t="8555" x="6337300" y="2309813"/>
          <p14:tracePt t="8582" x="6337300" y="2165350"/>
          <p14:tracePt t="8614" x="6370638" y="2003425"/>
          <p14:tracePt t="8619" x="6370638" y="1958975"/>
          <p14:tracePt t="8648" x="6370638" y="1947863"/>
          <p14:tracePt t="8684" x="6337300" y="1936750"/>
          <p14:tracePt t="8714" x="6197600" y="2054225"/>
          <p14:tracePt t="8748" x="6164263" y="2143125"/>
          <p14:tracePt t="8781" x="6153150" y="2154238"/>
          <p14:tracePt t="8826" x="6159500" y="2147888"/>
          <p14:tracePt t="8858" x="6175375" y="2132013"/>
          <p14:tracePt t="8938" x="6175375" y="2143125"/>
          <p14:tracePt t="9103" x="6203950" y="2132013"/>
          <p14:tracePt t="9111" x="6215063" y="2132013"/>
          <p14:tracePt t="9118" x="6226175" y="2103438"/>
          <p14:tracePt t="9148" x="6226175" y="2092325"/>
          <p14:tracePt t="9199" x="6203950" y="2098675"/>
          <p14:tracePt t="9215" x="6181725" y="2125663"/>
          <p14:tracePt t="9248" x="6153150" y="2209800"/>
          <p14:tracePt t="9254" x="6153150" y="2220913"/>
          <p14:tracePt t="9281" x="6153150" y="2249488"/>
          <p14:tracePt t="9311" x="6153150" y="2287588"/>
          <p14:tracePt t="9313" x="0" y="0"/>
        </p14:tracePtLst>
        <p14:tracePtLst>
          <p14:tracePt t="9815" x="7854950" y="3024188"/>
          <p14:tracePt t="9819" x="7810500" y="2979738"/>
          <p14:tracePt t="9823" x="7794625" y="2946400"/>
          <p14:tracePt t="9831" x="7783513" y="2935288"/>
          <p14:tracePt t="9846" x="7754938" y="2895600"/>
          <p14:tracePt t="9880" x="7726363" y="2806700"/>
          <p14:tracePt t="9914" x="7615238" y="2628900"/>
          <p14:tracePt t="9918" x="7581900" y="2578100"/>
          <p14:tracePt t="9945" x="7459663" y="2398713"/>
          <p14:tracePt t="9978" x="7397750" y="2338388"/>
          <p14:tracePt t="10011" x="7386638" y="2327275"/>
          <p14:tracePt t="10045" x="7358063" y="2349500"/>
          <p14:tracePt t="10078" x="7358063" y="2544763"/>
          <p14:tracePt t="10115" x="7404100" y="2755900"/>
          <p14:tracePt t="10120" x="7419975" y="2806700"/>
          <p14:tracePt t="10148" x="7459663" y="2846388"/>
          <p14:tracePt t="10207" x="7459663" y="2840038"/>
          <p14:tracePt t="10215" x="7459663" y="2795588"/>
          <p14:tracePt t="10248" x="7459663" y="2582863"/>
          <p14:tracePt t="10282" x="7448550" y="2332038"/>
          <p14:tracePt t="10315" x="7404100" y="2209800"/>
          <p14:tracePt t="10382" x="7404100" y="2254250"/>
          <p14:tracePt t="10391" x="7404100" y="2298700"/>
          <p14:tracePt t="10412" x="7404100" y="2393950"/>
          <p14:tracePt t="10414" x="7404100" y="2482850"/>
          <p14:tracePt t="10448" x="7519988" y="2773363"/>
          <p14:tracePt t="10481" x="7648575" y="2901950"/>
          <p14:tracePt t="10486" x="7666038" y="2901950"/>
          <p14:tracePt t="10515" x="7677150" y="2917825"/>
          <p14:tracePt t="10621" x="7666038" y="2895600"/>
          <p14:tracePt t="10628" x="7666038" y="2879725"/>
          <p14:tracePt t="10644" x="7654925" y="2806700"/>
          <p14:tracePt t="10678" x="7610475" y="2706688"/>
          <p14:tracePt t="10715" x="7548563" y="2578100"/>
          <p14:tracePt t="10719" x="7548563" y="2560638"/>
          <p14:tracePt t="10748" x="7504113" y="2471738"/>
          <p14:tracePt t="10830" x="7504113" y="2544763"/>
          <p14:tracePt t="10839" x="7504113" y="2593975"/>
          <p14:tracePt t="10848" x="7515225" y="2662238"/>
          <p14:tracePt t="10882" x="7681913" y="2935288"/>
          <p14:tracePt t="10887" x="7715250" y="2962275"/>
          <p14:tracePt t="10913" x="7777163" y="3057525"/>
          <p14:tracePt t="10946" x="7788275" y="3068638"/>
          <p14:tracePt t="11038" x="7788275" y="3086100"/>
          <p14:tracePt t="11071" x="7788275" y="3030538"/>
          <p14:tracePt t="11078" x="7743825" y="2979738"/>
          <p14:tracePt t="11087" x="7743825" y="2928938"/>
          <p14:tracePt t="11115" x="7710488" y="2784475"/>
          <p14:tracePt t="11119" x="7710488" y="2717800"/>
          <p14:tracePt t="11148" x="7710488" y="2578100"/>
          <p14:tracePt t="11152" x="7710488" y="2511425"/>
          <p14:tracePt t="11185" x="7710488" y="2354263"/>
          <p14:tracePt t="11215" x="7710488" y="2343150"/>
          <p14:tracePt t="11262" x="7710488" y="2398713"/>
          <p14:tracePt t="11283" x="7710488" y="2493963"/>
          <p14:tracePt t="11288" x="7710488" y="2560638"/>
          <p14:tracePt t="11315" x="7710488" y="2744788"/>
          <p14:tracePt t="11319" x="7721600" y="2813050"/>
          <p14:tracePt t="11348" x="7770813" y="2906713"/>
          <p14:tracePt t="11352" x="7799388" y="2951163"/>
          <p14:tracePt t="11439" x="7799388" y="2940050"/>
          <p14:tracePt t="11446" x="7799388" y="2928938"/>
          <p14:tracePt t="11455" x="7799388" y="2917825"/>
          <p14:tracePt t="11481" x="7794625" y="2862263"/>
          <p14:tracePt t="11487" x="7766050" y="2835275"/>
          <p14:tracePt t="11515" x="7737475" y="2784475"/>
          <p14:tracePt t="11519" x="7726363" y="2767013"/>
          <p14:tracePt t="11548" x="7643813" y="2622550"/>
          <p14:tracePt t="11552" x="7610475" y="2578100"/>
          <p14:tracePt t="11582" x="7515225" y="2416175"/>
          <p14:tracePt t="11616" x="7515225" y="2387600"/>
          <p14:tracePt t="11680" x="7515225" y="2444750"/>
          <p14:tracePt t="11687" x="7515225" y="2471738"/>
          <p14:tracePt t="11715" x="7515225" y="2651125"/>
          <p14:tracePt t="11719" x="7526338" y="2717800"/>
          <p14:tracePt t="11748" x="7593013" y="2851150"/>
          <p14:tracePt t="11753" x="7604125" y="2884488"/>
          <p14:tracePt t="11807" x="7604125" y="2873375"/>
          <p14:tracePt t="11822" x="7604125" y="2851150"/>
          <p14:tracePt t="11849" x="7599363" y="2762250"/>
          <p14:tracePt t="11878" x="7586663" y="2751138"/>
          <p14:tracePt t="11879" x="0" y="0"/>
        </p14:tracePtLst>
        <p14:tracePtLst>
          <p14:tracePt t="12682" x="6678613" y="5240338"/>
          <p14:tracePt t="12738" x="6705600" y="5240338"/>
          <p14:tracePt t="12747" x="6716713" y="5240338"/>
          <p14:tracePt t="12755" x="6745288" y="5240338"/>
          <p14:tracePt t="12781" x="6811963" y="5240338"/>
          <p14:tracePt t="12816" x="6985000" y="5278438"/>
          <p14:tracePt t="12820" x="7035800" y="5295900"/>
          <p14:tracePt t="12848" x="7224713" y="5367338"/>
          <p14:tracePt t="12852" x="7275513" y="5384800"/>
          <p14:tracePt t="12882" x="7426325" y="5402263"/>
          <p14:tracePt t="12915" x="7586663" y="5418138"/>
          <p14:tracePt t="12948" x="7621588" y="5418138"/>
          <p14:tracePt t="12981" x="7677150" y="5418138"/>
          <p14:tracePt t="13016" x="7777163" y="5435600"/>
          <p14:tracePt t="13020" x="7788275" y="5435600"/>
          <p14:tracePt t="13048" x="7854950" y="5435600"/>
          <p14:tracePt t="13052" x="7866063" y="5435600"/>
          <p14:tracePt t="13082" x="7950200" y="5446713"/>
          <p14:tracePt t="13117" x="8045450" y="5462588"/>
          <p14:tracePt t="13148" x="8156575" y="5473700"/>
          <p14:tracePt t="13181" x="8274050" y="5473700"/>
          <p14:tracePt t="13186" x="8301038" y="5473700"/>
          <p14:tracePt t="13215" x="8369300" y="5473700"/>
          <p14:tracePt t="13219" x="8380413" y="5473700"/>
          <p14:tracePt t="13316" x="8396288" y="5473700"/>
          <p14:tracePt t="13364" x="8396288" y="5468938"/>
          <p14:tracePt t="13395" x="8396288" y="5457825"/>
          <p14:tracePt t="13410" x="8396288" y="5440363"/>
          <p14:tracePt t="13420" x="8374063" y="5429250"/>
          <p14:tracePt t="13448" x="8285163" y="5413375"/>
          <p14:tracePt t="13452" x="8234363" y="5395913"/>
          <p14:tracePt t="13482" x="8045450" y="5380038"/>
          <p14:tracePt t="13515" x="7905750" y="5380038"/>
          <p14:tracePt t="13548" x="7754938" y="5367338"/>
          <p14:tracePt t="13582" x="7621588" y="5351463"/>
          <p14:tracePt t="13587" x="7575550" y="5351463"/>
          <p14:tracePt t="13613" x="7537450" y="5340350"/>
          <p14:tracePt t="13646" x="7497763" y="5340350"/>
          <p14:tracePt t="13650" x="7470775" y="5340350"/>
          <p14:tracePt t="13680" x="7419975" y="5340350"/>
          <p14:tracePt t="13682" x="7404100" y="5340350"/>
          <p14:tracePt t="13713" x="7275513" y="5340350"/>
          <p14:tracePt t="13746" x="7140575" y="5340350"/>
          <p14:tracePt t="13780" x="7029450" y="5340350"/>
          <p14:tracePt t="13813" x="6962775" y="5322888"/>
          <p14:tracePt t="13846" x="6896100" y="5322888"/>
          <p14:tracePt t="13880" x="6856413" y="5322888"/>
          <p14:tracePt t="13913" x="6845300" y="5322888"/>
          <p14:tracePt t="13946" x="6834188" y="5322888"/>
          <p14:tracePt t="14001" x="6834188" y="5334000"/>
          <p14:tracePt t="14017" x="6856413" y="5362575"/>
          <p14:tracePt t="14046" x="6945313" y="5435600"/>
          <p14:tracePt t="14049" x="6989763" y="5451475"/>
          <p14:tracePt t="14081" x="7169150" y="5529263"/>
          <p14:tracePt t="14113" x="7364413" y="5546725"/>
          <p14:tracePt t="14146" x="7459663" y="5546725"/>
          <p14:tracePt t="14178" x="7559675" y="5546725"/>
          <p14:tracePt t="14211" x="7710488" y="5546725"/>
          <p14:tracePt t="14248" x="7843838" y="5564188"/>
          <p14:tracePt t="14252" x="7872413" y="5564188"/>
          <p14:tracePt t="14282" x="7989888" y="5564188"/>
          <p14:tracePt t="14315" x="8089900" y="5564188"/>
          <p14:tracePt t="14348" x="8128000" y="5564188"/>
          <p14:tracePt t="14382" x="8223250" y="5580063"/>
          <p14:tracePt t="14415" x="8251825" y="5580063"/>
          <p14:tracePt t="14450" x="8318500" y="5580063"/>
          <p14:tracePt t="14481" x="8329613" y="5580063"/>
          <p14:tracePt t="14515" x="8345488" y="5580063"/>
          <p14:tracePt t="14579" x="8345488" y="5568950"/>
          <p14:tracePt t="14611" x="8345488" y="5540375"/>
          <p14:tracePt t="14619" x="8345488" y="5529263"/>
          <p14:tracePt t="14649" x="8334375" y="5480050"/>
          <p14:tracePt t="14652" x="8307388" y="5480050"/>
          <p14:tracePt t="14682" x="8256588" y="5462588"/>
          <p14:tracePt t="14715" x="8189913" y="5424488"/>
          <p14:tracePt t="14748" x="8150225" y="5424488"/>
          <p14:tracePt t="14755" x="8134350" y="5424488"/>
          <p14:tracePt t="14781" x="8123238" y="5413375"/>
          <p14:tracePt t="14901" x="8123238" y="5418138"/>
          <p14:tracePt t="14915" x="8128000" y="5429250"/>
          <p14:tracePt t="14930" x="8174038" y="5446713"/>
          <p14:tracePt t="14948" x="8234363" y="5462588"/>
          <p14:tracePt t="14982" x="8312150" y="5462588"/>
          <p14:tracePt t="14986" x="8329613" y="5473700"/>
          <p14:tracePt t="15015" x="8340725" y="5473700"/>
          <p14:tracePt t="15050" x="8351838" y="5484813"/>
          <p14:tracePt t="15082" x="8362950" y="5484813"/>
          <p14:tracePt t="15238" x="8356600" y="5480050"/>
          <p14:tracePt t="15254" x="8345488" y="5468938"/>
          <p14:tracePt t="15272" x="8334375" y="5468938"/>
          <p14:tracePt t="15282" x="8318500" y="5468938"/>
          <p14:tracePt t="15315" x="8223250" y="5424488"/>
          <p14:tracePt t="15320" x="8189913" y="5413375"/>
          <p14:tracePt t="15348" x="8105775" y="5413375"/>
          <p14:tracePt t="15352" x="8078788" y="5413375"/>
          <p14:tracePt t="15382" x="7978775" y="5413375"/>
          <p14:tracePt t="15415" x="7827963" y="5413375"/>
          <p14:tracePt t="15423" x="7799388" y="5413375"/>
          <p14:tracePt t="15448" x="7670800" y="5413375"/>
          <p14:tracePt t="15481" x="7553325" y="5413375"/>
          <p14:tracePt t="15486" x="7537450" y="5413375"/>
          <p14:tracePt t="15515" x="7486650" y="5413375"/>
          <p14:tracePt t="15548" x="7397750" y="5413375"/>
          <p14:tracePt t="15551" x="7386638" y="5413375"/>
          <p14:tracePt t="15582" x="7308850" y="5395913"/>
          <p14:tracePt t="15616" x="7224713" y="5384800"/>
          <p14:tracePt t="15648" x="7140575" y="5367338"/>
          <p14:tracePt t="15681" x="7040563" y="5340350"/>
          <p14:tracePt t="15685" x="7029450" y="5340350"/>
          <p14:tracePt t="15713" x="6989763" y="5311775"/>
          <p14:tracePt t="15746" x="6945313" y="5311775"/>
          <p14:tracePt t="15750" x="6934200" y="5311775"/>
          <p14:tracePt t="15780" x="6867525" y="5300663"/>
          <p14:tracePt t="15783" x="6856413" y="5300663"/>
          <p14:tracePt t="15814" x="6745288" y="5284788"/>
          <p14:tracePt t="15846" x="6689725" y="5273675"/>
          <p14:tracePt t="15893" x="6678613" y="5273675"/>
          <p14:tracePt t="15913" x="6638925" y="5262563"/>
          <p14:tracePt t="15946" x="6572250" y="5245100"/>
          <p14:tracePt t="15950" x="6543675" y="5245100"/>
          <p14:tracePt t="15980" x="6521450" y="5233988"/>
          <p14:tracePt t="15982" x="6505575" y="5222875"/>
          <p14:tracePt t="16021" x="6494463" y="5222875"/>
          <p14:tracePt t="16046" x="6483350" y="5222875"/>
          <p14:tracePt t="16080" x="6403975" y="5222875"/>
          <p14:tracePt t="16113" x="6359525" y="5222875"/>
          <p14:tracePt t="16146" x="6265863" y="5222875"/>
          <p14:tracePt t="16149" x="6237288" y="5222875"/>
          <p14:tracePt t="16180" x="6170613" y="5229225"/>
          <p14:tracePt t="16183" x="6137275" y="5245100"/>
          <p14:tracePt t="16214" x="6042025" y="5273675"/>
          <p14:tracePt t="16246" x="5957888" y="5289550"/>
          <p14:tracePt t="16280" x="5846763" y="5300663"/>
          <p14:tracePt t="16315" x="5835650" y="5300663"/>
          <p14:tracePt t="16471" x="5807075" y="5318125"/>
          <p14:tracePt t="16479" x="5791200" y="5318125"/>
          <p14:tracePt t="16518" x="5802313" y="5329238"/>
          <p14:tracePt t="16536" x="5813425" y="5356225"/>
          <p14:tracePt t="16548" x="5813425" y="5373688"/>
          <p14:tracePt t="16551" x="5829300" y="5413375"/>
          <p14:tracePt t="16583" x="5868988" y="5480050"/>
          <p14:tracePt t="16615" x="5997575" y="5540375"/>
          <p14:tracePt t="16648" x="6186488" y="5540375"/>
          <p14:tracePt t="16682" x="6381750" y="5540375"/>
          <p14:tracePt t="16687" x="6427788" y="5540375"/>
          <p14:tracePt t="16715" x="6650038" y="5540375"/>
          <p14:tracePt t="16719" x="6716713" y="5540375"/>
          <p14:tracePt t="16748" x="6745288" y="5540375"/>
          <p14:tracePt t="16751" x="6789738" y="5551488"/>
          <p14:tracePt t="16783" x="6856413" y="5568950"/>
          <p14:tracePt t="16815" x="7000875" y="5568950"/>
          <p14:tracePt t="16848" x="7080250" y="5568950"/>
          <p14:tracePt t="16881" x="7180263" y="5568950"/>
          <p14:tracePt t="16887" x="7191375" y="5568950"/>
          <p14:tracePt t="16915" x="7308850" y="5568950"/>
          <p14:tracePt t="16919" x="7335838" y="5568950"/>
          <p14:tracePt t="16948" x="7364413" y="5546725"/>
          <p14:tracePt t="16951" x="7408863" y="5535613"/>
          <p14:tracePt t="16983" x="7504113" y="5518150"/>
          <p14:tracePt t="17015" x="7659688" y="5518150"/>
          <p14:tracePt t="17048" x="7888288" y="5518150"/>
          <p14:tracePt t="17056" x="7939088" y="5518150"/>
          <p14:tracePt t="17081" x="8083550" y="5518150"/>
          <p14:tracePt t="17115" x="8196263" y="5507038"/>
          <p14:tracePt t="17120" x="8240713" y="5507038"/>
          <p14:tracePt t="17148" x="8323263" y="5507038"/>
          <p14:tracePt t="17153" x="8374063" y="5451475"/>
          <p14:tracePt t="17182" x="8462963" y="5407025"/>
          <p14:tracePt t="17215" x="8513763" y="5407025"/>
          <p14:tracePt t="17248" x="8624888" y="5407025"/>
          <p14:tracePt t="17255" x="8675688" y="5407025"/>
          <p14:tracePt t="17281" x="8764588" y="5407025"/>
          <p14:tracePt t="17287" x="8775700" y="5407025"/>
          <p14:tracePt t="17315" x="8815388" y="5407025"/>
          <p14:tracePt t="17319" x="8826500" y="5407025"/>
          <p14:tracePt t="17348" x="8864600" y="5407025"/>
          <p14:tracePt t="17353" x="8875713" y="5407025"/>
          <p14:tracePt t="17382" x="8931275" y="5407025"/>
          <p14:tracePt t="17576" x="8926513" y="5407025"/>
          <p14:tracePt t="17591" x="8897938" y="5395913"/>
          <p14:tracePt t="17616" x="8731250" y="5362575"/>
          <p14:tracePt t="17648" x="8458200" y="5295900"/>
          <p14:tracePt t="17681" x="8274050" y="5256213"/>
          <p14:tracePt t="17687" x="8262938" y="5256213"/>
          <p14:tracePt t="17715" x="8178800" y="5256213"/>
          <p14:tracePt t="17719" x="8150225" y="5256213"/>
          <p14:tracePt t="17748" x="8101013" y="5256213"/>
          <p14:tracePt t="17752" x="8056563" y="5256213"/>
          <p14:tracePt t="17782" x="7921625" y="5256213"/>
          <p14:tracePt t="17815" x="7810500" y="5256213"/>
          <p14:tracePt t="17848" x="7726363" y="5256213"/>
          <p14:tracePt t="17881" x="7599363" y="5256213"/>
          <p14:tracePt t="17887" x="7553325" y="5256213"/>
          <p14:tracePt t="17915" x="7486650" y="5256213"/>
          <p14:tracePt t="17920" x="7459663" y="5256213"/>
          <p14:tracePt t="17948" x="7275513" y="5256213"/>
          <p14:tracePt t="17951" x="7242175" y="5245100"/>
          <p14:tracePt t="17982" x="7091363" y="5229225"/>
          <p14:tracePt t="18015" x="6951663" y="5211763"/>
          <p14:tracePt t="18048" x="6896100" y="5183188"/>
          <p14:tracePt t="18080" x="6834188" y="5183188"/>
          <p14:tracePt t="18113" x="6794500" y="5183188"/>
          <p14:tracePt t="18147" x="6778625" y="5183188"/>
          <p14:tracePt t="18180" x="6738938" y="5183188"/>
          <p14:tracePt t="18214" x="6716713" y="5183188"/>
          <p14:tracePt t="18219" x="6705600" y="5183188"/>
          <p14:tracePt t="18248" x="6661150" y="5172075"/>
          <p14:tracePt t="18251" x="6650038" y="5172075"/>
          <p14:tracePt t="18282" x="6599238" y="5172075"/>
          <p14:tracePt t="18316" x="6572250" y="5172075"/>
          <p14:tracePt t="18348" x="6532563" y="5172075"/>
          <p14:tracePt t="18381" x="6432550" y="5172075"/>
          <p14:tracePt t="18386" x="6403975" y="5172075"/>
          <p14:tracePt t="18416" x="6315075" y="5172075"/>
          <p14:tracePt t="18419" x="6303963" y="5172075"/>
          <p14:tracePt t="18448" x="6265863" y="5172075"/>
          <p14:tracePt t="18482" x="6248400" y="5172075"/>
          <p14:tracePt t="18540" x="6226175" y="5172075"/>
          <p14:tracePt t="18548" x="6208713" y="5172075"/>
          <p14:tracePt t="18581" x="6159500" y="5172075"/>
          <p14:tracePt t="18616" x="6081713" y="5172075"/>
          <p14:tracePt t="18620" x="6064250" y="5172075"/>
          <p14:tracePt t="18648" x="6030913" y="5172075"/>
          <p14:tracePt t="18651" x="6013450" y="5172075"/>
          <p14:tracePt t="18683" x="5975350" y="5156200"/>
          <p14:tracePt t="18779" x="5946775" y="5178425"/>
          <p14:tracePt t="18788" x="5935663" y="5195888"/>
          <p14:tracePt t="18814" x="5919788" y="5207000"/>
          <p14:tracePt t="18848" x="5891213" y="5262563"/>
          <p14:tracePt t="18851" x="5880100" y="5273675"/>
          <p14:tracePt t="19193" x="0" y="0"/>
        </p14:tracePtLst>
        <p14:tracePtLst>
          <p14:tracePt t="29234" x="1211263" y="4905375"/>
          <p14:tracePt t="29341" x="1216025" y="4927600"/>
          <p14:tracePt t="29348" x="1216025" y="4938713"/>
          <p14:tracePt t="29381" x="1327150" y="5167313"/>
          <p14:tracePt t="29415" x="1484313" y="5513388"/>
          <p14:tracePt t="29419" x="1522413" y="5591175"/>
          <p14:tracePt t="29448" x="1624013" y="5719763"/>
          <p14:tracePt t="29452" x="1624013" y="5735638"/>
          <p14:tracePt t="29482" x="1690688" y="5830888"/>
          <p14:tracePt t="29515" x="1746250" y="5886450"/>
          <p14:tracePt t="29548" x="1785938" y="5926138"/>
          <p14:tracePt t="29583" x="1812925" y="5954713"/>
          <p14:tracePt t="29588" x="1841500" y="5992813"/>
          <p14:tracePt t="29615" x="1930400" y="6037263"/>
          <p14:tracePt t="29619" x="1941513" y="6048375"/>
          <p14:tracePt t="29648" x="2008188" y="6076950"/>
          <p14:tracePt t="29652" x="2058988" y="6092825"/>
          <p14:tracePt t="29682" x="2325688" y="6183313"/>
          <p14:tracePt t="29715" x="2589213" y="6288088"/>
          <p14:tracePt t="29748" x="2689225" y="6288088"/>
          <p14:tracePt t="29787" x="2716213" y="6276975"/>
          <p14:tracePt t="29815" x="2924175" y="6227763"/>
          <p14:tracePt t="29819" x="2973388" y="6227763"/>
          <p14:tracePt t="29848" x="3224213" y="6188075"/>
          <p14:tracePt t="29851" x="3352800" y="6149975"/>
          <p14:tracePt t="29885" x="3765550" y="6070600"/>
          <p14:tracePt t="29915" x="3810000" y="6070600"/>
          <p14:tracePt t="29948" x="3849688" y="6054725"/>
          <p14:tracePt t="29982" x="4027488" y="5976938"/>
          <p14:tracePt t="29987" x="4038600" y="5959475"/>
          <p14:tracePt t="30015" x="4129088" y="5903913"/>
          <p14:tracePt t="30019" x="4140200" y="5892800"/>
          <p14:tracePt t="30048" x="4211638" y="5819775"/>
          <p14:tracePt t="30052" x="4211638" y="5808663"/>
          <p14:tracePt t="30083" x="4295775" y="5708650"/>
          <p14:tracePt t="30115" x="4351338" y="5624513"/>
          <p14:tracePt t="30148" x="4362450" y="5575300"/>
          <p14:tracePt t="30183" x="4362450" y="5557838"/>
          <p14:tracePt t="30215" x="4362450" y="5446713"/>
          <p14:tracePt t="30248" x="4329113" y="5367338"/>
          <p14:tracePt t="30283" x="4256088" y="5267325"/>
          <p14:tracePt t="30287" x="4229100" y="5240338"/>
          <p14:tracePt t="30315" x="4117975" y="5156200"/>
          <p14:tracePt t="30319" x="4027488" y="5138738"/>
          <p14:tracePt t="30348" x="3838575" y="5072063"/>
          <p14:tracePt t="30352" x="3805238" y="5056188"/>
          <p14:tracePt t="30382" x="3643313" y="4976813"/>
          <p14:tracePt t="30415" x="3559175" y="4960938"/>
          <p14:tracePt t="30448" x="3441700" y="4943475"/>
          <p14:tracePt t="30455" x="3414713" y="4943475"/>
          <p14:tracePt t="30481" x="3302000" y="4916488"/>
          <p14:tracePt t="30515" x="3062288" y="4883150"/>
          <p14:tracePt t="30520" x="3035300" y="4883150"/>
          <p14:tracePt t="30549" x="2867025" y="4883150"/>
          <p14:tracePt t="30553" x="2778125" y="4883150"/>
          <p14:tracePt t="30582" x="2465388" y="4883150"/>
          <p14:tracePt t="30615" x="2147888" y="4860925"/>
          <p14:tracePt t="30648" x="1897063" y="4860925"/>
          <p14:tracePt t="30681" x="1606550" y="4860925"/>
          <p14:tracePt t="30686" x="1539875" y="4860925"/>
          <p14:tracePt t="30715" x="1360488" y="4860925"/>
          <p14:tracePt t="30719" x="1311275" y="4860925"/>
          <p14:tracePt t="30751" x="1104900" y="4860925"/>
          <p14:tracePt t="30782" x="869950" y="4860925"/>
          <p14:tracePt t="30815" x="696913" y="4872038"/>
          <p14:tracePt t="30849" x="579438" y="4887913"/>
          <p14:tracePt t="30855" x="568325" y="4887913"/>
          <p14:tracePt t="30881" x="485775" y="4887913"/>
          <p14:tracePt t="30915" x="430213" y="4887913"/>
          <p14:tracePt t="30975" x="419100" y="4899025"/>
          <p14:tracePt t="30990" x="419100" y="4910138"/>
          <p14:tracePt t="31015" x="419100" y="4965700"/>
          <p14:tracePt t="31049" x="419100" y="5060950"/>
          <p14:tracePt t="31081" x="434975" y="5083175"/>
          <p14:tracePt t="31115" x="479425" y="5111750"/>
          <p14:tracePt t="31119" x="490538" y="5127625"/>
          <p14:tracePt t="31149" x="501650" y="5138738"/>
          <p14:tracePt t="31152" x="519113" y="5149850"/>
          <p14:tracePt t="31182" x="625475" y="5178425"/>
          <p14:tracePt t="31214" x="708025" y="5233988"/>
          <p14:tracePt t="31249" x="809625" y="5251450"/>
          <p14:tracePt t="31282" x="903288" y="5267325"/>
          <p14:tracePt t="31286" x="914400" y="5267325"/>
          <p14:tracePt t="31315" x="1076325" y="5329238"/>
          <p14:tracePt t="31322" x="1087438" y="5329238"/>
          <p14:tracePt t="31348" x="1160463" y="5356225"/>
          <p14:tracePt t="31352" x="1189038" y="5373688"/>
          <p14:tracePt t="31382" x="1238250" y="5413375"/>
          <p14:tracePt t="31415" x="1293813" y="5424488"/>
          <p14:tracePt t="31448" x="1304925" y="5435600"/>
          <p14:tracePt t="31481" x="1422400" y="5535613"/>
          <p14:tracePt t="31487" x="1450975" y="5551488"/>
          <p14:tracePt t="31515" x="1506538" y="5624513"/>
          <p14:tracePt t="31520" x="1533525" y="5635625"/>
          <p14:tracePt t="31548" x="1624013" y="5680075"/>
          <p14:tracePt t="31553" x="1639888" y="5680075"/>
          <p14:tracePt t="31581" x="1651000" y="5680075"/>
          <p14:tracePt t="31617" x="1690688" y="5680075"/>
          <p14:tracePt t="31648" x="1757363" y="5691188"/>
          <p14:tracePt t="31681" x="1890713" y="5759450"/>
          <p14:tracePt t="31716" x="1992313" y="5786438"/>
          <p14:tracePt t="31720" x="2003425" y="5786438"/>
          <p14:tracePt t="31748" x="2085975" y="5815013"/>
          <p14:tracePt t="31752" x="2097088" y="5815013"/>
          <p14:tracePt t="31782" x="2181225" y="5848350"/>
          <p14:tracePt t="31816" x="2298700" y="5892800"/>
          <p14:tracePt t="31848" x="2432050" y="5932488"/>
          <p14:tracePt t="31881" x="2498725" y="5948363"/>
          <p14:tracePt t="31887" x="2509838" y="5948363"/>
          <p14:tracePt t="31915" x="2538413" y="5959475"/>
          <p14:tracePt t="31919" x="2549525" y="5959475"/>
          <p14:tracePt t="31948" x="2605088" y="5959475"/>
          <p14:tracePt t="31952" x="2616200" y="5959475"/>
          <p14:tracePt t="31982" x="2655888" y="5976938"/>
          <p14:tracePt t="32095" x="2682875" y="6003925"/>
          <p14:tracePt t="32102" x="2700338" y="6015038"/>
          <p14:tracePt t="32115" x="2711450" y="6026150"/>
          <p14:tracePt t="32117" x="2740025" y="6026150"/>
          <p14:tracePt t="32146" x="2778125" y="6026150"/>
          <p14:tracePt t="32189" x="2789238" y="6043613"/>
          <p14:tracePt t="32213" x="2806700" y="6043613"/>
          <p14:tracePt t="32246" x="2867025" y="6054725"/>
          <p14:tracePt t="32281" x="2924175" y="6070600"/>
          <p14:tracePt t="32286" x="2951163" y="6070600"/>
          <p14:tracePt t="32313" x="3035300" y="6070600"/>
          <p14:tracePt t="32346" x="3090863" y="6081713"/>
          <p14:tracePt t="32349" x="3119438" y="6081713"/>
          <p14:tracePt t="32380" x="3208338" y="6081713"/>
          <p14:tracePt t="32383" x="3219450" y="6081713"/>
          <p14:tracePt t="32413" x="3319463" y="6081713"/>
          <p14:tracePt t="32446" x="3370263" y="6081713"/>
          <p14:tracePt t="32481" x="3463925" y="6081713"/>
          <p14:tracePt t="32515" x="3532188" y="6081713"/>
          <p14:tracePt t="32519" x="3543300" y="6081713"/>
          <p14:tracePt t="32548" x="3643313" y="6081713"/>
          <p14:tracePt t="32552" x="3670300" y="6081713"/>
          <p14:tracePt t="32584" x="3771900" y="6081713"/>
          <p14:tracePt t="32615" x="3821113" y="6081713"/>
          <p14:tracePt t="32648" x="3887788" y="6081713"/>
          <p14:tracePt t="32682" x="4000500" y="6081713"/>
          <p14:tracePt t="32687" x="4027488" y="6081713"/>
          <p14:tracePt t="32715" x="4100513" y="6081713"/>
          <p14:tracePt t="32719" x="4117975" y="6081713"/>
          <p14:tracePt t="32748" x="4200525" y="6081713"/>
          <p14:tracePt t="32752" x="4211638" y="6081713"/>
          <p14:tracePt t="32783" x="4251325" y="6081713"/>
          <p14:tracePt t="32814" x="4318000" y="6081713"/>
          <p14:tracePt t="32848" x="4395788" y="6081713"/>
          <p14:tracePt t="32882" x="4479925" y="6081713"/>
          <p14:tracePt t="32887" x="4497388" y="6081713"/>
          <p14:tracePt t="32915" x="4575175" y="6081713"/>
          <p14:tracePt t="32919" x="4591050" y="6081713"/>
          <p14:tracePt t="32948" x="4641850" y="6076950"/>
          <p14:tracePt t="32951" x="4652963" y="6059488"/>
          <p14:tracePt t="32982" x="4737100" y="5981700"/>
          <p14:tracePt t="33015" x="4764088" y="5897563"/>
          <p14:tracePt t="33048" x="4764088" y="5781675"/>
          <p14:tracePt t="33053" x="4764088" y="5735638"/>
          <p14:tracePt t="33082" x="4764088" y="5664200"/>
          <p14:tracePt t="33087" x="4764088" y="5641975"/>
          <p14:tracePt t="33115" x="4686300" y="5491163"/>
          <p14:tracePt t="33119" x="4670425" y="5457825"/>
          <p14:tracePt t="33148" x="4597400" y="5384800"/>
          <p14:tracePt t="33153" x="4546600" y="5351463"/>
          <p14:tracePt t="33182" x="4391025" y="5273675"/>
          <p14:tracePt t="33214" x="4151313" y="5222875"/>
          <p14:tracePt t="33248" x="3854450" y="5167313"/>
          <p14:tracePt t="33255" x="3787775" y="5149850"/>
          <p14:tracePt t="33282" x="3559175" y="5116513"/>
          <p14:tracePt t="33315" x="3459163" y="5089525"/>
          <p14:tracePt t="33320" x="3448050" y="5089525"/>
          <p14:tracePt t="33349" x="3375025" y="5072063"/>
          <p14:tracePt t="33382" x="3241675" y="5038725"/>
          <p14:tracePt t="33386" x="3230563" y="5038725"/>
          <p14:tracePt t="33415" x="3068638" y="5022850"/>
          <p14:tracePt t="33419" x="2979738" y="5022850"/>
          <p14:tracePt t="33450" x="2693988" y="4987925"/>
          <p14:tracePt t="33482" x="2416175" y="4972050"/>
          <p14:tracePt t="33514" x="2008188" y="4910138"/>
          <p14:tracePt t="33549" x="1679575" y="4876800"/>
          <p14:tracePt t="33581" x="1450975" y="4838700"/>
          <p14:tracePt t="33586" x="1360488" y="4838700"/>
          <p14:tracePt t="33615" x="1177925" y="4821238"/>
          <p14:tracePt t="33620" x="1131888" y="4821238"/>
          <p14:tracePt t="33648" x="1004888" y="4821238"/>
          <p14:tracePt t="33651" x="936625" y="4803775"/>
          <p14:tracePt t="33682" x="803275" y="4803775"/>
          <p14:tracePt t="33715" x="781050" y="4803775"/>
          <p14:tracePt t="33750" x="769938" y="4803775"/>
          <p14:tracePt t="33782" x="725488" y="4814888"/>
          <p14:tracePt t="33787" x="714375" y="4814888"/>
          <p14:tracePt t="33815" x="714375" y="4999038"/>
          <p14:tracePt t="33819" x="725488" y="5067300"/>
          <p14:tracePt t="33848" x="854075" y="5262563"/>
          <p14:tracePt t="33851" x="925513" y="5322888"/>
          <p14:tracePt t="33882" x="1200150" y="5575300"/>
          <p14:tracePt t="33915" x="1338263" y="5635625"/>
          <p14:tracePt t="33948" x="1624013" y="5770563"/>
          <p14:tracePt t="33981" x="1963738" y="5859463"/>
          <p14:tracePt t="33986" x="2119313" y="5881688"/>
          <p14:tracePt t="34015" x="2660650" y="5903913"/>
          <p14:tracePt t="34020" x="2811463" y="5903913"/>
          <p14:tracePt t="34048" x="3090863" y="5903913"/>
          <p14:tracePt t="34051" x="3101975" y="5919788"/>
          <p14:tracePt t="34082" x="3186113" y="5976938"/>
          <p14:tracePt t="34114" x="3330575" y="6054725"/>
          <p14:tracePt t="34148" x="3430588" y="6099175"/>
          <p14:tracePt t="34154" x="3459163" y="6099175"/>
          <p14:tracePt t="34182" x="3497263" y="6099175"/>
          <p14:tracePt t="34217" x="3536950" y="6099175"/>
          <p14:tracePt t="34221" x="3548063" y="6099175"/>
          <p14:tracePt t="34248" x="3614738" y="6099175"/>
          <p14:tracePt t="34252" x="3665538" y="6088063"/>
          <p14:tracePt t="34282" x="3821113" y="6043613"/>
          <p14:tracePt t="34316" x="4033838" y="5976938"/>
          <p14:tracePt t="34348" x="4083050" y="5937250"/>
          <p14:tracePt t="34357" x="4100513" y="5937250"/>
          <p14:tracePt t="34381" x="4173538" y="5875338"/>
          <p14:tracePt t="34386" x="4206875" y="5808663"/>
          <p14:tracePt t="34416" x="4256088" y="5680075"/>
          <p14:tracePt t="34421" x="4273550" y="5646738"/>
          <p14:tracePt t="34448" x="4273550" y="5608638"/>
          <p14:tracePt t="34451" x="4273550" y="5597525"/>
          <p14:tracePt t="34484" x="4273550" y="5546725"/>
          <p14:tracePt t="34516" x="4262438" y="5418138"/>
          <p14:tracePt t="34548" x="4044950" y="5200650"/>
          <p14:tracePt t="34581" x="3927475" y="5127625"/>
          <p14:tracePt t="34614" x="3760788" y="5083175"/>
          <p14:tracePt t="34620" x="3709988" y="5083175"/>
          <p14:tracePt t="34648" x="3448050" y="5027613"/>
          <p14:tracePt t="34652" x="3352800" y="5011738"/>
          <p14:tracePt t="34683" x="3028950" y="4972050"/>
          <p14:tracePt t="34714" x="2711450" y="4954588"/>
          <p14:tracePt t="34748" x="2365375" y="4932363"/>
          <p14:tracePt t="34782" x="2232025" y="4916488"/>
          <p14:tracePt t="34787" x="2203450" y="4916488"/>
          <p14:tracePt t="34815" x="2119313" y="4905375"/>
          <p14:tracePt t="34818" x="2092325" y="4905375"/>
          <p14:tracePt t="34848" x="1985963" y="4887913"/>
          <p14:tracePt t="34852" x="1935163" y="4887913"/>
          <p14:tracePt t="34882" x="1763713" y="4887913"/>
          <p14:tracePt t="34915" x="1573213" y="4887913"/>
          <p14:tracePt t="34948" x="1422400" y="4887913"/>
          <p14:tracePt t="34981" x="1244600" y="4887913"/>
          <p14:tracePt t="34987" x="1216025" y="4899025"/>
          <p14:tracePt t="35015" x="1127125" y="4927600"/>
          <p14:tracePt t="35020" x="1116013" y="4938713"/>
          <p14:tracePt t="35049" x="1098550" y="4954588"/>
          <p14:tracePt t="35053" x="1098550" y="4976813"/>
          <p14:tracePt t="35083" x="1116013" y="5218113"/>
          <p14:tracePt t="35113" x="1227138" y="5395913"/>
          <p14:tracePt t="35145" x="1377950" y="5546725"/>
          <p14:tracePt t="35178" x="1517650" y="5630863"/>
          <p14:tracePt t="35211" x="1712913" y="5675313"/>
          <p14:tracePt t="35248" x="1908175" y="5724525"/>
          <p14:tracePt t="35251" x="1958975" y="5759450"/>
          <p14:tracePt t="35284" x="2097088" y="5803900"/>
          <p14:tracePt t="35315" x="2225675" y="5819775"/>
          <p14:tracePt t="35323" x="2236788" y="5819775"/>
          <p14:tracePt t="35348" x="2325688" y="5819775"/>
          <p14:tracePt t="35382" x="2427288" y="5837238"/>
          <p14:tracePt t="35386" x="2454275" y="5837238"/>
          <p14:tracePt t="35414" x="2505075" y="5837238"/>
          <p14:tracePt t="35419" x="2533650" y="5837238"/>
          <p14:tracePt t="35448" x="2549525" y="5837238"/>
          <p14:tracePt t="35569" x="0" y="0"/>
        </p14:tracePtLst>
        <p14:tracePtLst>
          <p14:tracePt t="52538" x="2325688" y="5748338"/>
          <p14:tracePt t="52579" x="2332038" y="5748338"/>
          <p14:tracePt t="52586" x="2360613" y="5748338"/>
          <p14:tracePt t="52614" x="2566988" y="5797550"/>
          <p14:tracePt t="52618" x="2616200" y="5815013"/>
          <p14:tracePt t="52650" x="2873375" y="5881688"/>
          <p14:tracePt t="52682" x="2968625" y="5881688"/>
          <p14:tracePt t="52715" x="3006725" y="5881688"/>
          <p14:tracePt t="52748" x="3073400" y="5875338"/>
          <p14:tracePt t="52782" x="3146425" y="5830888"/>
          <p14:tracePt t="52815" x="3163888" y="5786438"/>
          <p14:tracePt t="52820" x="3163888" y="5759450"/>
          <p14:tracePt t="52849" x="3163888" y="5597525"/>
          <p14:tracePt t="52853" x="3163888" y="5586413"/>
          <p14:tracePt t="52882" x="3017838" y="5300663"/>
          <p14:tracePt t="52915" x="2833688" y="5116513"/>
          <p14:tracePt t="52948" x="2638425" y="5049838"/>
          <p14:tracePt t="52981" x="2465388" y="5033963"/>
          <p14:tracePt t="52987" x="2416175" y="5033963"/>
          <p14:tracePt t="53015" x="2192338" y="5033963"/>
          <p14:tracePt t="53020" x="2103438" y="5033963"/>
          <p14:tracePt t="53048" x="1952625" y="5033963"/>
          <p14:tracePt t="53052" x="1863725" y="5033963"/>
          <p14:tracePt t="53082" x="1779588" y="5072063"/>
          <p14:tracePt t="53115" x="1739900" y="5149850"/>
          <p14:tracePt t="53148" x="1768475" y="5311775"/>
          <p14:tracePt t="53182" x="1985963" y="5564188"/>
          <p14:tracePt t="53186" x="2036763" y="5597525"/>
          <p14:tracePt t="53213" x="2187575" y="5664200"/>
          <p14:tracePt t="53247" x="2382838" y="5730875"/>
          <p14:tracePt t="53249" x="2432050" y="5748338"/>
          <p14:tracePt t="53280" x="2678113" y="5764213"/>
          <p14:tracePt t="53281" x="2728913" y="5764213"/>
          <p14:tracePt t="53312" x="2817813" y="5764213"/>
          <p14:tracePt t="53394" x="2828925" y="5764213"/>
          <p14:tracePt t="53411" x="2828925" y="5759450"/>
          <p14:tracePt t="53427" x="2828925" y="5713413"/>
          <p14:tracePt t="53448" x="2828925" y="5702300"/>
          <p14:tracePt t="53478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C06E8-7569-F98B-4A24-56F81127A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B49302C5-2A33-B6AF-6FC7-4BE8CCAC7AC4}"/>
              </a:ext>
            </a:extLst>
          </p:cNvPr>
          <p:cNvSpPr txBox="1"/>
          <p:nvPr/>
        </p:nvSpPr>
        <p:spPr>
          <a:xfrm>
            <a:off x="323528" y="1412776"/>
            <a:ext cx="4031919" cy="3760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cs-CZ" sz="2000" b="1" dirty="0"/>
              <a:t>Snižování udržitelného množství a kvality jímaných vod</a:t>
            </a:r>
          </a:p>
          <a:p>
            <a:pPr marL="214313" indent="-214313">
              <a:spcBef>
                <a:spcPts val="45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zanedbaná ochrana tvorby vod</a:t>
            </a:r>
          </a:p>
          <a:p>
            <a:pPr marL="600075" lvl="1" indent="-257175">
              <a:spcBef>
                <a:spcPts val="450"/>
              </a:spcBef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cs-CZ" sz="2000" dirty="0"/>
              <a:t>ochrana oblasti doplňování PV</a:t>
            </a:r>
          </a:p>
          <a:p>
            <a:pPr marL="600075" lvl="1" indent="-257175">
              <a:spcBef>
                <a:spcPts val="450"/>
              </a:spcBef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cs-CZ" sz="2000" dirty="0"/>
              <a:t>střet zájmů</a:t>
            </a:r>
          </a:p>
          <a:p>
            <a:pPr lvl="1">
              <a:spcBef>
                <a:spcPts val="450"/>
              </a:spcBef>
              <a:spcAft>
                <a:spcPts val="900"/>
              </a:spcAft>
            </a:pPr>
            <a:r>
              <a:rPr lang="cs-CZ" dirty="0">
                <a:sym typeface="Wingdings" panose="05000000000000000000" pitchFamily="2" charset="2"/>
              </a:rPr>
              <a:t>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/>
              <a:t>zemědělství, těžba, průmysl, lidská sídla</a:t>
            </a:r>
          </a:p>
          <a:p>
            <a:pPr marL="214313" indent="-214313">
              <a:spcBef>
                <a:spcPts val="45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nadměrné využívání vodního zdroje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966B6F1E-8B73-6B8F-BA32-4FE3C7A7D2FF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5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Nevhodný způsob využívání vodních zdrojů</a:t>
            </a:r>
          </a:p>
        </p:txBody>
      </p:sp>
      <p:pic>
        <p:nvPicPr>
          <p:cNvPr id="10" name="Obrázek 9" descr="Obsah obrázku venku, obloha, voda, krajina&#10;&#10;Popis byl vytvořen automaticky">
            <a:extLst>
              <a:ext uri="{FF2B5EF4-FFF2-40B4-BE49-F238E27FC236}">
                <a16:creationId xmlns:a16="http://schemas.microsoft.com/office/drawing/2014/main" id="{6B5C1919-3C58-AB09-D50F-1E9DE12C7A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1" t="14163" r="20298" b="-2"/>
          <a:stretch/>
        </p:blipFill>
        <p:spPr>
          <a:xfrm>
            <a:off x="4823041" y="1700808"/>
            <a:ext cx="4319543" cy="5157192"/>
          </a:xfrm>
          <a:prstGeom prst="rect">
            <a:avLst/>
          </a:prstGeom>
        </p:spPr>
      </p:pic>
      <p:pic>
        <p:nvPicPr>
          <p:cNvPr id="19" name="Zvuk 18">
            <a:hlinkClick r:id="" action="ppaction://media"/>
            <a:extLst>
              <a:ext uri="{FF2B5EF4-FFF2-40B4-BE49-F238E27FC236}">
                <a16:creationId xmlns:a16="http://schemas.microsoft.com/office/drawing/2014/main" id="{929A1615-D229-9195-C62C-3478DBEEC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6282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81"/>
    </mc:Choice>
    <mc:Fallback xmlns="">
      <p:transition spd="slow" advTm="177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6043D-A975-3C31-769A-6B0E1B9A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00CCBE5-C3BF-7D68-5671-1C7B606A8B36}"/>
              </a:ext>
            </a:extLst>
          </p:cNvPr>
          <p:cNvSpPr txBox="1">
            <a:spLocks/>
          </p:cNvSpPr>
          <p:nvPr/>
        </p:nvSpPr>
        <p:spPr>
          <a:xfrm>
            <a:off x="395537" y="1628800"/>
            <a:ext cx="4464496" cy="468052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cs-CZ" sz="1800" b="1" dirty="0">
                <a:latin typeface="+mn-lt"/>
              </a:rPr>
              <a:t>Bangladéš – kontaminace arzénem</a:t>
            </a:r>
          </a:p>
          <a:p>
            <a:pPr marL="257175" indent="-257175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zásoby podzemní vody v sedimentech řeky Gangy</a:t>
            </a:r>
          </a:p>
          <a:p>
            <a:pPr marL="257175" indent="-257175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hlubší (anoxické) podzemní vody - vysoké přirozené koncentrace </a:t>
            </a:r>
            <a:r>
              <a:rPr lang="cs-CZ" sz="1600" i="1" dirty="0">
                <a:latin typeface="+mn-lt"/>
              </a:rPr>
              <a:t>As </a:t>
            </a:r>
            <a:r>
              <a:rPr lang="cs-CZ" sz="1600" dirty="0">
                <a:latin typeface="+mn-lt"/>
              </a:rPr>
              <a:t>až 1000 </a:t>
            </a:r>
            <a:r>
              <a:rPr lang="el-GR" sz="1600" dirty="0">
                <a:latin typeface="+mn-lt"/>
              </a:rPr>
              <a:t>μ</a:t>
            </a:r>
            <a:r>
              <a:rPr lang="cs-CZ" sz="1600" dirty="0">
                <a:latin typeface="+mn-lt"/>
              </a:rPr>
              <a:t>g/L </a:t>
            </a:r>
          </a:p>
          <a:p>
            <a:pPr marL="257175" indent="-257175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limit pro </a:t>
            </a:r>
            <a:r>
              <a:rPr lang="cs-CZ" sz="1600" i="1" dirty="0">
                <a:latin typeface="+mn-lt"/>
              </a:rPr>
              <a:t>As</a:t>
            </a:r>
            <a:r>
              <a:rPr lang="cs-CZ" sz="1600" dirty="0">
                <a:latin typeface="+mn-lt"/>
              </a:rPr>
              <a:t> v Bangladéši 50 </a:t>
            </a:r>
            <a:r>
              <a:rPr lang="el-GR" sz="1600" dirty="0">
                <a:latin typeface="+mn-lt"/>
              </a:rPr>
              <a:t>μ</a:t>
            </a:r>
            <a:r>
              <a:rPr lang="cs-CZ" sz="1600" dirty="0">
                <a:latin typeface="+mn-lt"/>
              </a:rPr>
              <a:t>g/L, WHO doporučuje 10 </a:t>
            </a:r>
            <a:r>
              <a:rPr lang="el-GR" sz="1600" dirty="0">
                <a:latin typeface="+mn-lt"/>
              </a:rPr>
              <a:t>μ</a:t>
            </a:r>
            <a:r>
              <a:rPr lang="cs-CZ" sz="1600" dirty="0">
                <a:latin typeface="+mn-lt"/>
              </a:rPr>
              <a:t>g/L</a:t>
            </a:r>
          </a:p>
          <a:p>
            <a:pPr marL="257175" indent="-257175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i="1" dirty="0">
                <a:latin typeface="+mn-lt"/>
              </a:rPr>
              <a:t>As</a:t>
            </a:r>
            <a:r>
              <a:rPr lang="cs-CZ" sz="1600" dirty="0">
                <a:latin typeface="+mn-lt"/>
              </a:rPr>
              <a:t> je karcinogenní a toxický (játra, pokožka, ledviny, kardiovaskulární sytém)</a:t>
            </a:r>
          </a:p>
          <a:p>
            <a:pPr marL="257175" indent="-257175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původ </a:t>
            </a:r>
            <a:r>
              <a:rPr lang="cs-CZ" sz="1600" i="1" dirty="0">
                <a:latin typeface="+mn-lt"/>
              </a:rPr>
              <a:t>As</a:t>
            </a:r>
            <a:r>
              <a:rPr lang="cs-CZ" sz="1600" dirty="0">
                <a:latin typeface="+mn-lt"/>
              </a:rPr>
              <a:t> v redukčním rozpouštění </a:t>
            </a:r>
            <a:r>
              <a:rPr lang="cs-CZ" sz="1600" i="1" dirty="0">
                <a:latin typeface="+mn-lt"/>
              </a:rPr>
              <a:t>As</a:t>
            </a:r>
            <a:r>
              <a:rPr lang="cs-CZ" sz="1600" dirty="0">
                <a:latin typeface="+mn-lt"/>
              </a:rPr>
              <a:t> bohatých </a:t>
            </a:r>
            <a:r>
              <a:rPr lang="cs-CZ" sz="1600" dirty="0" err="1">
                <a:latin typeface="+mn-lt"/>
              </a:rPr>
              <a:t>oxohydroxidů</a:t>
            </a:r>
            <a:r>
              <a:rPr lang="cs-CZ" sz="1600" dirty="0">
                <a:latin typeface="+mn-lt"/>
              </a:rPr>
              <a:t> </a:t>
            </a:r>
            <a:r>
              <a:rPr lang="cs-CZ" sz="1600" i="1" dirty="0" err="1">
                <a:latin typeface="+mn-lt"/>
              </a:rPr>
              <a:t>Fe</a:t>
            </a:r>
            <a:r>
              <a:rPr lang="cs-CZ" sz="1600" dirty="0">
                <a:latin typeface="+mn-lt"/>
              </a:rPr>
              <a:t> (původ ve zvětrávání sulfidů) </a:t>
            </a:r>
            <a:endParaRPr lang="cs-CZ" sz="1400" b="1" dirty="0">
              <a:latin typeface="+mn-lt"/>
            </a:endParaRPr>
          </a:p>
          <a:p>
            <a:pPr marL="257175" indent="-257175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1500" dirty="0">
              <a:latin typeface="+mn-lt"/>
            </a:endParaRPr>
          </a:p>
          <a:p>
            <a:pPr algn="l">
              <a:spcAft>
                <a:spcPts val="1200"/>
              </a:spcAft>
            </a:pPr>
            <a:endParaRPr lang="cs-CZ" sz="1500" b="1" dirty="0">
              <a:latin typeface="+mn-lt"/>
            </a:endParaRPr>
          </a:p>
        </p:txBody>
      </p:sp>
      <p:pic>
        <p:nvPicPr>
          <p:cNvPr id="9" name="Obrázek 8" descr="Obsah obrázku text, mapa, snímek obrazovky, diagram&#10;&#10;Popis byl vytvořen automaticky">
            <a:extLst>
              <a:ext uri="{FF2B5EF4-FFF2-40B4-BE49-F238E27FC236}">
                <a16:creationId xmlns:a16="http://schemas.microsoft.com/office/drawing/2014/main" id="{3510DCA5-E56F-732F-A260-7322989B5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40768"/>
            <a:ext cx="3927837" cy="5256584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1C5E1B31-805F-ECD3-6ADE-846ADA5651AA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9925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Nevhodné využívání vodních zdrojů založené na dobrých úmyslech</a:t>
            </a:r>
          </a:p>
        </p:txBody>
      </p:sp>
      <p:pic>
        <p:nvPicPr>
          <p:cNvPr id="8" name="Obrázek 7" descr="Obsah obrázku hračka&#10;&#10;Popis byl vytvořen automaticky">
            <a:extLst>
              <a:ext uri="{FF2B5EF4-FFF2-40B4-BE49-F238E27FC236}">
                <a16:creationId xmlns:a16="http://schemas.microsoft.com/office/drawing/2014/main" id="{87961C97-AA51-6403-1E67-B6CE1699F5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61" y="5470008"/>
            <a:ext cx="1794817" cy="138799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1CA9565-B642-8A07-2D94-F0FDB0FD7870}"/>
              </a:ext>
            </a:extLst>
          </p:cNvPr>
          <p:cNvSpPr txBox="1"/>
          <p:nvPr/>
        </p:nvSpPr>
        <p:spPr>
          <a:xfrm>
            <a:off x="413552" y="5589240"/>
            <a:ext cx="138050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100" i="1" dirty="0"/>
              <a:t>arzenopyrit (</a:t>
            </a:r>
            <a:r>
              <a:rPr lang="en-GB" sz="1100" b="0" i="1" dirty="0" err="1">
                <a:solidFill>
                  <a:srgbClr val="202122"/>
                </a:solidFill>
                <a:effectLst/>
                <a:highlight>
                  <a:srgbClr val="F8F9FA"/>
                </a:highlight>
                <a:latin typeface="Arial" panose="020B0604020202020204" pitchFamily="34" charset="0"/>
              </a:rPr>
              <a:t>FeAsS</a:t>
            </a:r>
            <a:r>
              <a:rPr lang="cs-CZ" sz="1100" b="0" i="1" dirty="0">
                <a:solidFill>
                  <a:srgbClr val="202122"/>
                </a:solidFill>
                <a:effectLst/>
                <a:highlight>
                  <a:srgbClr val="F8F9FA"/>
                </a:highlight>
                <a:latin typeface="Arial" panose="020B0604020202020204" pitchFamily="34" charset="0"/>
              </a:rPr>
              <a:t>)</a:t>
            </a:r>
            <a:endParaRPr lang="en-GB" sz="1100" i="1" dirty="0"/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ACEF8CBD-5E25-66FD-A4C3-82F13129C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022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238"/>
    </mc:Choice>
    <mc:Fallback xmlns="">
      <p:transition spd="slow" advTm="233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068" x="1874838" y="1881188"/>
          <p14:tracePt t="92149" x="1919288" y="1881188"/>
          <p14:tracePt t="92157" x="1947863" y="1881188"/>
          <p14:tracePt t="92182" x="2070100" y="1881188"/>
          <p14:tracePt t="92215" x="2243138" y="1881188"/>
          <p14:tracePt t="92248" x="2432050" y="1881188"/>
          <p14:tracePt t="92282" x="2571750" y="1881188"/>
          <p14:tracePt t="92315" x="2611438" y="1885950"/>
          <p14:tracePt t="92360" x="2605088" y="1885950"/>
          <p14:tracePt t="92384" x="2589213" y="1885950"/>
          <p14:tracePt t="92417" x="2487613" y="1881188"/>
          <p14:tracePt t="92425" x="2460625" y="1881188"/>
          <p14:tracePt t="92450" x="2320925" y="1881188"/>
          <p14:tracePt t="92483" x="2108200" y="1863725"/>
          <p14:tracePt t="92488" x="2058988" y="1863725"/>
          <p14:tracePt t="92517" x="1974850" y="1863725"/>
          <p14:tracePt t="92522" x="1958975" y="1863725"/>
          <p14:tracePt t="92648" x="1970088" y="1870075"/>
          <p14:tracePt t="92664" x="1992313" y="1870075"/>
          <p14:tracePt t="92684" x="2085975" y="1870075"/>
          <p14:tracePt t="92717" x="2320925" y="1870075"/>
          <p14:tracePt t="92722" x="2349500" y="1870075"/>
          <p14:tracePt t="92750" x="2420938" y="1870075"/>
          <p14:tracePt t="92754" x="2438400" y="1881188"/>
          <p14:tracePt t="92784" x="2487613" y="1897063"/>
          <p14:tracePt t="92819" x="2498725" y="1897063"/>
          <p14:tracePt t="93015" x="0" y="0"/>
        </p14:tracePtLst>
        <p14:tracePtLst>
          <p14:tracePt t="94634" x="730250" y="2181225"/>
          <p14:tracePt t="94704" x="730250" y="2192338"/>
          <p14:tracePt t="94736" x="730250" y="2203450"/>
          <p14:tracePt t="94752" x="730250" y="2232025"/>
          <p14:tracePt t="94760" x="730250" y="2249488"/>
          <p14:tracePt t="94784" x="730250" y="2332038"/>
          <p14:tracePt t="94817" x="730250" y="2398713"/>
          <p14:tracePt t="94850" x="730250" y="2438400"/>
          <p14:tracePt t="94897" x="730250" y="2449513"/>
          <p14:tracePt t="94917" x="730250" y="2478088"/>
          <p14:tracePt t="94950" x="730250" y="2500313"/>
          <p14:tracePt t="94984" x="774700" y="2582863"/>
          <p14:tracePt t="95088" x="787400" y="2582863"/>
          <p14:tracePt t="95104" x="798513" y="2582863"/>
          <p14:tracePt t="95121" x="809625" y="2582863"/>
          <p14:tracePt t="95150" x="865188" y="2582863"/>
          <p14:tracePt t="95154" x="909638" y="2571750"/>
          <p14:tracePt t="95184" x="931863" y="2560638"/>
          <p14:tracePt t="95220" x="987425" y="2533650"/>
          <p14:tracePt t="95250" x="998538" y="2522538"/>
          <p14:tracePt t="95254" x="1009650" y="2522538"/>
          <p14:tracePt t="95284" x="1093788" y="2522538"/>
          <p14:tracePt t="95317" x="1282700" y="2522538"/>
          <p14:tracePt t="95350" x="1544638" y="2471738"/>
          <p14:tracePt t="95383" x="1646238" y="2455863"/>
          <p14:tracePt t="95388" x="1657350" y="2455863"/>
          <p14:tracePt t="95414" x="1724025" y="2455863"/>
          <p14:tracePt t="95448" x="1897063" y="2438400"/>
          <p14:tracePt t="95451" x="1963738" y="2438400"/>
          <p14:tracePt t="95481" x="2085975" y="2422525"/>
          <p14:tracePt t="95483" x="2136775" y="2405063"/>
          <p14:tracePt t="95516" x="2236788" y="2405063"/>
          <p14:tracePt t="95548" x="2276475" y="2405063"/>
          <p14:tracePt t="95668" x="2254250" y="2405063"/>
          <p14:tracePt t="95684" x="2214563" y="2405063"/>
          <p14:tracePt t="95717" x="2003425" y="2405063"/>
          <p14:tracePt t="95750" x="1706563" y="2405063"/>
          <p14:tracePt t="95783" x="1433513" y="2405063"/>
          <p14:tracePt t="95788" x="1406525" y="2405063"/>
          <p14:tracePt t="95816" x="1338263" y="2405063"/>
          <p14:tracePt t="95821" x="1322388" y="2405063"/>
          <p14:tracePt t="95850" x="1271588" y="2405063"/>
          <p14:tracePt t="95854" x="1260475" y="2405063"/>
          <p14:tracePt t="95972" x="1282700" y="2405063"/>
          <p14:tracePt t="95980" x="1293813" y="2405063"/>
          <p14:tracePt t="95988" x="1322388" y="2405063"/>
          <p14:tracePt t="96017" x="1444625" y="2405063"/>
          <p14:tracePt t="96022" x="1511300" y="2405063"/>
          <p14:tracePt t="96050" x="1695450" y="2405063"/>
          <p14:tracePt t="96054" x="1739900" y="2405063"/>
          <p14:tracePt t="96084" x="1857375" y="2405063"/>
          <p14:tracePt t="96117" x="2014538" y="2405063"/>
          <p14:tracePt t="96150" x="2092325" y="2405063"/>
          <p14:tracePt t="96611" x="0" y="0"/>
        </p14:tracePtLst>
        <p14:tracePtLst>
          <p14:tracePt t="97165" x="2622550" y="2287588"/>
          <p14:tracePt t="97253" x="2649538" y="2287588"/>
          <p14:tracePt t="97260" x="2660650" y="2287588"/>
          <p14:tracePt t="97284" x="2751138" y="2298700"/>
          <p14:tracePt t="97317" x="2800350" y="2309813"/>
          <p14:tracePt t="97380" x="2844800" y="2309813"/>
          <p14:tracePt t="97388" x="2855913" y="2309813"/>
          <p14:tracePt t="97417" x="2946400" y="2343150"/>
          <p14:tracePt t="97452" x="3046413" y="2343150"/>
          <p14:tracePt t="97526" x="3057525" y="2343150"/>
          <p14:tracePt t="97652" x="3057525" y="2338388"/>
          <p14:tracePt t="97668" x="3051175" y="2327275"/>
          <p14:tracePt t="97700" x="3035300" y="2327275"/>
          <p14:tracePt t="97812" x="3024188" y="2327275"/>
          <p14:tracePt t="97828" x="3024188" y="2343150"/>
          <p14:tracePt t="97850" x="3073400" y="2343150"/>
          <p14:tracePt t="97854" x="3141663" y="2343150"/>
          <p14:tracePt t="97884" x="3275013" y="2360613"/>
          <p14:tracePt t="97917" x="3359150" y="2360613"/>
          <p14:tracePt t="97950" x="3408363" y="2360613"/>
          <p14:tracePt t="97983" x="3436938" y="2360613"/>
          <p14:tracePt t="98019" x="3448050" y="2360613"/>
          <p14:tracePt t="98084" x="3475038" y="2360613"/>
          <p14:tracePt t="98093" x="3486150" y="2360613"/>
          <p14:tracePt t="98118" x="3559175" y="2360613"/>
          <p14:tracePt t="98150" x="3621088" y="2360613"/>
          <p14:tracePt t="98183" x="3705225" y="2360613"/>
          <p14:tracePt t="98217" x="3754438" y="2360613"/>
          <p14:tracePt t="98584" x="3754438" y="2354263"/>
          <p14:tracePt t="99384" x="3765550" y="2354263"/>
          <p14:tracePt t="99392" x="3794125" y="2354263"/>
          <p14:tracePt t="99417" x="3883025" y="2365375"/>
          <p14:tracePt t="99450" x="3949700" y="2365375"/>
          <p14:tracePt t="99484" x="3960813" y="2365375"/>
          <p14:tracePt t="99517" x="3989388" y="2365375"/>
          <p14:tracePt t="99592" x="4000500" y="2365375"/>
          <p14:tracePt t="99705" x="4000500" y="2354263"/>
          <p14:tracePt t="99736" x="3994150" y="2343150"/>
          <p14:tracePt t="99744" x="3978275" y="2332038"/>
          <p14:tracePt t="99753" x="3967163" y="2332038"/>
          <p14:tracePt t="99781" x="3911600" y="2320925"/>
          <p14:tracePt t="99783" x="3900488" y="2320925"/>
          <p14:tracePt t="99815" x="3827463" y="2305050"/>
          <p14:tracePt t="99912" x="3838575" y="2305050"/>
          <p14:tracePt t="99928" x="3849688" y="2305050"/>
          <p14:tracePt t="99952" x="3871913" y="2305050"/>
          <p14:tracePt t="99984" x="3927475" y="2305050"/>
          <p14:tracePt t="100017" x="3938588" y="2305050"/>
          <p14:tracePt t="100120" x="3949700" y="2287588"/>
          <p14:tracePt t="100184" x="3944938" y="2276475"/>
          <p14:tracePt t="100200" x="3916363" y="2276475"/>
          <p14:tracePt t="100217" x="3905250" y="2276475"/>
          <p14:tracePt t="100344" x="3911600" y="2276475"/>
          <p14:tracePt t="100352" x="3927475" y="2282825"/>
          <p14:tracePt t="100456" x="3938588" y="2282825"/>
          <p14:tracePt t="100488" x="3933825" y="2276475"/>
          <p14:tracePt t="100497" x="3905250" y="2276475"/>
          <p14:tracePt t="100515" x="3865563" y="2276475"/>
          <p14:tracePt t="100548" x="3543300" y="2243138"/>
          <p14:tracePt t="100581" x="3275013" y="2243138"/>
          <p14:tracePt t="100584" x="3186113" y="2243138"/>
          <p14:tracePt t="100614" x="2979738" y="2243138"/>
          <p14:tracePt t="100648" x="2751138" y="2243138"/>
          <p14:tracePt t="100680" x="2454275" y="2254250"/>
          <p14:tracePt t="100714" x="2259013" y="2305050"/>
          <p14:tracePt t="100747" x="2103438" y="2371725"/>
          <p14:tracePt t="100784" x="1941513" y="2398713"/>
          <p14:tracePt t="100819" x="1868488" y="2416175"/>
          <p14:tracePt t="100850" x="1846263" y="2416175"/>
          <p14:tracePt t="100884" x="1835150" y="2416175"/>
          <p14:tracePt t="100917" x="1819275" y="2416175"/>
          <p14:tracePt t="101372" x="1808163" y="2416175"/>
          <p14:tracePt t="101515" x="0" y="0"/>
        </p14:tracePtLst>
        <p14:tracePtLst>
          <p14:tracePt t="106697" x="1271588" y="2493963"/>
          <p14:tracePt t="106752" x="1271588" y="2478088"/>
          <p14:tracePt t="106762" x="1271588" y="2466975"/>
          <p14:tracePt t="106784" x="1271588" y="2455863"/>
          <p14:tracePt t="106817" x="1344613" y="2393950"/>
          <p14:tracePt t="106850" x="1373188" y="2382838"/>
          <p14:tracePt t="106885" x="1411288" y="2354263"/>
          <p14:tracePt t="106928" x="1411288" y="2343150"/>
          <p14:tracePt t="106950" x="1411288" y="2320925"/>
          <p14:tracePt t="106954" x="1411288" y="2305050"/>
          <p14:tracePt t="106986" x="1282700" y="2214563"/>
          <p14:tracePt t="107017" x="1131888" y="2214563"/>
          <p14:tracePt t="107050" x="1027113" y="2198688"/>
          <p14:tracePt t="107056" x="1016000" y="2198688"/>
          <p14:tracePt t="107088" x="1004888" y="2198688"/>
          <p14:tracePt t="107117" x="993775" y="2203450"/>
          <p14:tracePt t="107121" x="976313" y="2220913"/>
          <p14:tracePt t="107150" x="976313" y="2305050"/>
          <p14:tracePt t="107154" x="976313" y="2332038"/>
          <p14:tracePt t="107181" x="1054100" y="2460625"/>
          <p14:tracePt t="107184" x="1071563" y="2478088"/>
          <p14:tracePt t="107215" x="1189038" y="2533650"/>
          <p14:tracePt t="107248" x="1266825" y="2533650"/>
          <p14:tracePt t="107282" x="1333500" y="2533650"/>
          <p14:tracePt t="107315" x="1384300" y="2516188"/>
          <p14:tracePt t="107319" x="1411288" y="2516188"/>
          <p14:tracePt t="107348" x="1484313" y="2455863"/>
          <p14:tracePt t="107351" x="1495425" y="2455863"/>
          <p14:tracePt t="107381" x="1533525" y="2405063"/>
          <p14:tracePt t="107415" x="1562100" y="2349500"/>
          <p14:tracePt t="107448" x="1557338" y="2298700"/>
          <p14:tracePt t="107452" x="1544638" y="2287588"/>
          <p14:tracePt t="107482" x="1500188" y="2243138"/>
          <p14:tracePt t="107484" x="1473200" y="2232025"/>
          <p14:tracePt t="107515" x="1338263" y="2232025"/>
          <p14:tracePt t="107548" x="1238250" y="2232025"/>
          <p14:tracePt t="107582" x="1143000" y="2232025"/>
          <p14:tracePt t="107615" x="1093788" y="2265363"/>
          <p14:tracePt t="107619" x="1082675" y="2293938"/>
          <p14:tracePt t="107648" x="1065213" y="2343150"/>
          <p14:tracePt t="107652" x="1065213" y="2371725"/>
          <p14:tracePt t="107682" x="1065213" y="2455863"/>
          <p14:tracePt t="107684" x="1065213" y="2471738"/>
          <p14:tracePt t="107717" x="1116013" y="2538413"/>
          <p14:tracePt t="107750" x="1171575" y="2566988"/>
          <p14:tracePt t="107783" x="1255713" y="2566988"/>
          <p14:tracePt t="107788" x="1327150" y="2533650"/>
          <p14:tracePt t="107817" x="1433513" y="2516188"/>
          <p14:tracePt t="107821" x="1462088" y="2505075"/>
          <p14:tracePt t="107853" x="1511300" y="2478088"/>
          <p14:tracePt t="107884" x="1595438" y="2460625"/>
          <p14:tracePt t="107917" x="1624013" y="2365375"/>
          <p14:tracePt t="107950" x="1639888" y="2282825"/>
          <p14:tracePt t="107983" x="1639888" y="2232025"/>
          <p14:tracePt t="107987" x="1635125" y="2214563"/>
          <p14:tracePt t="108017" x="1544638" y="2214563"/>
          <p14:tracePt t="108021" x="1500188" y="2203450"/>
          <p14:tracePt t="108050" x="1400175" y="2203450"/>
          <p14:tracePt t="108054" x="1373188" y="2203450"/>
          <p14:tracePt t="108084" x="1271588" y="2209800"/>
          <p14:tracePt t="108117" x="1204913" y="2282825"/>
          <p14:tracePt t="108150" x="1149350" y="2349500"/>
          <p14:tracePt t="108183" x="1160463" y="2416175"/>
          <p14:tracePt t="108188" x="1160463" y="2427288"/>
          <p14:tracePt t="108217" x="1200150" y="2455863"/>
          <p14:tracePt t="108223" x="1227138" y="2471738"/>
          <p14:tracePt t="108250" x="1384300" y="2522538"/>
          <p14:tracePt t="108253" x="1428750" y="2522538"/>
          <p14:tracePt t="108283" x="1466850" y="2522538"/>
          <p14:tracePt t="108314" x="1477963" y="2522538"/>
          <p14:tracePt t="108346" x="1568450" y="2482850"/>
          <p14:tracePt t="108380" x="1579563" y="2416175"/>
          <p14:tracePt t="108413" x="1579563" y="2365375"/>
          <p14:tracePt t="108447" x="1579563" y="2327275"/>
          <p14:tracePt t="108480" x="1557338" y="2287588"/>
          <p14:tracePt t="108513" x="1506538" y="2287588"/>
          <p14:tracePt t="108515" x="1489075" y="2287588"/>
          <p14:tracePt t="108548" x="1395413" y="2287588"/>
          <p14:tracePt t="108581" x="1300163" y="2293938"/>
          <p14:tracePt t="108614" x="1277938" y="2320925"/>
          <p14:tracePt t="108649" x="1277938" y="2343150"/>
          <p14:tracePt t="108681" x="1277938" y="2382838"/>
          <p14:tracePt t="108683" x="1277938" y="2411413"/>
          <p14:tracePt t="108715" x="1338263" y="2482850"/>
          <p14:tracePt t="108748" x="1406525" y="2493963"/>
          <p14:tracePt t="108781" x="1495425" y="2482850"/>
          <p14:tracePt t="108815" x="1601788" y="2365375"/>
          <p14:tracePt t="108819" x="1601788" y="2354263"/>
          <p14:tracePt t="108848" x="1601788" y="2282825"/>
          <p14:tracePt t="108853" x="1601788" y="2271713"/>
          <p14:tracePt t="108883" x="1601788" y="2220913"/>
          <p14:tracePt t="108917" x="1522413" y="2176463"/>
          <p14:tracePt t="108950" x="1384300" y="2176463"/>
          <p14:tracePt t="108983" x="1373188" y="2176463"/>
          <p14:tracePt t="109028" x="1360488" y="2181225"/>
          <p14:tracePt t="109058" x="1366838" y="2181225"/>
          <p14:tracePt t="109060" x="0" y="0"/>
        </p14:tracePtLst>
        <p14:tracePtLst>
          <p14:tracePt t="109693" x="920750" y="2968625"/>
          <p14:tracePt t="109698" x="909638" y="2968625"/>
          <p14:tracePt t="109812" x="925513" y="2968625"/>
          <p14:tracePt t="109820" x="942975" y="2968625"/>
          <p14:tracePt t="109850" x="1065213" y="2968625"/>
          <p14:tracePt t="109854" x="1109663" y="2951163"/>
          <p14:tracePt t="109884" x="1227138" y="2951163"/>
          <p14:tracePt t="109917" x="1277938" y="2940050"/>
          <p14:tracePt t="109988" x="1271588" y="2924175"/>
          <p14:tracePt t="110036" x="1260475" y="2924175"/>
          <p14:tracePt t="110044" x="1233488" y="2924175"/>
          <p14:tracePt t="110052" x="1182688" y="2924175"/>
          <p14:tracePt t="110084" x="1104900" y="2924175"/>
          <p14:tracePt t="110117" x="1054100" y="2924175"/>
          <p14:tracePt t="110276" x="1071563" y="2924175"/>
          <p14:tracePt t="110284" x="1087438" y="2924175"/>
          <p14:tracePt t="110317" x="1138238" y="2924175"/>
          <p14:tracePt t="110350" x="1238250" y="2924175"/>
          <p14:tracePt t="110356" x="1249363" y="2924175"/>
          <p14:tracePt t="110521" x="1244600" y="2924175"/>
          <p14:tracePt t="110528" x="1233488" y="2924175"/>
          <p14:tracePt t="110548" x="1160463" y="2924175"/>
          <p14:tracePt t="110581" x="1082675" y="2924175"/>
          <p14:tracePt t="110776" x="1087438" y="2924175"/>
          <p14:tracePt t="110784" x="1116013" y="2924175"/>
          <p14:tracePt t="110817" x="1249363" y="2924175"/>
          <p14:tracePt t="110851" x="1406525" y="2924175"/>
          <p14:tracePt t="110883" x="1428750" y="2913063"/>
          <p14:tracePt t="110917" x="1439863" y="2913063"/>
          <p14:tracePt t="110968" x="1466850" y="2901950"/>
          <p14:tracePt t="110984" x="1473200" y="2901950"/>
          <p14:tracePt t="111017" x="1462088" y="2901950"/>
          <p14:tracePt t="111050" x="1360488" y="2901950"/>
          <p14:tracePt t="111083" x="1311275" y="2901950"/>
          <p14:tracePt t="111117" x="1300163" y="2901950"/>
          <p14:tracePt t="111121" x="1282700" y="2901950"/>
          <p14:tracePt t="111148" x="1244600" y="2901950"/>
          <p14:tracePt t="111151" x="1233488" y="2901950"/>
          <p14:tracePt t="111182" x="1177925" y="2901950"/>
          <p14:tracePt t="111383" x="0" y="0"/>
        </p14:tracePtLst>
        <p14:tracePtLst>
          <p14:tracePt t="111746" x="1149350" y="2398713"/>
          <p14:tracePt t="111784" x="1160463" y="2371725"/>
          <p14:tracePt t="111793" x="1160463" y="2354263"/>
          <p14:tracePt t="111816" x="1244600" y="2354263"/>
          <p14:tracePt t="111850" x="1517650" y="2338388"/>
          <p14:tracePt t="111883" x="1690688" y="2320925"/>
          <p14:tracePt t="111889" x="1717675" y="2320925"/>
          <p14:tracePt t="111916" x="1863725" y="2287588"/>
          <p14:tracePt t="111920" x="1930400" y="2287588"/>
          <p14:tracePt t="111950" x="2114550" y="2287588"/>
          <p14:tracePt t="111954" x="2143125" y="2287588"/>
          <p14:tracePt t="111984" x="2314575" y="2287588"/>
          <p14:tracePt t="112018" x="2371725" y="2271713"/>
          <p14:tracePt t="112086" x="2387600" y="2260600"/>
          <p14:tracePt t="112102" x="2365375" y="2249488"/>
          <p14:tracePt t="112113" x="2349500" y="2249488"/>
          <p14:tracePt t="112146" x="2198688" y="2203450"/>
          <p14:tracePt t="112185" x="1919288" y="2203450"/>
          <p14:tracePt t="112216" x="1774825" y="2227263"/>
          <p14:tracePt t="112249" x="1635125" y="2276475"/>
          <p14:tracePt t="112257" x="1606550" y="2293938"/>
          <p14:tracePt t="112284" x="1517650" y="2332038"/>
          <p14:tracePt t="112316" x="1466850" y="2387600"/>
          <p14:tracePt t="112360" x="1466850" y="2398713"/>
          <p14:tracePt t="112384" x="1466850" y="2411413"/>
          <p14:tracePt t="112416" x="1573213" y="2505075"/>
          <p14:tracePt t="112450" x="1690688" y="2522538"/>
          <p14:tracePt t="112483" x="1824038" y="2522538"/>
          <p14:tracePt t="112487" x="1835150" y="2522538"/>
          <p14:tracePt t="112516" x="1985963" y="2493963"/>
          <p14:tracePt t="112552" x="1997075" y="2493963"/>
          <p14:tracePt t="112584" x="2036763" y="2455863"/>
          <p14:tracePt t="112617" x="2036763" y="2398713"/>
          <p14:tracePt t="112650" x="2036763" y="2320925"/>
          <p14:tracePt t="112656" x="2025650" y="2293938"/>
          <p14:tracePt t="112684" x="1935163" y="2209800"/>
          <p14:tracePt t="112688" x="1885950" y="2192338"/>
          <p14:tracePt t="112717" x="1739900" y="2176463"/>
          <p14:tracePt t="112721" x="1646238" y="2159000"/>
          <p14:tracePt t="112750" x="1506538" y="2159000"/>
          <p14:tracePt t="112755" x="1455738" y="2159000"/>
          <p14:tracePt t="112784" x="1316038" y="2203450"/>
          <p14:tracePt t="112817" x="1216025" y="2293938"/>
          <p14:tracePt t="112850" x="1177925" y="2332038"/>
          <p14:tracePt t="112856" x="1149350" y="2376488"/>
          <p14:tracePt t="112883" x="1131888" y="2405063"/>
          <p14:tracePt t="112887" x="1131888" y="2427288"/>
          <p14:tracePt t="112917" x="1154113" y="2466975"/>
          <p14:tracePt t="112921" x="1165225" y="2493963"/>
          <p14:tracePt t="112950" x="1271588" y="2538413"/>
          <p14:tracePt t="112954" x="1282700" y="2538413"/>
          <p14:tracePt t="112984" x="1400175" y="2555875"/>
          <p14:tracePt t="113017" x="1557338" y="2544763"/>
          <p14:tracePt t="113050" x="1763713" y="2471738"/>
          <p14:tracePt t="113083" x="1857375" y="2416175"/>
          <p14:tracePt t="113117" x="1874838" y="2405063"/>
          <p14:tracePt t="113122" x="1874838" y="2393950"/>
          <p14:tracePt t="113153" x="1863725" y="2293938"/>
          <p14:tracePt t="113184" x="1735138" y="2165350"/>
          <p14:tracePt t="113212" x="1606550" y="2132013"/>
          <p14:tracePt t="113213" x="1557338" y="2132013"/>
          <p14:tracePt t="113246" x="1327150" y="2132013"/>
          <p14:tracePt t="113281" x="1171575" y="2176463"/>
          <p14:tracePt t="113314" x="1104900" y="2243138"/>
          <p14:tracePt t="113347" x="1016000" y="2316163"/>
          <p14:tracePt t="113380" x="987425" y="2365375"/>
          <p14:tracePt t="113383" x="987425" y="2393950"/>
          <p14:tracePt t="113414" x="1027113" y="2478088"/>
          <p14:tracePt t="113448" x="1104900" y="2522538"/>
          <p14:tracePt t="113480" x="1238250" y="2538413"/>
          <p14:tracePt t="113514" x="1289050" y="2538413"/>
          <p14:tracePt t="113547" x="1344613" y="2538413"/>
          <p14:tracePt t="113581" x="1395413" y="2516188"/>
          <p14:tracePt t="113614" x="1477963" y="2416175"/>
          <p14:tracePt t="113647" x="1495425" y="2349500"/>
          <p14:tracePt t="113681" x="1495425" y="2305050"/>
          <p14:tracePt t="113683" x="1495425" y="2293938"/>
          <p14:tracePt t="113714" x="1389063" y="2254250"/>
          <p14:tracePt t="113748" x="1211263" y="2220913"/>
          <p14:tracePt t="113783" x="1082675" y="2220913"/>
          <p14:tracePt t="113787" x="1031875" y="2220913"/>
          <p14:tracePt t="113817" x="987425" y="2243138"/>
          <p14:tracePt t="113821" x="976313" y="2254250"/>
          <p14:tracePt t="113850" x="881063" y="2332038"/>
          <p14:tracePt t="113854" x="869950" y="2349500"/>
          <p14:tracePt t="113884" x="869950" y="2444750"/>
          <p14:tracePt t="113917" x="881063" y="2522538"/>
          <p14:tracePt t="113950" x="982663" y="2611438"/>
          <p14:tracePt t="113983" x="1082675" y="2651125"/>
          <p14:tracePt t="113988" x="1109663" y="2651125"/>
          <p14:tracePt t="114018" x="1193800" y="2651125"/>
          <p14:tracePt t="114022" x="1204913" y="2651125"/>
          <p14:tracePt t="114050" x="1349375" y="2560638"/>
          <p14:tracePt t="114054" x="1366838" y="2527300"/>
          <p14:tracePt t="114084" x="1433513" y="2478088"/>
          <p14:tracePt t="114119" x="1450975" y="2360613"/>
          <p14:tracePt t="114150" x="1450975" y="2282825"/>
          <p14:tracePt t="114185" x="1411288" y="2227263"/>
          <p14:tracePt t="114189" x="1384300" y="2198688"/>
          <p14:tracePt t="114217" x="1344613" y="2181225"/>
          <p14:tracePt t="114221" x="1304925" y="2181225"/>
          <p14:tracePt t="114250" x="1200150" y="2181225"/>
          <p14:tracePt t="114253" x="1149350" y="2181225"/>
          <p14:tracePt t="114284" x="1098550" y="2192338"/>
          <p14:tracePt t="114348" x="1098550" y="2203450"/>
          <p14:tracePt t="114378" x="0" y="0"/>
        </p14:tracePtLst>
        <p14:tracePtLst>
          <p14:tracePt t="115077" x="1109663" y="2901950"/>
          <p14:tracePt t="115246" x="1109663" y="2913063"/>
          <p14:tracePt t="115276" x="1116013" y="2913063"/>
          <p14:tracePt t="115292" x="1127125" y="2913063"/>
          <p14:tracePt t="115317" x="1182688" y="2913063"/>
          <p14:tracePt t="115351" x="1200150" y="2913063"/>
          <p14:tracePt t="115436" x="1211263" y="2913063"/>
          <p14:tracePt t="115660" x="1255713" y="2928938"/>
          <p14:tracePt t="115668" x="1266825" y="2928938"/>
          <p14:tracePt t="115684" x="1277938" y="2940050"/>
          <p14:tracePt t="115717" x="1333500" y="2968625"/>
          <p14:tracePt t="115980" x="1344613" y="2968625"/>
          <p14:tracePt t="115996" x="1355725" y="2968625"/>
          <p14:tracePt t="116017" x="1373188" y="2979738"/>
          <p14:tracePt t="116050" x="1395413" y="2997200"/>
          <p14:tracePt t="116084" x="1450975" y="2997200"/>
          <p14:tracePt t="116117" x="1473200" y="3008313"/>
          <p14:tracePt t="116151" x="1500188" y="3008313"/>
          <p14:tracePt t="116183" x="1562100" y="3008313"/>
          <p14:tracePt t="116188" x="1595438" y="3008313"/>
          <p14:tracePt t="116217" x="1628775" y="3008313"/>
          <p14:tracePt t="116223" x="1657350" y="3008313"/>
          <p14:tracePt t="116250" x="1785938" y="3024188"/>
          <p14:tracePt t="116253" x="1797050" y="3024188"/>
          <p14:tracePt t="116284" x="1908175" y="3024188"/>
          <p14:tracePt t="116316" x="1930400" y="3024188"/>
          <p14:tracePt t="116364" x="1958975" y="3024188"/>
          <p14:tracePt t="116384" x="2014538" y="3024188"/>
          <p14:tracePt t="116417" x="2041525" y="3024188"/>
          <p14:tracePt t="116423" x="2052638" y="3019425"/>
          <p14:tracePt t="116460" x="2063750" y="3019425"/>
          <p14:tracePt t="116492" x="2081213" y="3019425"/>
          <p14:tracePt t="116547" x="2092325" y="3001963"/>
          <p14:tracePt t="116576" x="2092325" y="2990850"/>
          <p14:tracePt t="116583" x="2092325" y="2979738"/>
          <p14:tracePt t="116618" x="2085975" y="2906713"/>
          <p14:tracePt t="116651" x="2052638" y="2824163"/>
          <p14:tracePt t="116656" x="1997075" y="2813050"/>
          <p14:tracePt t="116683" x="1941513" y="2784475"/>
          <p14:tracePt t="116687" x="1885950" y="2784475"/>
          <p14:tracePt t="116718" x="1779588" y="2773363"/>
          <p14:tracePt t="116721" x="1712913" y="2773363"/>
          <p14:tracePt t="116752" x="1500188" y="2773363"/>
          <p14:tracePt t="116784" x="1417638" y="2773363"/>
          <p14:tracePt t="116819" x="1377950" y="2773363"/>
          <p14:tracePt t="116850" x="1311275" y="2773363"/>
          <p14:tracePt t="116883" x="1244600" y="2790825"/>
          <p14:tracePt t="116917" x="1189038" y="2806700"/>
          <p14:tracePt t="116950" x="1165225" y="2846388"/>
          <p14:tracePt t="116954" x="1165225" y="2857500"/>
          <p14:tracePt t="116984" x="1149350" y="2895600"/>
          <p14:tracePt t="117018" x="1149350" y="2946400"/>
          <p14:tracePt t="117050" x="1216025" y="3013075"/>
          <p14:tracePt t="117083" x="1322388" y="3057525"/>
          <p14:tracePt t="117089" x="1360488" y="3057525"/>
          <p14:tracePt t="117117" x="1417638" y="3074988"/>
          <p14:tracePt t="117121" x="1433513" y="3086100"/>
          <p14:tracePt t="117150" x="1550988" y="3086100"/>
          <p14:tracePt t="117154" x="1624013" y="3124200"/>
          <p14:tracePt t="117184" x="1717675" y="3124200"/>
          <p14:tracePt t="117217" x="1852613" y="3124200"/>
          <p14:tracePt t="117250" x="1935163" y="3124200"/>
          <p14:tracePt t="117284" x="2014538" y="3101975"/>
          <p14:tracePt t="117317" x="2103438" y="3074988"/>
          <p14:tracePt t="117350" x="2143125" y="3046413"/>
          <p14:tracePt t="117384" x="2254250" y="3019425"/>
          <p14:tracePt t="117417" x="2320925" y="3001963"/>
          <p14:tracePt t="117450" x="2382838" y="2979738"/>
          <p14:tracePt t="117483" x="2398713" y="2884488"/>
          <p14:tracePt t="117488" x="2398713" y="2851150"/>
          <p14:tracePt t="117515" x="2398713" y="2801938"/>
          <p14:tracePt t="117548" x="2303463" y="2744788"/>
          <p14:tracePt t="117552" x="2254250" y="2728913"/>
          <p14:tracePt t="117583" x="2019300" y="2711450"/>
          <p14:tracePt t="117615" x="1808163" y="2678113"/>
          <p14:tracePt t="117648" x="1728788" y="2667000"/>
          <p14:tracePt t="117683" x="1612900" y="2667000"/>
          <p14:tracePt t="117688" x="1584325" y="2667000"/>
          <p14:tracePt t="117717" x="1484313" y="2667000"/>
          <p14:tracePt t="117721" x="1466850" y="2667000"/>
          <p14:tracePt t="117750" x="1400175" y="2667000"/>
          <p14:tracePt t="117754" x="1389063" y="2667000"/>
          <p14:tracePt t="117784" x="1304925" y="2689225"/>
          <p14:tracePt t="117817" x="1233488" y="2733675"/>
          <p14:tracePt t="117851" x="1211263" y="2790825"/>
          <p14:tracePt t="117857" x="1193800" y="2801938"/>
          <p14:tracePt t="117884" x="1171575" y="2840038"/>
          <p14:tracePt t="117888" x="1143000" y="2851150"/>
          <p14:tracePt t="117917" x="1127125" y="2890838"/>
          <p14:tracePt t="117921" x="1127125" y="2917825"/>
          <p14:tracePt t="117950" x="1127125" y="2990850"/>
          <p14:tracePt t="117956" x="1127125" y="3019425"/>
          <p14:tracePt t="117984" x="1216025" y="3101975"/>
          <p14:tracePt t="118017" x="1327150" y="3119438"/>
          <p14:tracePt t="118050" x="1484313" y="3163888"/>
          <p14:tracePt t="118056" x="1573213" y="3163888"/>
          <p14:tracePt t="118083" x="1639888" y="3163888"/>
          <p14:tracePt t="118089" x="1651000" y="3163888"/>
          <p14:tracePt t="118115" x="1706563" y="3163888"/>
          <p14:tracePt t="118148" x="1824038" y="3141663"/>
          <p14:tracePt t="118151" x="1852613" y="3124200"/>
          <p14:tracePt t="118182" x="1908175" y="3113088"/>
          <p14:tracePt t="118184" x="1970088" y="3097213"/>
          <p14:tracePt t="118215" x="1981200" y="3097213"/>
          <p14:tracePt t="118248" x="2003425" y="3086100"/>
          <p14:tracePt t="118281" x="2058988" y="3057525"/>
          <p14:tracePt t="118315" x="2097088" y="3019425"/>
          <p14:tracePt t="118348" x="2108200" y="3008313"/>
          <p14:tracePt t="118352" x="2119313" y="2997200"/>
          <p14:tracePt t="118382" x="2119313" y="2968625"/>
          <p14:tracePt t="118384" x="2119313" y="2957513"/>
          <p14:tracePt t="118415" x="2119313" y="2890838"/>
          <p14:tracePt t="118448" x="1985963" y="2813050"/>
          <p14:tracePt t="118481" x="1868488" y="2767013"/>
          <p14:tracePt t="118515" x="1757363" y="2767013"/>
          <p14:tracePt t="118549" x="1639888" y="2767013"/>
          <p14:tracePt t="118552" x="1628775" y="2767013"/>
          <p14:tracePt t="118582" x="1557338" y="2778125"/>
          <p14:tracePt t="118585" x="1544638" y="2778125"/>
          <p14:tracePt t="118615" x="1450975" y="2801938"/>
          <p14:tracePt t="118649" x="1384300" y="2817813"/>
          <p14:tracePt t="118682" x="1344613" y="2857500"/>
          <p14:tracePt t="118715" x="1344613" y="2917825"/>
          <p14:tracePt t="118748" x="1344613" y="2986088"/>
          <p14:tracePt t="118751" x="1344613" y="2997200"/>
          <p14:tracePt t="118782" x="1400175" y="3041650"/>
          <p14:tracePt t="118784" x="1411288" y="3052763"/>
          <p14:tracePt t="118815" x="1557338" y="3097213"/>
          <p14:tracePt t="118848" x="1695450" y="3113088"/>
          <p14:tracePt t="118881" x="1757363" y="3113088"/>
          <p14:tracePt t="118915" x="1890713" y="3113088"/>
          <p14:tracePt t="118948" x="1970088" y="3113088"/>
          <p14:tracePt t="118951" x="1985963" y="3113088"/>
          <p14:tracePt t="118982" x="2025650" y="3113088"/>
          <p14:tracePt t="118984" x="2036763" y="3113088"/>
          <p14:tracePt t="119015" x="2092325" y="3090863"/>
          <p14:tracePt t="119048" x="2130425" y="3052763"/>
          <p14:tracePt t="119082" x="2143125" y="3041650"/>
          <p14:tracePt t="119115" x="2154238" y="2990850"/>
          <p14:tracePt t="119149" x="2047875" y="2862263"/>
          <p14:tracePt t="119182" x="1835150" y="2846388"/>
          <p14:tracePt t="119218" x="1695450" y="2813050"/>
          <p14:tracePt t="119222" x="1668463" y="2813050"/>
          <p14:tracePt t="119250" x="1584325" y="2813050"/>
          <p14:tracePt t="119254" x="1568450" y="2813050"/>
          <p14:tracePt t="119284" x="1473200" y="2835275"/>
          <p14:tracePt t="119318" x="1389063" y="2917825"/>
          <p14:tracePt t="119350" x="1322388" y="2957513"/>
          <p14:tracePt t="119356" x="1322388" y="2974975"/>
          <p14:tracePt t="119383" x="1311275" y="3024188"/>
          <p14:tracePt t="119417" x="1311275" y="3063875"/>
          <p14:tracePt t="119450" x="1373188" y="3119438"/>
          <p14:tracePt t="119483" x="1439863" y="3146425"/>
          <p14:tracePt t="119489" x="1466850" y="3163888"/>
          <p14:tracePt t="119517" x="1539875" y="3175000"/>
          <p14:tracePt t="119521" x="1557338" y="3175000"/>
          <p14:tracePt t="119550" x="1657350" y="3175000"/>
          <p14:tracePt t="119583" x="1706563" y="3186113"/>
          <p14:tracePt t="119588" x="1735138" y="3186113"/>
          <p14:tracePt t="119617" x="1746250" y="3186113"/>
          <p14:tracePt t="119683" x="1790700" y="3186113"/>
          <p14:tracePt t="119748" x="1801813" y="3186113"/>
          <p14:tracePt t="119795" x="0" y="0"/>
        </p14:tracePtLst>
        <p14:tracePtLst>
          <p14:tracePt t="121748" x="2203450" y="2851150"/>
          <p14:tracePt t="121822" x="2214563" y="2851150"/>
          <p14:tracePt t="121829" x="2276475" y="2840038"/>
          <p14:tracePt t="121850" x="2314575" y="2840038"/>
          <p14:tracePt t="121854" x="2343150" y="2840038"/>
          <p14:tracePt t="121884" x="2443163" y="2840038"/>
          <p14:tracePt t="121917" x="2505075" y="2840038"/>
          <p14:tracePt t="121950" x="2544763" y="2840038"/>
          <p14:tracePt t="121956" x="2555875" y="2840038"/>
          <p14:tracePt t="121983" x="2582863" y="2840038"/>
          <p14:tracePt t="121988" x="2593975" y="2840038"/>
          <p14:tracePt t="122015" x="2633663" y="2840038"/>
          <p14:tracePt t="122048" x="2660650" y="2840038"/>
          <p14:tracePt t="122052" x="2671763" y="2840038"/>
          <p14:tracePt t="122081" x="2682875" y="2840038"/>
          <p14:tracePt t="122085" x="2700338" y="2840038"/>
          <p14:tracePt t="122116" x="2711450" y="2840038"/>
          <p14:tracePt t="122148" x="2762250" y="2840038"/>
          <p14:tracePt t="122181" x="2789238" y="2840038"/>
          <p14:tracePt t="122215" x="2800350" y="2840038"/>
          <p14:tracePt t="122248" x="2811463" y="2840038"/>
          <p14:tracePt t="122251" x="2828925" y="2840038"/>
          <p14:tracePt t="122282" x="2900363" y="2846388"/>
          <p14:tracePt t="122284" x="2917825" y="2846388"/>
          <p14:tracePt t="122315" x="2928938" y="2857500"/>
          <p14:tracePt t="122348" x="2957513" y="2884488"/>
          <p14:tracePt t="122381" x="2957513" y="2901950"/>
          <p14:tracePt t="122687" x="0" y="0"/>
        </p14:tracePtLst>
        <p14:tracePtLst>
          <p14:tracePt t="123721" x="2862263" y="2828925"/>
          <p14:tracePt t="123792" x="2855913" y="2824163"/>
          <p14:tracePt t="123826" x="2811463" y="2824163"/>
          <p14:tracePt t="123834" x="2762250" y="2806700"/>
          <p14:tracePt t="123851" x="2644775" y="2806700"/>
          <p14:tracePt t="123856" x="2593975" y="2790825"/>
          <p14:tracePt t="123884" x="2393950" y="2790825"/>
          <p14:tracePt t="123888" x="2325688" y="2790825"/>
          <p14:tracePt t="123917" x="2159000" y="2790825"/>
          <p14:tracePt t="123921" x="2092325" y="2790825"/>
          <p14:tracePt t="123950" x="1890713" y="2790825"/>
          <p14:tracePt t="123953" x="1824038" y="2790825"/>
          <p14:tracePt t="123984" x="1673225" y="2790825"/>
          <p14:tracePt t="124017" x="1477963" y="2801938"/>
          <p14:tracePt t="124051" x="1377950" y="2813050"/>
          <p14:tracePt t="124083" x="1300163" y="2828925"/>
          <p14:tracePt t="124088" x="1289050" y="2828925"/>
          <p14:tracePt t="124117" x="1271588" y="2828925"/>
          <p14:tracePt t="124256" x="1282700" y="2840038"/>
          <p14:tracePt t="124273" x="1293813" y="2851150"/>
          <p14:tracePt t="124283" x="1322388" y="2851150"/>
          <p14:tracePt t="124317" x="1533525" y="2868613"/>
          <p14:tracePt t="124322" x="1579563" y="2868613"/>
          <p14:tracePt t="124350" x="1635125" y="2868613"/>
          <p14:tracePt t="124354" x="1662113" y="2868613"/>
          <p14:tracePt t="124384" x="1846263" y="2868613"/>
          <p14:tracePt t="124417" x="2108200" y="2913063"/>
          <p14:tracePt t="124450" x="2214563" y="2913063"/>
          <p14:tracePt t="124484" x="2287588" y="2901950"/>
          <p14:tracePt t="124488" x="2314575" y="2901950"/>
          <p14:tracePt t="124517" x="2382838" y="2890838"/>
          <p14:tracePt t="124522" x="2449513" y="2890838"/>
          <p14:tracePt t="124550" x="2487613" y="2890838"/>
          <p14:tracePt t="124554" x="2498725" y="2879725"/>
          <p14:tracePt t="124688" x="2498725" y="2862263"/>
          <p14:tracePt t="124704" x="2493963" y="2862263"/>
          <p14:tracePt t="124718" x="2416175" y="2846388"/>
          <p14:tracePt t="124721" x="2382838" y="2846388"/>
          <p14:tracePt t="124750" x="2181225" y="2846388"/>
          <p14:tracePt t="124755" x="2114550" y="2846388"/>
          <p14:tracePt t="124784" x="1690688" y="2846388"/>
          <p14:tracePt t="124817" x="1528763" y="2846388"/>
          <p14:tracePt t="124850" x="1495425" y="2846388"/>
          <p14:tracePt t="124883" x="1455738" y="2857500"/>
          <p14:tracePt t="124888" x="1439863" y="2857500"/>
          <p14:tracePt t="124917" x="1417638" y="2857500"/>
          <p14:tracePt t="124921" x="1400175" y="2868613"/>
          <p14:tracePt t="124960" x="1389063" y="2879725"/>
          <p14:tracePt t="124985" x="1389063" y="2935288"/>
          <p14:tracePt t="125016" x="1389063" y="2990850"/>
          <p14:tracePt t="125050" x="1511300" y="3008313"/>
          <p14:tracePt t="125083" x="1763713" y="3008313"/>
          <p14:tracePt t="125089" x="1790700" y="3008313"/>
          <p14:tracePt t="125117" x="2014538" y="3024188"/>
          <p14:tracePt t="125121" x="2063750" y="3024188"/>
          <p14:tracePt t="125150" x="2265363" y="3024188"/>
          <p14:tracePt t="125155" x="2354263" y="3024188"/>
          <p14:tracePt t="125184" x="2566988" y="3024188"/>
          <p14:tracePt t="125217" x="2667000" y="3001963"/>
          <p14:tracePt t="125248" x="2689225" y="2962275"/>
          <p14:tracePt t="125282" x="2705100" y="2946400"/>
          <p14:tracePt t="125315" x="2649538" y="2879725"/>
          <p14:tracePt t="125348" x="2449513" y="2846388"/>
          <p14:tracePt t="125351" x="2360613" y="2846388"/>
          <p14:tracePt t="125381" x="2176463" y="2846388"/>
          <p14:tracePt t="125383" x="2085975" y="2846388"/>
          <p14:tracePt t="125415" x="1662113" y="2846388"/>
          <p14:tracePt t="125448" x="1584325" y="2846388"/>
          <p14:tracePt t="125520" x="1557338" y="2846388"/>
          <p14:tracePt t="125528" x="1544638" y="2846388"/>
          <p14:tracePt t="125550" x="1544638" y="2851150"/>
          <p14:tracePt t="125554" x="1544638" y="2879725"/>
          <p14:tracePt t="125585" x="1639888" y="2940050"/>
          <p14:tracePt t="125617" x="1712913" y="2940050"/>
          <p14:tracePt t="125650" x="1752600" y="2940050"/>
          <p14:tracePt t="125684" x="1819275" y="2940050"/>
          <p14:tracePt t="125876" x="1830388" y="2935288"/>
          <p14:tracePt t="125892" x="1841500" y="2917825"/>
          <p14:tracePt t="125913" x="0" y="0"/>
        </p14:tracePtLst>
        <p14:tracePtLst>
          <p14:tracePt t="126620" x="3692525" y="2790825"/>
          <p14:tracePt t="126726" x="3687763" y="2790825"/>
          <p14:tracePt t="126740" x="3676650" y="2790825"/>
          <p14:tracePt t="126750" x="3648075" y="2801938"/>
          <p14:tracePt t="126783" x="3459163" y="2846388"/>
          <p14:tracePt t="126789" x="3408363" y="2846388"/>
          <p14:tracePt t="126816" x="3146425" y="2868613"/>
          <p14:tracePt t="126822" x="2995613" y="2890838"/>
          <p14:tracePt t="126850" x="2420938" y="2957513"/>
          <p14:tracePt t="126853" x="2209800" y="2986088"/>
          <p14:tracePt t="126884" x="1355725" y="3146425"/>
          <p14:tracePt t="126917" x="1116013" y="3275013"/>
          <p14:tracePt t="126925" x="1087438" y="3286125"/>
          <p14:tracePt t="126950" x="1060450" y="3314700"/>
          <p14:tracePt t="127140" x="1060450" y="3308350"/>
          <p14:tracePt t="127156" x="1042988" y="3263900"/>
          <p14:tracePt t="127164" x="1042988" y="3252788"/>
          <p14:tracePt t="127184" x="1031875" y="3252788"/>
          <p14:tracePt t="127218" x="976313" y="3252788"/>
          <p14:tracePt t="127300" x="982663" y="3252788"/>
          <p14:tracePt t="127316" x="998538" y="3236913"/>
          <p14:tracePt t="127324" x="1009650" y="3236913"/>
          <p14:tracePt t="127348" x="1060450" y="3225800"/>
          <p14:tracePt t="127381" x="1189038" y="3208338"/>
          <p14:tracePt t="127415" x="1366838" y="3181350"/>
          <p14:tracePt t="127420" x="1395413" y="3181350"/>
          <p14:tracePt t="127448" x="1462088" y="3163888"/>
          <p14:tracePt t="127451" x="1489075" y="3163888"/>
          <p14:tracePt t="127482" x="1517650" y="3163888"/>
          <p14:tracePt t="127516" x="1568450" y="3163888"/>
          <p14:tracePt t="127548" x="1684338" y="3163888"/>
          <p14:tracePt t="127582" x="1768475" y="3163888"/>
          <p14:tracePt t="127615" x="1830388" y="3163888"/>
          <p14:tracePt t="127700" x="1846263" y="3163888"/>
          <p14:tracePt t="127748" x="1824038" y="3163888"/>
          <p14:tracePt t="127756" x="1774825" y="3163888"/>
          <p14:tracePt t="127784" x="1595438" y="3163888"/>
          <p14:tracePt t="127818" x="1360488" y="3163888"/>
          <p14:tracePt t="127821" x="1349375" y="3163888"/>
          <p14:tracePt t="127850" x="1338263" y="3163888"/>
          <p14:tracePt t="127892" x="1322388" y="3163888"/>
          <p14:tracePt t="127917" x="1373188" y="3175000"/>
          <p14:tracePt t="127950" x="1624013" y="3175000"/>
          <p14:tracePt t="127984" x="1835150" y="3175000"/>
          <p14:tracePt t="128017" x="1885950" y="3175000"/>
          <p14:tracePt t="128050" x="1997075" y="3186113"/>
          <p14:tracePt t="128083" x="2052638" y="3203575"/>
          <p14:tracePt t="128244" x="2052638" y="3214688"/>
          <p14:tracePt t="128254" x="2063750" y="3225800"/>
          <p14:tracePt t="128285" x="2232025" y="3259138"/>
          <p14:tracePt t="128317" x="2427288" y="3259138"/>
          <p14:tracePt t="128350" x="2449513" y="3259138"/>
          <p14:tracePt t="128383" x="2505075" y="3270250"/>
          <p14:tracePt t="128388" x="2516188" y="3270250"/>
          <p14:tracePt t="128417" x="2600325" y="3286125"/>
          <p14:tracePt t="128421" x="2611438" y="3297238"/>
          <p14:tracePt t="128450" x="2678113" y="3297238"/>
          <p14:tracePt t="128484" x="2733675" y="3297238"/>
          <p14:tracePt t="128517" x="2744788" y="3297238"/>
          <p14:tracePt t="128551" x="2784475" y="3297238"/>
          <p14:tracePt t="128583" x="2800350" y="3297238"/>
          <p14:tracePt t="128920" x="2789238" y="3297238"/>
          <p14:tracePt t="129110" x="2800350" y="3292475"/>
          <p14:tracePt t="129111" x="0" y="0"/>
        </p14:tracePtLst>
        <p14:tracePtLst>
          <p14:tracePt t="130464" x="3124200" y="3141663"/>
          <p14:tracePt t="130568" x="3152775" y="3141663"/>
          <p14:tracePt t="130576" x="3163888" y="3141663"/>
          <p14:tracePt t="130584" x="3208338" y="3152775"/>
          <p14:tracePt t="130617" x="3341688" y="3152775"/>
          <p14:tracePt t="130650" x="3441700" y="3152775"/>
          <p14:tracePt t="130684" x="3559175" y="3152775"/>
          <p14:tracePt t="130689" x="3581400" y="3152775"/>
          <p14:tracePt t="130717" x="3687763" y="3152775"/>
          <p14:tracePt t="130722" x="3698875" y="3152775"/>
          <p14:tracePt t="130750" x="3783013" y="3152775"/>
          <p14:tracePt t="130754" x="3798888" y="3152775"/>
          <p14:tracePt t="130786" x="3821113" y="3152775"/>
          <p14:tracePt t="130824" x="3832225" y="3152775"/>
          <p14:tracePt t="130850" x="3849688" y="3152775"/>
          <p14:tracePt t="130936" x="3849688" y="3141663"/>
          <p14:tracePt t="130952" x="3838575" y="3113088"/>
          <p14:tracePt t="130961" x="3838575" y="3101975"/>
          <p14:tracePt t="130984" x="3670300" y="3035300"/>
          <p14:tracePt t="131017" x="3475038" y="3001963"/>
          <p14:tracePt t="131050" x="3230563" y="3001963"/>
          <p14:tracePt t="131083" x="3073400" y="3024188"/>
          <p14:tracePt t="131089" x="3062288" y="3041650"/>
          <p14:tracePt t="131117" x="3035300" y="3041650"/>
          <p14:tracePt t="131121" x="3024188" y="3041650"/>
          <p14:tracePt t="131176" x="3006725" y="3052763"/>
          <p14:tracePt t="131186" x="3006725" y="3063875"/>
          <p14:tracePt t="131217" x="2995613" y="3119438"/>
          <p14:tracePt t="131250" x="2995613" y="3141663"/>
          <p14:tracePt t="131258" x="2995613" y="3152775"/>
          <p14:tracePt t="131283" x="3017838" y="3214688"/>
          <p14:tracePt t="131288" x="3051175" y="3225800"/>
          <p14:tracePt t="131317" x="3119438" y="3241675"/>
          <p14:tracePt t="131321" x="3163888" y="3241675"/>
          <p14:tracePt t="131350" x="3219450" y="3252788"/>
          <p14:tracePt t="131355" x="3246438" y="3252788"/>
          <p14:tracePt t="131384" x="3419475" y="3252788"/>
          <p14:tracePt t="131417" x="3554413" y="3252788"/>
          <p14:tracePt t="131450" x="3632200" y="3252788"/>
          <p14:tracePt t="131456" x="3643313" y="3252788"/>
          <p14:tracePt t="131484" x="3659188" y="3252788"/>
          <p14:tracePt t="131517" x="3709988" y="3252788"/>
          <p14:tracePt t="131550" x="3749675" y="3236913"/>
          <p14:tracePt t="131584" x="3776663" y="3124200"/>
          <p14:tracePt t="131617" x="3771900" y="3057525"/>
          <p14:tracePt t="131650" x="3687763" y="3019425"/>
          <p14:tracePt t="131683" x="3536950" y="3001963"/>
          <p14:tracePt t="131717" x="3363913" y="3001963"/>
          <p14:tracePt t="131752" x="3302000" y="3013075"/>
          <p14:tracePt t="131758" x="3290888" y="3013075"/>
          <p14:tracePt t="132700" x="3290888" y="3030538"/>
          <p14:tracePt t="132731" x="0" y="0"/>
        </p14:tracePtLst>
        <p14:tracePtLst>
          <p14:tracePt t="134341" x="1411288" y="3598863"/>
          <p14:tracePt t="134401" x="1422400" y="3616325"/>
          <p14:tracePt t="134448" x="1433513" y="3616325"/>
          <p14:tracePt t="134456" x="1450975" y="3616325"/>
          <p14:tracePt t="134483" x="1522413" y="3643313"/>
          <p14:tracePt t="134518" x="1573213" y="3643313"/>
          <p14:tracePt t="134521" x="1639888" y="3643313"/>
          <p14:tracePt t="134550" x="1657350" y="3643313"/>
          <p14:tracePt t="134584" x="1706563" y="3643313"/>
          <p14:tracePt t="134617" x="1757363" y="3643313"/>
          <p14:tracePt t="134651" x="1785938" y="3643313"/>
          <p14:tracePt t="134683" x="1852613" y="3643313"/>
          <p14:tracePt t="134687" x="1863725" y="3643313"/>
          <p14:tracePt t="134717" x="1952625" y="3643313"/>
          <p14:tracePt t="134721" x="1981200" y="3643313"/>
          <p14:tracePt t="134750" x="2008188" y="3643313"/>
          <p14:tracePt t="134783" x="2108200" y="3643313"/>
          <p14:tracePt t="134789" x="2136775" y="3643313"/>
          <p14:tracePt t="134817" x="2265363" y="3632200"/>
          <p14:tracePt t="134823" x="2292350" y="3632200"/>
          <p14:tracePt t="134850" x="2343150" y="3632200"/>
          <p14:tracePt t="134853" x="2360613" y="3632200"/>
          <p14:tracePt t="134885" x="2398713" y="3632200"/>
          <p14:tracePt t="134917" x="2432050" y="3632200"/>
          <p14:tracePt t="134950" x="2460625" y="3632200"/>
          <p14:tracePt t="134983" x="2555875" y="3632200"/>
          <p14:tracePt t="134988" x="2566988" y="3632200"/>
          <p14:tracePt t="135017" x="2667000" y="3632200"/>
          <p14:tracePt t="135022" x="2693988" y="3632200"/>
          <p14:tracePt t="135050" x="2751138" y="3632200"/>
          <p14:tracePt t="135084" x="2773363" y="3632200"/>
          <p14:tracePt t="135119" x="2840038" y="3632200"/>
          <p14:tracePt t="135150" x="2928938" y="3632200"/>
          <p14:tracePt t="135196" x="2946400" y="3621088"/>
          <p14:tracePt t="135229" x="2957513" y="3621088"/>
          <p14:tracePt t="135250" x="2979738" y="3621088"/>
          <p14:tracePt t="135253" x="3006725" y="3621088"/>
          <p14:tracePt t="135283" x="3035300" y="3621088"/>
          <p14:tracePt t="135318" x="3130550" y="3621088"/>
          <p14:tracePt t="135350" x="3190875" y="3621088"/>
          <p14:tracePt t="135384" x="3219450" y="3627438"/>
          <p14:tracePt t="135418" x="3257550" y="3627438"/>
          <p14:tracePt t="135421" x="3286125" y="3616325"/>
          <p14:tracePt t="135450" x="3325813" y="3605213"/>
          <p14:tracePt t="135454" x="3336925" y="3594100"/>
          <p14:tracePt t="135485" x="3392488" y="3554413"/>
          <p14:tracePt t="135518" x="3392488" y="3498850"/>
          <p14:tracePt t="135550" x="3341688" y="3414713"/>
          <p14:tracePt t="135556" x="3325813" y="3403600"/>
          <p14:tracePt t="135583" x="3241675" y="3387725"/>
          <p14:tracePt t="135588" x="3213100" y="3387725"/>
          <p14:tracePt t="135616" x="3130550" y="3387725"/>
          <p14:tracePt t="135620" x="3101975" y="3387725"/>
          <p14:tracePt t="135650" x="3046413" y="3409950"/>
          <p14:tracePt t="135654" x="3035300" y="3425825"/>
          <p14:tracePt t="135684" x="2979738" y="3509963"/>
          <p14:tracePt t="135716" x="2979738" y="3576638"/>
          <p14:tracePt t="135751" x="2979738" y="3587750"/>
          <p14:tracePt t="135783" x="3013075" y="3605213"/>
          <p14:tracePt t="135817" x="3024188" y="3605213"/>
          <p14:tracePt t="136299" x="0" y="0"/>
        </p14:tracePtLst>
        <p14:tracePtLst>
          <p14:tracePt t="136740" x="3514725" y="3609975"/>
          <p14:tracePt t="136781" x="3514725" y="3598863"/>
          <p14:tracePt t="136796" x="3525838" y="3598863"/>
          <p14:tracePt t="136817" x="3536950" y="3605213"/>
          <p14:tracePt t="136853" x="3636963" y="3632200"/>
          <p14:tracePt t="136884" x="3648075" y="3632200"/>
          <p14:tracePt t="137244" x="3659188" y="3632200"/>
          <p14:tracePt t="139424" x="3670300" y="3632200"/>
          <p14:tracePt t="139433" x="3698875" y="3632200"/>
          <p14:tracePt t="139450" x="3738563" y="3632200"/>
          <p14:tracePt t="139920" x="3754438" y="3632200"/>
          <p14:tracePt t="139952" x="3765550" y="3643313"/>
          <p14:tracePt t="139960" x="3776663" y="3643313"/>
          <p14:tracePt t="139984" x="3816350" y="3643313"/>
          <p14:tracePt t="140017" x="3854450" y="3643313"/>
          <p14:tracePt t="140050" x="3883025" y="3643313"/>
          <p14:tracePt t="140144" x="3894138" y="3643313"/>
          <p14:tracePt t="140160" x="3905250" y="3643313"/>
          <p14:tracePt t="140192" x="3916363" y="3643313"/>
          <p14:tracePt t="140217" x="3960813" y="3643313"/>
          <p14:tracePt t="140251" x="3971925" y="3627438"/>
          <p14:tracePt t="140283" x="3971925" y="3598863"/>
          <p14:tracePt t="140288" x="3971925" y="3571875"/>
          <p14:tracePt t="140317" x="3971925" y="3549650"/>
          <p14:tracePt t="140323" x="3960813" y="3521075"/>
          <p14:tracePt t="140350" x="3938588" y="3492500"/>
          <p14:tracePt t="140354" x="3922713" y="3492500"/>
          <p14:tracePt t="140384" x="3821113" y="3448050"/>
          <p14:tracePt t="140419" x="3743325" y="3421063"/>
          <p14:tracePt t="140450" x="3692525" y="3421063"/>
          <p14:tracePt t="140483" x="3654425" y="3409950"/>
          <p14:tracePt t="140517" x="3614738" y="3409950"/>
          <p14:tracePt t="140552" x="3576638" y="3409950"/>
          <p14:tracePt t="140583" x="3536950" y="3409950"/>
          <p14:tracePt t="140619" x="3470275" y="3443288"/>
          <p14:tracePt t="140650" x="3459163" y="3481388"/>
          <p14:tracePt t="140683" x="3459163" y="3521075"/>
          <p14:tracePt t="140687" x="3459163" y="3549650"/>
          <p14:tracePt t="140717" x="3463925" y="3598863"/>
          <p14:tracePt t="140722" x="3475038" y="3609975"/>
          <p14:tracePt t="140752" x="3492500" y="3627438"/>
          <p14:tracePt t="140784" x="3514725" y="3627438"/>
          <p14:tracePt t="140817" x="3525838" y="3638550"/>
          <p14:tracePt t="140852" x="3543300" y="3638550"/>
          <p14:tracePt t="140884" x="3581400" y="3638550"/>
          <p14:tracePt t="140917" x="3625850" y="3649663"/>
          <p14:tracePt t="140950" x="3648075" y="3649663"/>
          <p14:tracePt t="140983" x="3676650" y="3665538"/>
          <p14:tracePt t="141018" x="3698875" y="3665538"/>
          <p14:tracePt t="141021" x="3727450" y="3665538"/>
          <p14:tracePt t="141050" x="3765550" y="3665538"/>
          <p14:tracePt t="141084" x="3860800" y="3654425"/>
          <p14:tracePt t="141117" x="3887788" y="3643313"/>
          <p14:tracePt t="141172" x="3900488" y="3632200"/>
          <p14:tracePt t="141189" x="3911600" y="3616325"/>
          <p14:tracePt t="141217" x="3911600" y="3560763"/>
          <p14:tracePt t="141221" x="3911600" y="3549650"/>
          <p14:tracePt t="141250" x="3911600" y="3498850"/>
          <p14:tracePt t="141254" x="3905250" y="3465513"/>
          <p14:tracePt t="141284" x="3849688" y="3425825"/>
          <p14:tracePt t="141317" x="3794125" y="3387725"/>
          <p14:tracePt t="141350" x="3681413" y="3370263"/>
          <p14:tracePt t="141383" x="3598863" y="3370263"/>
          <p14:tracePt t="141417" x="3548063" y="3370263"/>
          <p14:tracePt t="141422" x="3532188" y="3370263"/>
          <p14:tracePt t="141450" x="3452813" y="3370263"/>
          <p14:tracePt t="141453" x="3436938" y="3370263"/>
          <p14:tracePt t="141486" x="3397250" y="3370263"/>
          <p14:tracePt t="141516" x="3386138" y="3376613"/>
          <p14:tracePt t="141550" x="3375025" y="3414713"/>
          <p14:tracePt t="141584" x="3375025" y="3454400"/>
          <p14:tracePt t="141588" x="3375025" y="3465513"/>
          <p14:tracePt t="141617" x="3392488" y="3492500"/>
          <p14:tracePt t="141621" x="3403600" y="3503613"/>
          <p14:tracePt t="141683" x="3448050" y="3503613"/>
          <p14:tracePt t="141970" x="0" y="0"/>
        </p14:tracePtLst>
        <p14:tracePtLst>
          <p14:tracePt t="142667" x="1333500" y="3822700"/>
          <p14:tracePt t="142774" x="1389063" y="3822700"/>
          <p14:tracePt t="142783" x="1439863" y="3822700"/>
          <p14:tracePt t="142791" x="1484313" y="3822700"/>
          <p14:tracePt t="142816" x="1590675" y="3822700"/>
          <p14:tracePt t="142868" x="1606550" y="3822700"/>
          <p14:tracePt t="142883" x="1617663" y="3822700"/>
          <p14:tracePt t="142917" x="1712913" y="3822700"/>
          <p14:tracePt t="142950" x="1739900" y="3822700"/>
          <p14:tracePt t="143046" x="1763713" y="3822700"/>
          <p14:tracePt t="143053" x="1779588" y="3822700"/>
          <p14:tracePt t="143083" x="1790700" y="3822700"/>
          <p14:tracePt t="144088" x="1801813" y="3822700"/>
          <p14:tracePt t="144096" x="1819275" y="3822700"/>
          <p14:tracePt t="144117" x="1830388" y="3822700"/>
          <p14:tracePt t="144121" x="1841500" y="3822700"/>
          <p14:tracePt t="144150" x="1890713" y="3822700"/>
          <p14:tracePt t="144155" x="1908175" y="3822700"/>
          <p14:tracePt t="144185" x="1985963" y="3838575"/>
          <p14:tracePt t="144217" x="2081213" y="3838575"/>
          <p14:tracePt t="144250" x="2119313" y="3849688"/>
          <p14:tracePt t="144284" x="2130425" y="3849688"/>
          <p14:tracePt t="145048" x="2192338" y="3838575"/>
          <p14:tracePt t="145056" x="2225675" y="3827463"/>
          <p14:tracePt t="145080" x="0" y="0"/>
        </p14:tracePtLst>
        <p14:tracePtLst>
          <p14:tracePt t="145633" x="3101975" y="3130550"/>
          <p14:tracePt t="145912" x="3101975" y="3135313"/>
          <p14:tracePt t="145921" x="3090863" y="3181350"/>
          <p14:tracePt t="145950" x="2995613" y="3292475"/>
          <p14:tracePt t="145955" x="2962275" y="3343275"/>
          <p14:tracePt t="145984" x="2705100" y="3476625"/>
          <p14:tracePt t="146018" x="2555875" y="3549650"/>
          <p14:tracePt t="146050" x="2449513" y="3594100"/>
          <p14:tracePt t="146083" x="2387600" y="3632200"/>
          <p14:tracePt t="146088" x="2371725" y="3643313"/>
          <p14:tracePt t="146117" x="2332038" y="3687763"/>
          <p14:tracePt t="146121" x="2332038" y="3698875"/>
          <p14:tracePt t="146150" x="2332038" y="3711575"/>
          <p14:tracePt t="146153" x="2332038" y="3727450"/>
          <p14:tracePt t="146185" x="2354263" y="3778250"/>
          <p14:tracePt t="146218" x="2376488" y="3805238"/>
          <p14:tracePt t="146250" x="2460625" y="3805238"/>
          <p14:tracePt t="146283" x="2555875" y="3805238"/>
          <p14:tracePt t="146290" x="2616200" y="3760788"/>
          <p14:tracePt t="146317" x="2722563" y="3705225"/>
          <p14:tracePt t="146321" x="2740025" y="3687763"/>
          <p14:tracePt t="146350" x="2751138" y="3649663"/>
          <p14:tracePt t="146353" x="2751138" y="3627438"/>
          <p14:tracePt t="146384" x="2728913" y="3527425"/>
          <p14:tracePt t="146417" x="2644775" y="3470275"/>
          <p14:tracePt t="146450" x="2471738" y="3470275"/>
          <p14:tracePt t="146483" x="2220913" y="3481388"/>
          <p14:tracePt t="146489" x="2192338" y="3481388"/>
          <p14:tracePt t="146517" x="2019300" y="3527425"/>
          <p14:tracePt t="146521" x="1952625" y="3543300"/>
          <p14:tracePt t="146550" x="1797050" y="3609975"/>
          <p14:tracePt t="146554" x="1785938" y="3621088"/>
          <p14:tracePt t="146584" x="1757363" y="3722688"/>
          <p14:tracePt t="146617" x="1768475" y="3849688"/>
          <p14:tracePt t="146650" x="1981200" y="3883025"/>
          <p14:tracePt t="146683" x="2170113" y="3883025"/>
          <p14:tracePt t="146688" x="2198688" y="3883025"/>
          <p14:tracePt t="146717" x="2287588" y="3883025"/>
          <p14:tracePt t="146722" x="2298700" y="3883025"/>
          <p14:tracePt t="146750" x="2349500" y="3860800"/>
          <p14:tracePt t="146754" x="2376488" y="3849688"/>
          <p14:tracePt t="146786" x="2393950" y="3767138"/>
          <p14:tracePt t="146817" x="2393950" y="3727450"/>
          <p14:tracePt t="146850" x="2393950" y="3705225"/>
          <p14:tracePt t="146955" x="0" y="0"/>
        </p14:tracePtLst>
        <p14:tracePtLst>
          <p14:tracePt t="147397" x="3141663" y="3175000"/>
          <p14:tracePt t="147484" x="3157538" y="3163888"/>
          <p14:tracePt t="147500" x="3168650" y="3163888"/>
          <p14:tracePt t="147517" x="3241675" y="3163888"/>
          <p14:tracePt t="147550" x="3375025" y="3163888"/>
          <p14:tracePt t="147583" x="3459163" y="3163888"/>
          <p14:tracePt t="147588" x="3470275" y="3163888"/>
          <p14:tracePt t="147617" x="3592513" y="3170238"/>
          <p14:tracePt t="147621" x="3654425" y="3186113"/>
          <p14:tracePt t="147653" x="3832225" y="3219450"/>
          <p14:tracePt t="147684" x="3883025" y="3219450"/>
          <p14:tracePt t="147804" x="3876675" y="3219450"/>
          <p14:tracePt t="147820" x="3865563" y="3219450"/>
          <p14:tracePt t="147829" x="3838575" y="3219450"/>
          <p14:tracePt t="147850" x="3727450" y="3219450"/>
          <p14:tracePt t="147854" x="3692525" y="3219450"/>
          <p14:tracePt t="147884" x="3441700" y="3219450"/>
          <p14:tracePt t="147917" x="3230563" y="3236913"/>
          <p14:tracePt t="147950" x="3146425" y="3236913"/>
          <p14:tracePt t="147983" x="3124200" y="3236913"/>
          <p14:tracePt t="148156" x="3124200" y="3252788"/>
          <p14:tracePt t="148188" x="3146425" y="3252788"/>
          <p14:tracePt t="148197" x="3157538" y="3252788"/>
          <p14:tracePt t="148217" x="3168650" y="3263900"/>
          <p14:tracePt t="148250" x="3235325" y="3263900"/>
          <p14:tracePt t="148254" x="3246438" y="3263900"/>
          <p14:tracePt t="148284" x="3302000" y="3263900"/>
          <p14:tracePt t="148348" x="3314700" y="3263900"/>
          <p14:tracePt t="148356" x="3325813" y="3263900"/>
          <p14:tracePt t="148383" x="3392488" y="3263900"/>
          <p14:tracePt t="148387" x="3425825" y="3263900"/>
          <p14:tracePt t="148417" x="3570288" y="3236913"/>
          <p14:tracePt t="148422" x="3581400" y="3236913"/>
          <p14:tracePt t="148450" x="3609975" y="3236913"/>
          <p14:tracePt t="148556" x="3609975" y="3225800"/>
          <p14:tracePt t="148572" x="3587750" y="3208338"/>
          <p14:tracePt t="148583" x="3570288" y="3208338"/>
          <p14:tracePt t="148616" x="3359150" y="3192463"/>
          <p14:tracePt t="148619" x="3314700" y="3192463"/>
          <p14:tracePt t="148648" x="3186113" y="3192463"/>
          <p14:tracePt t="148651" x="3157538" y="3192463"/>
          <p14:tracePt t="148682" x="3068638" y="3203575"/>
          <p14:tracePt t="148684" x="3057525" y="3203575"/>
          <p14:tracePt t="148716" x="3028950" y="3203575"/>
          <p14:tracePt t="148811" x="3017838" y="3230563"/>
          <p14:tracePt t="148819" x="3017838" y="3241675"/>
          <p14:tracePt t="148859" x="3040063" y="3259138"/>
          <p14:tracePt t="148882" x="3095625" y="3259138"/>
          <p14:tracePt t="148884" x="3124200" y="3259138"/>
          <p14:tracePt t="148915" x="3314700" y="3259138"/>
          <p14:tracePt t="148948" x="3370263" y="3259138"/>
          <p14:tracePt t="148988" x="3381375" y="3259138"/>
          <p14:tracePt t="149015" x="3392488" y="3259138"/>
          <p14:tracePt t="149048" x="3403600" y="3259138"/>
          <p14:tracePt t="149131" x="3403600" y="3248025"/>
          <p14:tracePt t="149139" x="3397250" y="3248025"/>
          <p14:tracePt t="149148" x="3370263" y="3248025"/>
          <p14:tracePt t="149182" x="3257550" y="3259138"/>
          <p14:tracePt t="149216" x="3157538" y="3286125"/>
          <p14:tracePt t="149248" x="3046413" y="3297238"/>
          <p14:tracePt t="149251" x="3035300" y="3297238"/>
          <p14:tracePt t="149282" x="2995613" y="3314700"/>
          <p14:tracePt t="149403" x="3017838" y="3314700"/>
          <p14:tracePt t="149411" x="3062288" y="3314700"/>
          <p14:tracePt t="149419" x="3113088" y="3314700"/>
          <p14:tracePt t="149448" x="3275013" y="3314700"/>
          <p14:tracePt t="149451" x="3363913" y="3314700"/>
          <p14:tracePt t="149483" x="3414713" y="3314700"/>
          <p14:tracePt t="149515" x="3430588" y="3314700"/>
          <p14:tracePt t="149660" x="3419475" y="3303588"/>
          <p14:tracePt t="149676" x="3408363" y="3303588"/>
          <p14:tracePt t="149693" x="3363913" y="3303588"/>
          <p14:tracePt t="149717" x="3297238" y="3303588"/>
          <p14:tracePt t="149750" x="3179763" y="3303588"/>
          <p14:tracePt t="149757" x="3152775" y="3314700"/>
          <p14:tracePt t="149783" x="3141663" y="3314700"/>
          <p14:tracePt t="151070" x="0" y="0"/>
        </p14:tracePtLst>
        <p14:tracePtLst>
          <p14:tracePt t="152697" x="1222375" y="4264025"/>
          <p14:tracePt t="152753" x="1222375" y="4251325"/>
          <p14:tracePt t="152768" x="1260475" y="4251325"/>
          <p14:tracePt t="152784" x="1316038" y="4251325"/>
          <p14:tracePt t="152817" x="1395413" y="4251325"/>
          <p14:tracePt t="152850" x="1455738" y="4251325"/>
          <p14:tracePt t="152883" x="1511300" y="4251325"/>
          <p14:tracePt t="152917" x="1544638" y="4251325"/>
          <p14:tracePt t="152952" x="1584325" y="4251325"/>
          <p14:tracePt t="153156" x="1628775" y="4251325"/>
          <p14:tracePt t="153164" x="1639888" y="4251325"/>
          <p14:tracePt t="153183" x="1790700" y="4251325"/>
          <p14:tracePt t="153187" x="1835150" y="4251325"/>
          <p14:tracePt t="153217" x="2003425" y="4251325"/>
          <p14:tracePt t="153221" x="2030413" y="4251325"/>
          <p14:tracePt t="153250" x="2097088" y="4251325"/>
          <p14:tracePt t="153284" x="2165350" y="4235450"/>
          <p14:tracePt t="153316" x="2320925" y="4235450"/>
          <p14:tracePt t="153351" x="2438400" y="4224338"/>
          <p14:tracePt t="153383" x="2449513" y="4224338"/>
          <p14:tracePt t="154228" x="2509838" y="4206875"/>
          <p14:tracePt t="154236" x="2520950" y="4195763"/>
          <p14:tracePt t="154261" x="2549525" y="4195763"/>
          <p14:tracePt t="154284" x="2605088" y="4195763"/>
          <p14:tracePt t="154317" x="2655888" y="4195763"/>
          <p14:tracePt t="154350" x="2705100" y="4195763"/>
          <p14:tracePt t="154383" x="2722563" y="4195763"/>
          <p14:tracePt t="154389" x="2733675" y="4195763"/>
          <p14:tracePt t="154417" x="2817813" y="4195763"/>
          <p14:tracePt t="154422" x="2828925" y="4195763"/>
          <p14:tracePt t="154450" x="2878138" y="4195763"/>
          <p14:tracePt t="154500" x="2895600" y="4195763"/>
          <p14:tracePt t="154613" x="2906713" y="4195763"/>
          <p14:tracePt t="154644" x="2917825" y="4195763"/>
          <p14:tracePt t="154662" x="2935288" y="4195763"/>
          <p14:tracePt t="154685" x="2946400" y="4184650"/>
          <p14:tracePt t="154717" x="2957513" y="4184650"/>
          <p14:tracePt t="154750" x="2968625" y="4184650"/>
          <p14:tracePt t="154788" x="2995613" y="4191000"/>
          <p14:tracePt t="154817" x="3013075" y="4191000"/>
          <p14:tracePt t="155077" x="3024188" y="4191000"/>
          <p14:tracePt t="155085" x="3035300" y="4191000"/>
          <p14:tracePt t="155117" x="3062288" y="4217988"/>
          <p14:tracePt t="155150" x="3062288" y="4229100"/>
          <p14:tracePt t="155184" x="3073400" y="4240213"/>
          <p14:tracePt t="156088" x="3073400" y="4268788"/>
          <p14:tracePt t="156098" x="3073400" y="4279900"/>
          <p14:tracePt t="156712" x="3073400" y="4297363"/>
          <p14:tracePt t="156856" x="3084513" y="4297363"/>
          <p14:tracePt t="156872" x="3101975" y="4297363"/>
          <p14:tracePt t="156883" x="3124200" y="4297363"/>
          <p14:tracePt t="156916" x="3230563" y="4297363"/>
          <p14:tracePt t="156921" x="3275013" y="4297363"/>
          <p14:tracePt t="156950" x="3325813" y="4297363"/>
          <p14:tracePt t="156985" x="3352800" y="4297363"/>
          <p14:tracePt t="157018" x="3363913" y="4297363"/>
          <p14:tracePt t="157240" x="3375025" y="4297363"/>
          <p14:tracePt t="157256" x="3419475" y="4297363"/>
          <p14:tracePt t="157265" x="3430588" y="4297363"/>
          <p14:tracePt t="157283" x="3492500" y="4308475"/>
          <p14:tracePt t="157317" x="3587750" y="4308475"/>
          <p14:tracePt t="157322" x="3598863" y="4308475"/>
          <p14:tracePt t="157350" x="3614738" y="4308475"/>
          <p14:tracePt t="157353" x="3625850" y="4308475"/>
          <p14:tracePt t="157386" x="3636963" y="4308475"/>
          <p14:tracePt t="157481" x="3598863" y="4286250"/>
          <p14:tracePt t="157489" x="3532188" y="4286250"/>
          <p14:tracePt t="157517" x="3386138" y="4251325"/>
          <p14:tracePt t="157521" x="3341688" y="4251325"/>
          <p14:tracePt t="157550" x="3152775" y="4217988"/>
          <p14:tracePt t="157555" x="3084513" y="4217988"/>
          <p14:tracePt t="157560" x="3017838" y="4217988"/>
          <p14:tracePt t="157584" x="2840038" y="4217988"/>
          <p14:tracePt t="157617" x="2516188" y="4246563"/>
          <p14:tracePt t="157650" x="2349500" y="4264025"/>
          <p14:tracePt t="157683" x="2187575" y="4297363"/>
          <p14:tracePt t="157717" x="2070100" y="4313238"/>
          <p14:tracePt t="157722" x="2041525" y="4313238"/>
          <p14:tracePt t="157748" x="2019300" y="4330700"/>
          <p14:tracePt t="157751" x="1992313" y="4341813"/>
          <p14:tracePt t="157781" x="1919288" y="4357688"/>
          <p14:tracePt t="157783" x="1890713" y="4368800"/>
          <p14:tracePt t="157815" x="1808163" y="4386263"/>
          <p14:tracePt t="157848" x="1746250" y="4386263"/>
          <p14:tracePt t="157912" x="1735138" y="4386263"/>
          <p14:tracePt t="157929" x="1706563" y="4397375"/>
          <p14:tracePt t="157950" x="1679575" y="4397375"/>
          <p14:tracePt t="157984" x="1668463" y="4397375"/>
          <p14:tracePt t="158018" x="1651000" y="4397375"/>
          <p14:tracePt t="158050" x="1601788" y="4413250"/>
          <p14:tracePt t="158083" x="1544638" y="4424363"/>
          <p14:tracePt t="158117" x="1533525" y="4424363"/>
          <p14:tracePt t="158121" x="1522413" y="4424363"/>
          <p14:tracePt t="158150" x="1484313" y="4424363"/>
          <p14:tracePt t="158155" x="1473200" y="4424363"/>
          <p14:tracePt t="158183" x="1455738" y="4441825"/>
          <p14:tracePt t="158265" x="1466850" y="4441825"/>
          <p14:tracePt t="158272" x="1489075" y="4441825"/>
          <p14:tracePt t="158283" x="1517650" y="4441825"/>
          <p14:tracePt t="158317" x="1624013" y="4452938"/>
          <p14:tracePt t="158322" x="1635125" y="4452938"/>
          <p14:tracePt t="158351" x="1651000" y="4452938"/>
          <p14:tracePt t="158664" x="1662113" y="4452938"/>
          <p14:tracePt t="158680" x="1673225" y="4452938"/>
          <p14:tracePt t="158697" x="1690688" y="4452938"/>
          <p14:tracePt t="158717" x="1712913" y="4452938"/>
          <p14:tracePt t="158750" x="1797050" y="4452938"/>
          <p14:tracePt t="158753" x="1824038" y="4452938"/>
          <p14:tracePt t="158784" x="1997075" y="4452938"/>
          <p14:tracePt t="158817" x="2092325" y="4452938"/>
          <p14:tracePt t="158850" x="2147888" y="4497388"/>
          <p14:tracePt t="158883" x="2198688" y="4497388"/>
          <p14:tracePt t="158889" x="2214563" y="4497388"/>
          <p14:tracePt t="158917" x="2265363" y="4497388"/>
          <p14:tracePt t="158922" x="2314575" y="4497388"/>
          <p14:tracePt t="158950" x="2365375" y="4497388"/>
          <p14:tracePt t="158954" x="2376488" y="4497388"/>
          <p14:tracePt t="158984" x="2476500" y="4497388"/>
          <p14:tracePt t="159017" x="2571750" y="4508500"/>
          <p14:tracePt t="159050" x="2671763" y="4525963"/>
          <p14:tracePt t="159056" x="2682875" y="4525963"/>
          <p14:tracePt t="159084" x="2705100" y="4525963"/>
          <p14:tracePt t="159119" x="2762250" y="4525963"/>
          <p14:tracePt t="159150" x="2800350" y="4525963"/>
          <p14:tracePt t="159183" x="2867025" y="4525963"/>
          <p14:tracePt t="159189" x="2878138" y="4525963"/>
          <p14:tracePt t="159215" x="2924175" y="4525963"/>
          <p14:tracePt t="159219" x="2935288" y="4525963"/>
          <p14:tracePt t="159249" x="2946400" y="4525963"/>
          <p14:tracePt t="159281" x="2995613" y="4525963"/>
          <p14:tracePt t="159285" x="3013075" y="4525963"/>
          <p14:tracePt t="159468" x="3001963" y="4525963"/>
          <p14:tracePt t="159740" x="2990850" y="4503738"/>
          <p14:tracePt t="159749" x="2990850" y="4492625"/>
          <p14:tracePt t="160300" x="2979738" y="4492625"/>
          <p14:tracePt t="160506" x="2951163" y="4492625"/>
          <p14:tracePt t="160508" x="0" y="0"/>
        </p14:tracePtLst>
        <p14:tracePtLst>
          <p14:tracePt t="165921" x="1662113" y="4905375"/>
          <p14:tracePt t="166008" x="1668463" y="4916488"/>
          <p14:tracePt t="166024" x="1712913" y="4916488"/>
          <p14:tracePt t="166050" x="1835150" y="4916488"/>
          <p14:tracePt t="166083" x="1970088" y="4927600"/>
          <p14:tracePt t="166088" x="1997075" y="4927600"/>
          <p14:tracePt t="166117" x="2103438" y="4927600"/>
          <p14:tracePt t="166121" x="2114550" y="4927600"/>
          <p14:tracePt t="166152" x="2243138" y="4927600"/>
          <p14:tracePt t="166184" x="2376488" y="4927600"/>
          <p14:tracePt t="166217" x="2509838" y="4927600"/>
          <p14:tracePt t="166251" x="2605088" y="4927600"/>
          <p14:tracePt t="166256" x="2671763" y="4949825"/>
          <p14:tracePt t="166283" x="2744788" y="4949825"/>
          <p14:tracePt t="166288" x="2755900" y="4949825"/>
          <p14:tracePt t="166317" x="2855913" y="4949825"/>
          <p14:tracePt t="166321" x="2867025" y="4949825"/>
          <p14:tracePt t="166350" x="2924175" y="4949825"/>
          <p14:tracePt t="166427" x="2917825" y="4938713"/>
          <p14:tracePt t="166441" x="2889250" y="4910138"/>
          <p14:tracePt t="166450" x="2855913" y="4910138"/>
          <p14:tracePt t="166483" x="2622550" y="4876800"/>
          <p14:tracePt t="166489" x="2611438" y="4876800"/>
          <p14:tracePt t="166517" x="2449513" y="4860925"/>
          <p14:tracePt t="166521" x="2420938" y="4860925"/>
          <p14:tracePt t="166550" x="2349500" y="4860925"/>
          <p14:tracePt t="166553" x="2338388" y="4860925"/>
          <p14:tracePt t="166584" x="2287588" y="4860925"/>
          <p14:tracePt t="166617" x="2276475" y="4860925"/>
          <p14:tracePt t="166712" x="2259013" y="4860925"/>
          <p14:tracePt t="166728" x="2270125" y="4860925"/>
          <p14:tracePt t="166750" x="2292350" y="4860925"/>
          <p14:tracePt t="166754" x="2365375" y="4872038"/>
          <p14:tracePt t="166784" x="2600325" y="4905375"/>
          <p14:tracePt t="166817" x="2722563" y="4905375"/>
          <p14:tracePt t="166850" x="2733675" y="4905375"/>
          <p14:tracePt t="166922" x="2744788" y="4899025"/>
          <p14:tracePt t="166984" x="2740025" y="4883150"/>
          <p14:tracePt t="167000" x="2711450" y="4883150"/>
          <p14:tracePt t="167017" x="2671763" y="4883150"/>
          <p14:tracePt t="167050" x="2538413" y="4883150"/>
          <p14:tracePt t="167084" x="2438400" y="4883150"/>
          <p14:tracePt t="167118" x="2287588" y="4883150"/>
          <p14:tracePt t="167125" x="2220913" y="4883150"/>
          <p14:tracePt t="167150" x="2097088" y="4883150"/>
          <p14:tracePt t="167183" x="2030413" y="4883150"/>
          <p14:tracePt t="167218" x="1992313" y="4883150"/>
          <p14:tracePt t="167221" x="1981200" y="4883150"/>
          <p14:tracePt t="167250" x="1952625" y="4883150"/>
          <p14:tracePt t="167283" x="1912938" y="4883150"/>
          <p14:tracePt t="167418" x="1935163" y="4905375"/>
          <p14:tracePt t="167425" x="1952625" y="4921250"/>
          <p14:tracePt t="167450" x="2052638" y="4932363"/>
          <p14:tracePt t="167483" x="2170113" y="4949825"/>
          <p14:tracePt t="167490" x="2181225" y="4949825"/>
          <p14:tracePt t="167517" x="2270125" y="4965700"/>
          <p14:tracePt t="167521" x="2281238" y="4965700"/>
          <p14:tracePt t="167550" x="2332038" y="4965700"/>
          <p14:tracePt t="167553" x="2360613" y="4965700"/>
          <p14:tracePt t="167585" x="2416175" y="4965700"/>
          <p14:tracePt t="167591" x="2443163" y="4965700"/>
          <p14:tracePt t="167617" x="2549525" y="4965700"/>
          <p14:tracePt t="167621" x="2560638" y="4965700"/>
          <p14:tracePt t="167650" x="2660650" y="4965700"/>
          <p14:tracePt t="167655" x="2671763" y="4965700"/>
          <p14:tracePt t="167684" x="2740025" y="4965700"/>
          <p14:tracePt t="167717" x="2817813" y="4965700"/>
          <p14:tracePt t="167750" x="2855913" y="4965700"/>
          <p14:tracePt t="167783" x="2957513" y="4954588"/>
          <p14:tracePt t="167789" x="2968625" y="4954588"/>
          <p14:tracePt t="167817" x="2995613" y="4916488"/>
          <p14:tracePt t="167932" x="2995613" y="4887913"/>
          <p14:tracePt t="167940" x="2995613" y="4876800"/>
          <p14:tracePt t="167951" x="2984500" y="4849813"/>
          <p14:tracePt t="167982" x="2935288" y="4781550"/>
          <p14:tracePt t="168015" x="2744788" y="4721225"/>
          <p14:tracePt t="168018" x="2728913" y="4721225"/>
          <p14:tracePt t="168048" x="2689225" y="4721225"/>
          <p14:tracePt t="168086" x="2593975" y="4703763"/>
          <p14:tracePt t="168117" x="2516188" y="4703763"/>
          <p14:tracePt t="168150" x="2398713" y="4703763"/>
          <p14:tracePt t="168184" x="2265363" y="4703763"/>
          <p14:tracePt t="168188" x="2220913" y="4703763"/>
          <p14:tracePt t="168217" x="2165350" y="4703763"/>
          <p14:tracePt t="168252" x="2081213" y="4703763"/>
          <p14:tracePt t="168284" x="2019300" y="4703763"/>
          <p14:tracePt t="168317" x="1974850" y="4703763"/>
          <p14:tracePt t="168364" x="1947863" y="4703763"/>
          <p14:tracePt t="168383" x="1935163" y="4703763"/>
          <p14:tracePt t="168419" x="1935163" y="4725988"/>
          <p14:tracePt t="168422" x="1935163" y="4737100"/>
          <p14:tracePt t="168447" x="1935163" y="4765675"/>
          <p14:tracePt t="168481" x="1997075" y="4821238"/>
          <p14:tracePt t="168482" x="2041525" y="4849813"/>
          <p14:tracePt t="168513" x="2130425" y="4849813"/>
          <p14:tracePt t="168514" x="2159000" y="4865688"/>
          <p14:tracePt t="168547" x="2281238" y="4883150"/>
          <p14:tracePt t="168580" x="2427288" y="4899025"/>
          <p14:tracePt t="168613" x="2544763" y="4899025"/>
          <p14:tracePt t="168646" x="2655888" y="4899025"/>
          <p14:tracePt t="168681" x="2811463" y="4899025"/>
          <p14:tracePt t="168685" x="2822575" y="4899025"/>
          <p14:tracePt t="168716" x="2951163" y="4899025"/>
          <p14:tracePt t="168750" x="3068638" y="4887913"/>
          <p14:tracePt t="168755" x="3084513" y="4887913"/>
          <p14:tracePt t="168783" x="3124200" y="4865688"/>
          <p14:tracePt t="168817" x="3186113" y="4865688"/>
          <p14:tracePt t="168822" x="3219450" y="4849813"/>
          <p14:tracePt t="168849" x="3241675" y="4838700"/>
          <p14:tracePt t="168881" x="3257550" y="4821238"/>
          <p14:tracePt t="168939" x="3257550" y="4792663"/>
          <p14:tracePt t="168949" x="3246438" y="4781550"/>
          <p14:tracePt t="168981" x="3068638" y="4654550"/>
          <p14:tracePt t="169015" x="2935288" y="4603750"/>
          <p14:tracePt t="169048" x="2833688" y="4592638"/>
          <p14:tracePt t="169052" x="2789238" y="4592638"/>
          <p14:tracePt t="169082" x="2649538" y="4575175"/>
          <p14:tracePt t="169084" x="2616200" y="4575175"/>
          <p14:tracePt t="169115" x="2505075" y="4575175"/>
          <p14:tracePt t="169149" x="2387600" y="4575175"/>
          <p14:tracePt t="169182" x="2309813" y="4575175"/>
          <p14:tracePt t="169215" x="2154238" y="4603750"/>
          <p14:tracePt t="169219" x="2103438" y="4637088"/>
          <p14:tracePt t="169248" x="2008188" y="4699000"/>
          <p14:tracePt t="169251" x="1963738" y="4699000"/>
          <p14:tracePt t="169282" x="1890713" y="4725988"/>
          <p14:tracePt t="169315" x="1824038" y="4743450"/>
          <p14:tracePt t="169403" x="1812925" y="4754563"/>
          <p14:tracePt t="169420" x="1812925" y="4781550"/>
          <p14:tracePt t="169427" x="1812925" y="4792663"/>
          <p14:tracePt t="169448" x="1835150" y="4838700"/>
          <p14:tracePt t="169451" x="1846263" y="4849813"/>
          <p14:tracePt t="169482" x="1970088" y="4876800"/>
          <p14:tracePt t="169484" x="2003425" y="4894263"/>
          <p14:tracePt t="169515" x="2198688" y="4943475"/>
          <p14:tracePt t="169548" x="2325688" y="4943475"/>
          <p14:tracePt t="169581" x="2443163" y="4960938"/>
          <p14:tracePt t="169616" x="2600325" y="4960938"/>
          <p14:tracePt t="169620" x="2667000" y="4960938"/>
          <p14:tracePt t="169648" x="2833688" y="4960938"/>
          <p14:tracePt t="169651" x="2878138" y="4960938"/>
          <p14:tracePt t="169681" x="2968625" y="4960938"/>
          <p14:tracePt t="169683" x="2979738" y="4960938"/>
          <p14:tracePt t="169715" x="3006725" y="4949825"/>
          <p14:tracePt t="169748" x="3057525" y="4938713"/>
          <p14:tracePt t="169781" x="3141663" y="4910138"/>
          <p14:tracePt t="169836" x="3152775" y="4910138"/>
          <p14:tracePt t="169850" x="3163888" y="4910138"/>
          <p14:tracePt t="169854" x="3179763" y="4899025"/>
          <p14:tracePt t="169932" x="3190875" y="4883150"/>
          <p14:tracePt t="169941" x="3190875" y="4872038"/>
          <p14:tracePt t="169950" x="3152775" y="4860925"/>
          <p14:tracePt t="169983" x="2911475" y="4759325"/>
          <p14:tracePt t="170017" x="2678113" y="4743450"/>
          <p14:tracePt t="170022" x="2611438" y="4743450"/>
          <p14:tracePt t="170050" x="2449513" y="4743450"/>
          <p14:tracePt t="170054" x="2405063" y="4743450"/>
          <p14:tracePt t="170084" x="2232025" y="4743450"/>
          <p14:tracePt t="170118" x="2114550" y="4743450"/>
          <p14:tracePt t="170150" x="1963738" y="4743450"/>
          <p14:tracePt t="170183" x="1852613" y="4765675"/>
          <p14:tracePt t="170189" x="1835150" y="4765675"/>
          <p14:tracePt t="170215" x="1797050" y="4765675"/>
          <p14:tracePt t="170248" x="1728788" y="4792663"/>
          <p14:tracePt t="170251" x="1717675" y="4803775"/>
          <p14:tracePt t="170315" x="1706563" y="4821238"/>
          <p14:tracePt t="170347" x="1706563" y="4843463"/>
          <p14:tracePt t="170355" x="1706563" y="4860925"/>
          <p14:tracePt t="170382" x="1706563" y="4872038"/>
          <p14:tracePt t="170416" x="1797050" y="4910138"/>
          <p14:tracePt t="170448" x="1863725" y="4943475"/>
          <p14:tracePt t="170451" x="1879600" y="4943475"/>
          <p14:tracePt t="170481" x="1919288" y="4954588"/>
          <p14:tracePt t="170515" x="1930400" y="4954588"/>
          <p14:tracePt t="170639" x="1958975" y="4949825"/>
          <p14:tracePt t="170647" x="1970088" y="4949825"/>
          <p14:tracePt t="170655" x="0" y="0"/>
        </p14:tracePtLst>
        <p14:tracePtLst>
          <p14:tracePt t="172457" x="1249363" y="4854575"/>
          <p14:tracePt t="172464" x="1271588" y="4865688"/>
          <p14:tracePt t="172484" x="1282700" y="4865688"/>
          <p14:tracePt t="172560" x="1300163" y="4876800"/>
          <p14:tracePt t="172576" x="1311275" y="4876800"/>
          <p14:tracePt t="172584" x="1338263" y="4876800"/>
          <p14:tracePt t="172617" x="1484313" y="4876800"/>
          <p14:tracePt t="172650" x="1557338" y="4876800"/>
          <p14:tracePt t="172960" x="1584325" y="4876800"/>
          <p14:tracePt t="172968" x="1595438" y="4876800"/>
          <p14:tracePt t="172984" x="1635125" y="4876800"/>
          <p14:tracePt t="173017" x="1646238" y="4887913"/>
          <p14:tracePt t="173089" x="1673225" y="4887913"/>
          <p14:tracePt t="173096" x="1684338" y="4887913"/>
          <p14:tracePt t="173119" x="1701800" y="4887913"/>
          <p14:tracePt t="173392" x="1712913" y="4887913"/>
          <p14:tracePt t="173400" x="1724025" y="4887913"/>
          <p14:tracePt t="173417" x="1763713" y="4887913"/>
          <p14:tracePt t="173450" x="1863725" y="4905375"/>
          <p14:tracePt t="173483" x="1985963" y="4905375"/>
          <p14:tracePt t="173488" x="2003425" y="4905375"/>
          <p14:tracePt t="173514" x="2103438" y="4905375"/>
          <p14:tracePt t="173547" x="2314575" y="4905375"/>
          <p14:tracePt t="173582" x="2482850" y="4905375"/>
          <p14:tracePt t="173584" x="2498725" y="4905375"/>
          <p14:tracePt t="173615" x="2538413" y="4905375"/>
          <p14:tracePt t="173648" x="2560638" y="4916488"/>
          <p14:tracePt t="173651" x="2578100" y="4916488"/>
          <p14:tracePt t="173682" x="2589213" y="4916488"/>
          <p14:tracePt t="173715" x="2638425" y="4916488"/>
          <p14:tracePt t="173748" x="2678113" y="4916488"/>
          <p14:tracePt t="173782" x="2693988" y="4916488"/>
          <p14:tracePt t="173815" x="2705100" y="4916488"/>
          <p14:tracePt t="173848" x="2716213" y="4916488"/>
          <p14:tracePt t="174740" x="2762250" y="4916488"/>
          <p14:tracePt t="174749" x="2773363" y="4916488"/>
          <p14:tracePt t="174757" x="2800350" y="4916488"/>
          <p14:tracePt t="174782" x="2851150" y="4916488"/>
          <p14:tracePt t="174815" x="2917825" y="4894263"/>
          <p14:tracePt t="174819" x="2935288" y="4894263"/>
          <p14:tracePt t="174848" x="2957513" y="4894263"/>
          <p14:tracePt t="174851" x="2968625" y="4894263"/>
          <p14:tracePt t="174882" x="3028950" y="4883150"/>
          <p14:tracePt t="174884" x="3057525" y="4883150"/>
          <p14:tracePt t="174915" x="3106738" y="4865688"/>
          <p14:tracePt t="174963" x="3119438" y="4865688"/>
          <p14:tracePt t="175060" x="3135313" y="4865688"/>
          <p14:tracePt t="175076" x="3157538" y="4865688"/>
          <p14:tracePt t="175084" x="3175000" y="4865688"/>
          <p14:tracePt t="175116" x="3224213" y="4865688"/>
          <p14:tracePt t="175148" x="3275013" y="4865688"/>
          <p14:tracePt t="175182" x="3352800" y="4865688"/>
          <p14:tracePt t="175216" x="3408363" y="4865688"/>
          <p14:tracePt t="175248" x="3470275" y="4865688"/>
          <p14:tracePt t="175252" x="3486150" y="4865688"/>
          <p14:tracePt t="175282" x="3497263" y="4865688"/>
          <p14:tracePt t="175541" x="3509963" y="4865688"/>
          <p14:tracePt t="175861" x="3554413" y="4865688"/>
          <p14:tracePt t="175868" x="3565525" y="4865688"/>
          <p14:tracePt t="175885" x="3576638" y="4865688"/>
          <p14:tracePt t="176340" x="3570288" y="4865688"/>
          <p14:tracePt t="176532" x="3576638" y="4865688"/>
          <p14:tracePt t="176564" x="3592513" y="4865688"/>
          <p14:tracePt t="176792" x="3603625" y="4865688"/>
          <p14:tracePt t="177030" x="0" y="0"/>
        </p14:tracePtLst>
        <p14:tracePtLst>
          <p14:tracePt t="177617" x="2655888" y="4865688"/>
          <p14:tracePt t="177626" x="2660650" y="4865688"/>
          <p14:tracePt t="177650" x="2700338" y="4865688"/>
          <p14:tracePt t="177683" x="2778125" y="4865688"/>
          <p14:tracePt t="177688" x="2822575" y="4865688"/>
          <p14:tracePt t="177718" x="2951163" y="4883150"/>
          <p14:tracePt t="177722" x="2979738" y="4883150"/>
          <p14:tracePt t="177750" x="3186113" y="4905375"/>
          <p14:tracePt t="177754" x="3252788" y="4905375"/>
          <p14:tracePt t="177784" x="3441700" y="4905375"/>
          <p14:tracePt t="177819" x="3525838" y="4905375"/>
          <p14:tracePt t="177850" x="3621088" y="4905375"/>
          <p14:tracePt t="177883" x="3659188" y="4905375"/>
          <p14:tracePt t="177917" x="3681413" y="4905375"/>
          <p14:tracePt t="177950" x="3738563" y="4905375"/>
          <p14:tracePt t="177984" x="3776663" y="4916488"/>
          <p14:tracePt t="178216" x="3787775" y="4916488"/>
          <p14:tracePt t="178224" x="3765550" y="4916488"/>
          <p14:tracePt t="178250" x="3576638" y="4883150"/>
          <p14:tracePt t="178283" x="3224213" y="4883150"/>
          <p14:tracePt t="178290" x="3106738" y="4883150"/>
          <p14:tracePt t="178317" x="2800350" y="4883150"/>
          <p14:tracePt t="178321" x="2773363" y="4883150"/>
          <p14:tracePt t="178350" x="2649538" y="4883150"/>
          <p14:tracePt t="178354" x="2560638" y="4883150"/>
          <p14:tracePt t="178384" x="2365375" y="4883150"/>
          <p14:tracePt t="178417" x="2192338" y="4865688"/>
          <p14:tracePt t="178450" x="2041525" y="4876800"/>
          <p14:tracePt t="178483" x="1958975" y="4887913"/>
          <p14:tracePt t="178488" x="1947863" y="4899025"/>
          <p14:tracePt t="178517" x="1879600" y="4916488"/>
          <p14:tracePt t="178521" x="1863725" y="4916488"/>
          <p14:tracePt t="178550" x="1841500" y="4927600"/>
          <p14:tracePt t="178554" x="1830388" y="4938713"/>
          <p14:tracePt t="178585" x="1724025" y="4987925"/>
          <p14:tracePt t="178617" x="1690688" y="4999038"/>
          <p14:tracePt t="178650" x="1557338" y="5045075"/>
          <p14:tracePt t="178684" x="1489075" y="5056188"/>
          <p14:tracePt t="178689" x="1477963" y="5056188"/>
          <p14:tracePt t="178716" x="1406525" y="5127625"/>
          <p14:tracePt t="178721" x="1395413" y="5138738"/>
          <p14:tracePt t="178750" x="1384300" y="5149850"/>
          <p14:tracePt t="178785" x="1344613" y="5167313"/>
          <p14:tracePt t="178817" x="1333500" y="5178425"/>
          <p14:tracePt t="178850" x="1289050" y="5189538"/>
          <p14:tracePt t="178857" x="1277938" y="5207000"/>
          <p14:tracePt t="178883" x="1277938" y="5245100"/>
          <p14:tracePt t="178916" x="1277938" y="5295900"/>
          <p14:tracePt t="178921" x="1289050" y="5322888"/>
          <p14:tracePt t="178950" x="1355725" y="5340350"/>
          <p14:tracePt t="178954" x="1384300" y="5340350"/>
          <p14:tracePt t="178984" x="1477963" y="5351463"/>
          <p14:tracePt t="179017" x="1612900" y="5351463"/>
          <p14:tracePt t="179050" x="1679575" y="5351463"/>
          <p14:tracePt t="179083" x="1779588" y="5351463"/>
          <p14:tracePt t="179117" x="1857375" y="5345113"/>
          <p14:tracePt t="179122" x="1874838" y="5345113"/>
          <p14:tracePt t="179150" x="1924050" y="5334000"/>
          <p14:tracePt t="179155" x="1935163" y="5318125"/>
          <p14:tracePt t="179184" x="1992313" y="5295900"/>
          <p14:tracePt t="179217" x="2019300" y="5251450"/>
          <p14:tracePt t="179250" x="2070100" y="5218113"/>
          <p14:tracePt t="179256" x="2081213" y="5200650"/>
          <p14:tracePt t="179283" x="2119313" y="5189538"/>
          <p14:tracePt t="179318" x="2119313" y="5178425"/>
          <p14:tracePt t="179321" x="2136775" y="5149850"/>
          <p14:tracePt t="179350" x="2136775" y="5133975"/>
          <p14:tracePt t="179354" x="2136775" y="5105400"/>
          <p14:tracePt t="179383" x="2136775" y="5094288"/>
          <p14:tracePt t="179417" x="2114550" y="5027613"/>
          <p14:tracePt t="179451" x="2047875" y="4983163"/>
          <p14:tracePt t="179456" x="2003425" y="4983163"/>
          <p14:tracePt t="179483" x="1912938" y="4983163"/>
          <p14:tracePt t="179488" x="1868488" y="4983163"/>
          <p14:tracePt t="179517" x="1797050" y="4983163"/>
          <p14:tracePt t="179521" x="1785938" y="4983163"/>
          <p14:tracePt t="179553" x="1701800" y="4983163"/>
          <p14:tracePt t="179584" x="1651000" y="4983163"/>
          <p14:tracePt t="179617" x="1557338" y="4983163"/>
          <p14:tracePt t="179650" x="1477963" y="5016500"/>
          <p14:tracePt t="179685" x="1450975" y="5033963"/>
          <p14:tracePt t="179717" x="1411288" y="5045075"/>
          <p14:tracePt t="179751" x="1366838" y="5060950"/>
          <p14:tracePt t="179783" x="1316038" y="5100638"/>
          <p14:tracePt t="179818" x="1316038" y="5156200"/>
          <p14:tracePt t="179822" x="1316038" y="5183188"/>
          <p14:tracePt t="179850" x="1327150" y="5251450"/>
          <p14:tracePt t="179853" x="1355725" y="5278438"/>
          <p14:tracePt t="179884" x="1389063" y="5289550"/>
          <p14:tracePt t="179916" x="1506538" y="5307013"/>
          <p14:tracePt t="179950" x="1624013" y="5322888"/>
          <p14:tracePt t="179983" x="1724025" y="5322888"/>
          <p14:tracePt t="179987" x="1768475" y="5322888"/>
          <p14:tracePt t="180017" x="1841500" y="5334000"/>
          <p14:tracePt t="180022" x="1852613" y="5334000"/>
          <p14:tracePt t="180050" x="1863725" y="5334000"/>
          <p14:tracePt t="180084" x="1958975" y="5334000"/>
          <p14:tracePt t="180118" x="2019300" y="5334000"/>
          <p14:tracePt t="180150" x="2119313" y="5318125"/>
          <p14:tracePt t="180156" x="2130425" y="5300663"/>
          <p14:tracePt t="180183" x="2187575" y="5245100"/>
          <p14:tracePt t="180188" x="2198688" y="5233988"/>
          <p14:tracePt t="180217" x="2243138" y="5195888"/>
          <p14:tracePt t="180221" x="2254250" y="5178425"/>
          <p14:tracePt t="180250" x="2254250" y="5156200"/>
          <p14:tracePt t="180254" x="2254250" y="5145088"/>
          <p14:tracePt t="180284" x="2254250" y="5105400"/>
          <p14:tracePt t="180319" x="2203450" y="5049838"/>
          <p14:tracePt t="180350" x="2070100" y="4987925"/>
          <p14:tracePt t="180356" x="2003425" y="4972050"/>
          <p14:tracePt t="180383" x="1879600" y="4972050"/>
          <p14:tracePt t="180388" x="1830388" y="4972050"/>
          <p14:tracePt t="180418" x="1746250" y="4972050"/>
          <p14:tracePt t="180422" x="1717675" y="4972050"/>
          <p14:tracePt t="180450" x="1651000" y="4972050"/>
          <p14:tracePt t="180454" x="1601788" y="4972050"/>
          <p14:tracePt t="180484" x="1533525" y="4976813"/>
          <p14:tracePt t="180519" x="1455738" y="5005388"/>
          <p14:tracePt t="180550" x="1400175" y="5049838"/>
          <p14:tracePt t="180583" x="1344613" y="5060950"/>
          <p14:tracePt t="180588" x="1333500" y="5072063"/>
          <p14:tracePt t="180617" x="1311275" y="5072063"/>
          <p14:tracePt t="180621" x="1282700" y="5100638"/>
          <p14:tracePt t="180650" x="1255713" y="5116513"/>
          <p14:tracePt t="180653" x="1227138" y="5127625"/>
          <p14:tracePt t="180683" x="1216025" y="5127625"/>
          <p14:tracePt t="180717" x="1200150" y="5138738"/>
          <p14:tracePt t="180750" x="1177925" y="5167313"/>
          <p14:tracePt t="180784" x="1177925" y="5207000"/>
          <p14:tracePt t="180818" x="1216025" y="5233988"/>
          <p14:tracePt t="180821" x="1227138" y="5262563"/>
          <p14:tracePt t="180850" x="1355725" y="5278438"/>
          <p14:tracePt t="180853" x="1400175" y="5278438"/>
          <p14:tracePt t="180884" x="1557338" y="5311775"/>
          <p14:tracePt t="180917" x="1673225" y="5322888"/>
          <p14:tracePt t="180950" x="1712913" y="5322888"/>
          <p14:tracePt t="180985" x="1752600" y="5322888"/>
          <p14:tracePt t="181068" x="1808163" y="5322888"/>
          <p14:tracePt t="181076" x="1819275" y="5318125"/>
          <p14:tracePt t="181083" x="1835150" y="5307013"/>
          <p14:tracePt t="181115" x="1874838" y="5267325"/>
          <p14:tracePt t="181148" x="1912938" y="5240338"/>
          <p14:tracePt t="181195" x="1930400" y="5211763"/>
          <p14:tracePt t="181214" x="1930400" y="5183188"/>
          <p14:tracePt t="181248" x="1901825" y="5100638"/>
          <p14:tracePt t="181251" x="1890713" y="5089525"/>
          <p14:tracePt t="181282" x="1819275" y="5016500"/>
          <p14:tracePt t="181284" x="1808163" y="5016500"/>
          <p14:tracePt t="181315" x="1673225" y="4987925"/>
          <p14:tracePt t="181348" x="1444625" y="4987925"/>
          <p14:tracePt t="181382" x="1311275" y="4972050"/>
          <p14:tracePt t="181414" x="1211263" y="4972050"/>
          <p14:tracePt t="181450" x="1104900" y="5045075"/>
          <p14:tracePt t="181453" x="1054100" y="5078413"/>
          <p14:tracePt t="181485" x="1042988" y="5116513"/>
          <p14:tracePt t="181517" x="1042988" y="5167313"/>
          <p14:tracePt t="181550" x="1065213" y="5233988"/>
          <p14:tracePt t="181583" x="1222375" y="5262563"/>
          <p14:tracePt t="181588" x="1233488" y="5262563"/>
          <p14:tracePt t="181617" x="1355725" y="5262563"/>
          <p14:tracePt t="181621" x="1384300" y="5262563"/>
          <p14:tracePt t="181648" x="1550988" y="5300663"/>
          <p14:tracePt t="181651" x="1624013" y="5334000"/>
          <p14:tracePt t="181682" x="1712913" y="5322888"/>
          <p14:tracePt t="181684" x="1763713" y="5322888"/>
          <p14:tracePt t="181715" x="1919288" y="5278438"/>
          <p14:tracePt t="181748" x="2019300" y="5207000"/>
          <p14:tracePt t="181784" x="2085975" y="5138738"/>
          <p14:tracePt t="181817" x="2097088" y="5078413"/>
          <p14:tracePt t="181821" x="2097088" y="5060950"/>
          <p14:tracePt t="181850" x="2097088" y="5011738"/>
          <p14:tracePt t="181855" x="2097088" y="4983163"/>
          <p14:tracePt t="181884" x="2063750" y="4972050"/>
          <p14:tracePt t="181916" x="1981200" y="4954588"/>
          <p14:tracePt t="181950" x="1868488" y="4954588"/>
          <p14:tracePt t="181957" x="1857375" y="4954588"/>
          <p14:tracePt t="181983" x="1846263" y="4954588"/>
          <p14:tracePt t="182029" x="1830388" y="4954588"/>
          <p14:tracePt t="182684" x="1808163" y="4954588"/>
          <p14:tracePt t="182692" x="1790700" y="4954588"/>
          <p14:tracePt t="182800" x="1779588" y="4954588"/>
          <p14:tracePt t="182974" x="0" y="0"/>
        </p14:tracePtLst>
        <p14:tracePtLst>
          <p14:tracePt t="183640" x="2287588" y="5072063"/>
          <p14:tracePt t="183776" x="2292350" y="5083175"/>
          <p14:tracePt t="183784" x="2320925" y="5083175"/>
          <p14:tracePt t="183816" x="2454275" y="5111750"/>
          <p14:tracePt t="183850" x="2549525" y="5145088"/>
          <p14:tracePt t="183885" x="2560638" y="5145088"/>
          <p14:tracePt t="183890" x="2571750" y="5145088"/>
          <p14:tracePt t="183917" x="2627313" y="5145088"/>
          <p14:tracePt t="183921" x="2655888" y="5145088"/>
          <p14:tracePt t="183950" x="2705100" y="5145088"/>
          <p14:tracePt t="183955" x="2733675" y="5145088"/>
          <p14:tracePt t="183985" x="2773363" y="5145088"/>
          <p14:tracePt t="184017" x="2811463" y="5145088"/>
          <p14:tracePt t="184080" x="2840038" y="5145088"/>
          <p14:tracePt t="184088" x="2851150" y="5145088"/>
          <p14:tracePt t="184400" x="2828925" y="5133975"/>
          <p14:tracePt t="184408" x="2817813" y="5133975"/>
          <p14:tracePt t="184415" x="2789238" y="5133975"/>
          <p14:tracePt t="184450" x="2555875" y="5116513"/>
          <p14:tracePt t="184455" x="2487613" y="5116513"/>
          <p14:tracePt t="184483" x="2398713" y="5116513"/>
          <p14:tracePt t="184640" x="2387600" y="5116513"/>
          <p14:tracePt t="184649" x="2387600" y="5122863"/>
          <p14:tracePt t="184659" x="2393950" y="5122863"/>
          <p14:tracePt t="184683" x="2589213" y="5138738"/>
          <p14:tracePt t="184688" x="2655888" y="5138738"/>
          <p14:tracePt t="184716" x="2817813" y="5138738"/>
          <p14:tracePt t="184721" x="2844800" y="5138738"/>
          <p14:tracePt t="184752" x="2979738" y="5138738"/>
          <p14:tracePt t="184784" x="3106738" y="5138738"/>
          <p14:tracePt t="184817" x="3403600" y="5138738"/>
          <p14:tracePt t="184851" x="3692525" y="5138738"/>
          <p14:tracePt t="184856" x="3787775" y="5138738"/>
          <p14:tracePt t="184883" x="3922713" y="5116513"/>
          <p14:tracePt t="184992" x="3894138" y="5089525"/>
          <p14:tracePt t="185001" x="3883025" y="5072063"/>
          <p14:tracePt t="185016" x="3860800" y="5072063"/>
          <p14:tracePt t="185050" x="3721100" y="5072063"/>
          <p14:tracePt t="185083" x="3570288" y="5072063"/>
          <p14:tracePt t="185088" x="3543300" y="5072063"/>
          <p14:tracePt t="185117" x="3514725" y="5072063"/>
          <p14:tracePt t="185184" x="3514725" y="5100638"/>
          <p14:tracePt t="185192" x="3514725" y="5111750"/>
          <p14:tracePt t="185217" x="3536950" y="5122863"/>
          <p14:tracePt t="185251" x="3676650" y="5156200"/>
          <p14:tracePt t="185284" x="3911600" y="5189538"/>
          <p14:tracePt t="185288" x="3922713" y="5189538"/>
          <p14:tracePt t="185317" x="3960813" y="5189538"/>
          <p14:tracePt t="185424" x="3956050" y="5189538"/>
          <p14:tracePt t="185631" x="0" y="0"/>
        </p14:tracePtLst>
        <p14:tracePtLst>
          <p14:tracePt t="186237" x="2533650" y="6378575"/>
          <p14:tracePt t="186260" x="2520950" y="6389688"/>
          <p14:tracePt t="186356" x="2520950" y="6383338"/>
          <p14:tracePt t="186372" x="2533650" y="6350000"/>
          <p14:tracePt t="186383" x="2533650" y="6338888"/>
          <p14:tracePt t="186417" x="2560638" y="6265863"/>
          <p14:tracePt t="186421" x="2578100" y="6216650"/>
          <p14:tracePt t="186450" x="2589213" y="6165850"/>
          <p14:tracePt t="186454" x="2589213" y="6149975"/>
          <p14:tracePt t="186486" x="2589213" y="6054725"/>
          <p14:tracePt t="186517" x="2555875" y="5976938"/>
          <p14:tracePt t="186551" x="2454275" y="5886450"/>
          <p14:tracePt t="186584" x="2320925" y="5815013"/>
          <p14:tracePt t="186589" x="2287588" y="5797550"/>
          <p14:tracePt t="186617" x="2203450" y="5770563"/>
          <p14:tracePt t="186622" x="2154238" y="5753100"/>
          <p14:tracePt t="186650" x="2030413" y="5753100"/>
          <p14:tracePt t="186654" x="1997075" y="5719763"/>
          <p14:tracePt t="186686" x="1768475" y="5702300"/>
          <p14:tracePt t="186717" x="1539875" y="5702300"/>
          <p14:tracePt t="186750" x="1244600" y="5686425"/>
          <p14:tracePt t="186783" x="1093788" y="5686425"/>
          <p14:tracePt t="186788" x="1027113" y="5686425"/>
          <p14:tracePt t="186817" x="858838" y="5686425"/>
          <p14:tracePt t="186821" x="814388" y="5686425"/>
          <p14:tracePt t="186850" x="725488" y="5708650"/>
          <p14:tracePt t="186854" x="708025" y="5741988"/>
          <p14:tracePt t="186884" x="669925" y="5775325"/>
          <p14:tracePt t="186917" x="596900" y="5881688"/>
          <p14:tracePt t="186950" x="596900" y="5999163"/>
          <p14:tracePt t="186956" x="596900" y="6010275"/>
          <p14:tracePt t="186983" x="596900" y="6110288"/>
          <p14:tracePt t="186987" x="608013" y="6161088"/>
          <p14:tracePt t="187017" x="725488" y="6288088"/>
          <p14:tracePt t="187021" x="798513" y="6327775"/>
          <p14:tracePt t="187050" x="969963" y="6394450"/>
          <p14:tracePt t="187055" x="1038225" y="6411913"/>
          <p14:tracePt t="187084" x="1304925" y="6507163"/>
          <p14:tracePt t="187116" x="1628775" y="6523038"/>
          <p14:tracePt t="187150" x="1717675" y="6523038"/>
          <p14:tracePt t="187183" x="1774825" y="6523038"/>
          <p14:tracePt t="187217" x="1830388" y="6500813"/>
          <p14:tracePt t="187253" x="1874838" y="6472238"/>
          <p14:tracePt t="187283" x="1897063" y="6445250"/>
          <p14:tracePt t="187316" x="1958975" y="6405563"/>
          <p14:tracePt t="187350" x="2014538" y="6305550"/>
          <p14:tracePt t="187357" x="2030413" y="6272213"/>
          <p14:tracePt t="187384" x="2030413" y="6216650"/>
          <p14:tracePt t="187388" x="2041525" y="6188075"/>
          <p14:tracePt t="187417" x="2041525" y="6176963"/>
          <p14:tracePt t="187421" x="2041525" y="6132513"/>
          <p14:tracePt t="187452" x="2074863" y="5992813"/>
          <p14:tracePt t="187484" x="2019300" y="5881688"/>
          <p14:tracePt t="187517" x="1835150" y="5792788"/>
          <p14:tracePt t="187551" x="1601788" y="5724525"/>
          <p14:tracePt t="187556" x="1533525" y="5724525"/>
          <p14:tracePt t="187583" x="1484313" y="5713413"/>
          <p14:tracePt t="187588" x="1455738" y="5713413"/>
          <p14:tracePt t="187617" x="1316038" y="5713413"/>
          <p14:tracePt t="187621" x="1244600" y="5741988"/>
          <p14:tracePt t="187650" x="1087438" y="5826125"/>
          <p14:tracePt t="187653" x="1038225" y="5859463"/>
          <p14:tracePt t="187684" x="936625" y="5915025"/>
          <p14:tracePt t="187716" x="925513" y="5926138"/>
          <p14:tracePt t="187751" x="931863" y="5943600"/>
          <p14:tracePt t="187812" x="947738" y="5954713"/>
          <p14:tracePt t="187828" x="958850" y="5965825"/>
          <p14:tracePt t="187847" x="0" y="0"/>
        </p14:tracePtLst>
        <p14:tracePtLst>
          <p14:tracePt t="189121" x="1222375" y="5826125"/>
          <p14:tracePt t="189320" x="1238250" y="5830888"/>
          <p14:tracePt t="189352" x="1249363" y="5830888"/>
          <p14:tracePt t="189416" x="1260475" y="5830888"/>
          <p14:tracePt t="189433" x="1277938" y="5830888"/>
          <p14:tracePt t="189450" x="1300163" y="5830888"/>
          <p14:tracePt t="189483" x="1327150" y="5842000"/>
          <p14:tracePt t="189517" x="1355725" y="5859463"/>
          <p14:tracePt t="189550" x="1377950" y="5859463"/>
          <p14:tracePt t="189585" x="1389063" y="5859463"/>
          <p14:tracePt t="189617" x="1444625" y="5859463"/>
          <p14:tracePt t="189650" x="1455738" y="5859463"/>
          <p14:tracePt t="189657" x="1484313" y="5859463"/>
          <p14:tracePt t="189683" x="1495425" y="5859463"/>
          <p14:tracePt t="189716" x="1533525" y="5859463"/>
          <p14:tracePt t="189751" x="1550988" y="5859463"/>
          <p14:tracePt t="189755" x="1573213" y="5859463"/>
          <p14:tracePt t="189783" x="1601788" y="5859463"/>
          <p14:tracePt t="189817" x="1612900" y="5859463"/>
          <p14:tracePt t="189851" x="1624013" y="5859463"/>
          <p14:tracePt t="189883" x="1639888" y="5859463"/>
          <p14:tracePt t="190056" x="1628775" y="5859463"/>
          <p14:tracePt t="190072" x="1590675" y="5859463"/>
          <p14:tracePt t="190084" x="1562100" y="5859463"/>
          <p14:tracePt t="190117" x="1444625" y="5859463"/>
          <p14:tracePt t="190122" x="1433513" y="5859463"/>
          <p14:tracePt t="190152" x="1366838" y="5870575"/>
          <p14:tracePt t="190250" x="1355725" y="5870575"/>
          <p14:tracePt t="190426" x="1327150" y="5881688"/>
          <p14:tracePt t="190434" x="1311275" y="5881688"/>
          <p14:tracePt t="190450" x="1322388" y="5881688"/>
          <p14:tracePt t="190483" x="1450975" y="5881688"/>
          <p14:tracePt t="190488" x="1477963" y="5881688"/>
          <p14:tracePt t="190515" x="1533525" y="5881688"/>
          <p14:tracePt t="190548" x="1544638" y="5881688"/>
          <p14:tracePt t="191048" x="1539875" y="5881688"/>
          <p14:tracePt t="191064" x="1528763" y="5875338"/>
          <p14:tracePt t="191083" x="1511300" y="5875338"/>
          <p14:tracePt t="191117" x="1439863" y="5875338"/>
          <p14:tracePt t="191121" x="1428750" y="5875338"/>
          <p14:tracePt t="191194" x="1411288" y="5875338"/>
          <p14:tracePt t="191208" x="1400175" y="5875338"/>
          <p14:tracePt t="191224" x="1389063" y="5875338"/>
          <p14:tracePt t="191250" x="1373188" y="5875338"/>
          <p14:tracePt t="191304" x="1360488" y="5875338"/>
          <p14:tracePt t="191320" x="1322388" y="5875338"/>
          <p14:tracePt t="191350" x="1304925" y="5875338"/>
          <p14:tracePt t="191887" x="1316038" y="5875338"/>
          <p14:tracePt t="191964" x="1338263" y="5875338"/>
          <p14:tracePt t="191972" x="1355725" y="5875338"/>
          <p14:tracePt t="191984" x="1384300" y="5886450"/>
          <p14:tracePt t="191989" x="1395413" y="5886450"/>
          <p14:tracePt t="192017" x="1462088" y="5886450"/>
          <p14:tracePt t="192021" x="1489075" y="5897563"/>
          <p14:tracePt t="192050" x="1544638" y="5897563"/>
          <p14:tracePt t="192055" x="1557338" y="5897563"/>
          <p14:tracePt t="192084" x="1624013" y="5897563"/>
          <p14:tracePt t="192117" x="1673225" y="5897563"/>
          <p14:tracePt t="192150" x="1690688" y="5892800"/>
          <p14:tracePt t="192184" x="1701800" y="5881688"/>
          <p14:tracePt t="192300" x="1701800" y="5864225"/>
          <p14:tracePt t="192492" x="1695450" y="5864225"/>
          <p14:tracePt t="192540" x="1679575" y="5864225"/>
          <p14:tracePt t="192548" x="1668463" y="5875338"/>
          <p14:tracePt t="192557" x="1657350" y="5886450"/>
          <p14:tracePt t="192581" x="1601788" y="5915025"/>
          <p14:tracePt t="192619" x="1590675" y="5915025"/>
          <p14:tracePt t="192647" x="1573213" y="5915025"/>
          <p14:tracePt t="192716" x="1562100" y="5915025"/>
          <p14:tracePt t="192732" x="1562100" y="5903913"/>
          <p14:tracePt t="192751" x="1550988" y="5881688"/>
          <p14:tracePt t="192783" x="1533525" y="5842000"/>
          <p14:tracePt t="192788" x="1533525" y="5830888"/>
          <p14:tracePt t="192878" x="1533525" y="5815013"/>
          <p14:tracePt t="192940" x="1533525" y="5803900"/>
          <p14:tracePt t="192956" x="1533525" y="5792788"/>
          <p14:tracePt t="192972" x="1522413" y="5775325"/>
          <p14:tracePt t="193100" x="1495425" y="5775325"/>
          <p14:tracePt t="193108" x="1484313" y="5775325"/>
          <p14:tracePt t="193117" x="1473200" y="5775325"/>
          <p14:tracePt t="193150" x="1406525" y="5797550"/>
          <p14:tracePt t="193292" x="1406525" y="5826125"/>
          <p14:tracePt t="193302" x="1406525" y="5837238"/>
          <p14:tracePt t="193339" x="1411288" y="5864225"/>
          <p14:tracePt t="193348" x="1411288" y="5881688"/>
          <p14:tracePt t="193469" x="1428750" y="5881688"/>
          <p14:tracePt t="195055" x="0" y="0"/>
        </p14:tracePtLst>
        <p14:tracePtLst>
          <p14:tracePt t="195705" x="1612900" y="6143625"/>
          <p14:tracePt t="195710" x="1624013" y="6154738"/>
          <p14:tracePt t="195727" x="1635125" y="6165850"/>
          <p14:tracePt t="195748" x="1679575" y="6183313"/>
          <p14:tracePt t="195781" x="1717675" y="6194425"/>
          <p14:tracePt t="195815" x="1812925" y="6221413"/>
          <p14:tracePt t="195849" x="1897063" y="6249988"/>
          <p14:tracePt t="195881" x="1935163" y="6249988"/>
          <p14:tracePt t="195915" x="1974850" y="6249988"/>
          <p14:tracePt t="195948" x="2014538" y="6249988"/>
          <p14:tracePt t="195981" x="2070100" y="6249988"/>
          <p14:tracePt t="195984" x="2081213" y="6249988"/>
          <p14:tracePt t="196015" x="2176463" y="6249988"/>
          <p14:tracePt t="196050" x="2232025" y="6249988"/>
          <p14:tracePt t="196084" x="2292350" y="6227763"/>
          <p14:tracePt t="196117" x="2382838" y="6121400"/>
          <p14:tracePt t="196122" x="2393950" y="6110288"/>
          <p14:tracePt t="196148" x="2393950" y="6043613"/>
          <p14:tracePt t="196151" x="2393950" y="6026150"/>
          <p14:tracePt t="196182" x="2393950" y="5965825"/>
          <p14:tracePt t="196184" x="2393950" y="5948363"/>
          <p14:tracePt t="196215" x="2393950" y="5897563"/>
          <p14:tracePt t="196248" x="2393950" y="5764213"/>
          <p14:tracePt t="196281" x="2338388" y="5646738"/>
          <p14:tracePt t="196314" x="2147888" y="5597525"/>
          <p14:tracePt t="196319" x="2097088" y="5597525"/>
          <p14:tracePt t="196348" x="1974850" y="5580063"/>
          <p14:tracePt t="196351" x="1947863" y="5580063"/>
          <p14:tracePt t="196382" x="1879600" y="5580063"/>
          <p14:tracePt t="196384" x="1852613" y="5580063"/>
          <p14:tracePt t="196416" x="1690688" y="5580063"/>
          <p14:tracePt t="196450" x="1517650" y="5657850"/>
          <p14:tracePt t="196483" x="1327150" y="5815013"/>
          <p14:tracePt t="196488" x="1293813" y="5826125"/>
          <p14:tracePt t="196517" x="1271588" y="5897563"/>
          <p14:tracePt t="196521" x="1238250" y="5948363"/>
          <p14:tracePt t="196550" x="1238250" y="6032500"/>
          <p14:tracePt t="196554" x="1238250" y="6081713"/>
          <p14:tracePt t="196584" x="1244600" y="6199188"/>
          <p14:tracePt t="196617" x="1395413" y="6350000"/>
          <p14:tracePt t="196650" x="1639888" y="6450013"/>
          <p14:tracePt t="196683" x="1757363" y="6500813"/>
          <p14:tracePt t="196689" x="1785938" y="6511925"/>
          <p14:tracePt t="196716" x="1841500" y="6511925"/>
          <p14:tracePt t="196721" x="1852613" y="6529388"/>
          <p14:tracePt t="196750" x="1941513" y="6556375"/>
          <p14:tracePt t="196753" x="1970088" y="6556375"/>
          <p14:tracePt t="196784" x="2063750" y="6556375"/>
          <p14:tracePt t="196817" x="2198688" y="6556375"/>
          <p14:tracePt t="196850" x="2376488" y="6450013"/>
          <p14:tracePt t="196883" x="2516188" y="6345238"/>
          <p14:tracePt t="196890" x="2544763" y="6299200"/>
          <p14:tracePt t="196916" x="2611438" y="6210300"/>
          <p14:tracePt t="196921" x="2622550" y="6176963"/>
          <p14:tracePt t="196950" x="2638425" y="6110288"/>
          <p14:tracePt t="196954" x="2638425" y="6081713"/>
          <p14:tracePt t="196984" x="2465388" y="5870575"/>
          <p14:tracePt t="197016" x="2203450" y="5748338"/>
          <p14:tracePt t="197050" x="1935163" y="5664200"/>
          <p14:tracePt t="197083" x="1728788" y="5646738"/>
          <p14:tracePt t="197088" x="1679575" y="5646738"/>
          <p14:tracePt t="197117" x="1495425" y="5646738"/>
          <p14:tracePt t="197121" x="1444625" y="5657850"/>
          <p14:tracePt t="197150" x="1355725" y="5764213"/>
          <p14:tracePt t="197154" x="1355725" y="5792788"/>
          <p14:tracePt t="197186" x="1338263" y="5908675"/>
          <p14:tracePt t="197216" x="1377950" y="6026150"/>
          <p14:tracePt t="197250" x="1517650" y="6121400"/>
          <p14:tracePt t="197284" x="1673225" y="6149975"/>
          <p14:tracePt t="197289" x="1739900" y="6165850"/>
          <p14:tracePt t="197317" x="1830388" y="6165850"/>
          <p14:tracePt t="197321" x="1841500" y="6165850"/>
          <p14:tracePt t="197350" x="1868488" y="6165850"/>
          <p14:tracePt t="197410" x="1890713" y="6165850"/>
          <p14:tracePt t="197417" x="1908175" y="6165850"/>
          <p14:tracePt t="197472" x="1919288" y="6165850"/>
          <p14:tracePt t="197934" x="0" y="0"/>
        </p14:tracePtLst>
        <p14:tracePtLst>
          <p14:tracePt t="198541" x="1428750" y="5207000"/>
          <p14:tracePt t="198545" x="1477963" y="5207000"/>
          <p14:tracePt t="198549" x="1511300" y="5207000"/>
          <p14:tracePt t="198557" x="1539875" y="5207000"/>
          <p14:tracePt t="198582" x="1684338" y="5222875"/>
          <p14:tracePt t="198615" x="1785938" y="5240338"/>
          <p14:tracePt t="198619" x="1808163" y="5240338"/>
          <p14:tracePt t="198648" x="1897063" y="5240338"/>
          <p14:tracePt t="198651" x="1924050" y="5240338"/>
          <p14:tracePt t="198682" x="1981200" y="5251450"/>
          <p14:tracePt t="198684" x="1992313" y="5251450"/>
          <p14:tracePt t="198715" x="2070100" y="5251450"/>
          <p14:tracePt t="198803" x="2085975" y="5245100"/>
          <p14:tracePt t="198820" x="2063750" y="5218113"/>
          <p14:tracePt t="198827" x="2047875" y="5207000"/>
          <p14:tracePt t="198848" x="1992313" y="5207000"/>
          <p14:tracePt t="198852" x="1952625" y="5207000"/>
          <p14:tracePt t="198882" x="1768475" y="5207000"/>
          <p14:tracePt t="198884" x="1701800" y="5207000"/>
          <p14:tracePt t="198915" x="1506538" y="5233988"/>
          <p14:tracePt t="198948" x="1422400" y="5251450"/>
          <p14:tracePt t="198981" x="1355725" y="5251450"/>
          <p14:tracePt t="199015" x="1289050" y="5251450"/>
          <p14:tracePt t="199018" x="1277938" y="5251450"/>
          <p14:tracePt t="199048" x="1227138" y="5278438"/>
          <p14:tracePt t="199051" x="1182688" y="5278438"/>
          <p14:tracePt t="199092" x="1171575" y="5278438"/>
          <p14:tracePt t="199252" x="1193800" y="5289550"/>
          <p14:tracePt t="199260" x="1204913" y="5289550"/>
          <p14:tracePt t="199284" x="1271588" y="5289550"/>
          <p14:tracePt t="199317" x="1422400" y="5289550"/>
          <p14:tracePt t="199350" x="1533525" y="5289550"/>
          <p14:tracePt t="199383" x="1673225" y="5267325"/>
          <p14:tracePt t="199389" x="1684338" y="5267325"/>
          <p14:tracePt t="199416" x="1739900" y="5256213"/>
          <p14:tracePt t="199421" x="1752600" y="5256213"/>
          <p14:tracePt t="199450" x="1808163" y="5240338"/>
          <p14:tracePt t="199454" x="1819275" y="5240338"/>
          <p14:tracePt t="199483" x="1857375" y="5240338"/>
          <p14:tracePt t="199556" x="1874838" y="5211763"/>
          <p14:tracePt t="199565" x="1874838" y="5200650"/>
          <p14:tracePt t="199589" x="1852613" y="5200650"/>
          <p14:tracePt t="199616" x="1706563" y="5183188"/>
          <p14:tracePt t="199621" x="1639888" y="5183188"/>
          <p14:tracePt t="199650" x="1439863" y="5183188"/>
          <p14:tracePt t="199653" x="1344613" y="5195888"/>
          <p14:tracePt t="199684" x="1227138" y="5222875"/>
          <p14:tracePt t="199716" x="1189038" y="5222875"/>
          <p14:tracePt t="199750" x="1149350" y="5222875"/>
          <p14:tracePt t="199861" x="1154113" y="5222875"/>
          <p14:tracePt t="199869" x="1200150" y="5222875"/>
          <p14:tracePt t="199885" x="1355725" y="5222875"/>
          <p14:tracePt t="199917" x="1606550" y="5222875"/>
          <p14:tracePt t="199950" x="1857375" y="5222875"/>
          <p14:tracePt t="199983" x="2025650" y="5222875"/>
          <p14:tracePt t="199988" x="2058988" y="5222875"/>
          <p14:tracePt t="200016" x="2081213" y="5222875"/>
          <p14:tracePt t="200611" x="2074863" y="5222875"/>
          <p14:tracePt t="201049" x="2063750" y="5222875"/>
          <p14:tracePt t="201273" x="2047875" y="5222875"/>
          <p14:tracePt t="202390" x="0" y="0"/>
        </p14:tracePtLst>
        <p14:tracePtLst>
          <p14:tracePt t="203186" x="2103438" y="4827588"/>
          <p14:tracePt t="203208" x="2130425" y="4814888"/>
          <p14:tracePt t="203216" x="2143125" y="4814888"/>
          <p14:tracePt t="203248" x="2247900" y="4814888"/>
          <p14:tracePt t="203282" x="2405063" y="4814888"/>
          <p14:tracePt t="203313" x="2516188" y="4814888"/>
          <p14:tracePt t="203346" x="2649538" y="4814888"/>
          <p14:tracePt t="203380" x="2733675" y="4814888"/>
          <p14:tracePt t="203413" x="2773363" y="4814888"/>
          <p14:tracePt t="203480" x="2762250" y="4814888"/>
          <p14:tracePt t="203496" x="2751138" y="4814888"/>
          <p14:tracePt t="203516" x="2633663" y="4799013"/>
          <p14:tracePt t="203548" x="2376488" y="4781550"/>
          <p14:tracePt t="203550" x="2309813" y="4781550"/>
          <p14:tracePt t="203584" x="2281238" y="4781550"/>
          <p14:tracePt t="203688" x="2303463" y="4781550"/>
          <p14:tracePt t="203696" x="2314575" y="4781550"/>
          <p14:tracePt t="203717" x="2449513" y="4787900"/>
          <p14:tracePt t="203750" x="2751138" y="4843463"/>
          <p14:tracePt t="203753" x="2762250" y="4843463"/>
          <p14:tracePt t="203928" x="2755900" y="4843463"/>
          <p14:tracePt t="203945" x="2728913" y="4843463"/>
          <p14:tracePt t="203953" x="2716213" y="4843463"/>
          <p14:tracePt t="203984" x="2678113" y="4843463"/>
          <p14:tracePt t="204346" x="0" y="0"/>
        </p14:tracePtLst>
        <p14:tracePtLst>
          <p14:tracePt t="208825" x="6421438" y="4397375"/>
          <p14:tracePt t="208880" x="6421438" y="4413250"/>
          <p14:tracePt t="208912" x="6438900" y="4424363"/>
          <p14:tracePt t="208919" x="6450013" y="4435475"/>
          <p14:tracePt t="208950" x="6461125" y="4435475"/>
          <p14:tracePt t="208954" x="6505575" y="4435475"/>
          <p14:tracePt t="208984" x="6588125" y="4452938"/>
          <p14:tracePt t="209017" x="6656388" y="4452938"/>
          <p14:tracePt t="209025" x="6667500" y="4452938"/>
          <p14:tracePt t="209050" x="6723063" y="4452938"/>
          <p14:tracePt t="209083" x="6829425" y="4452938"/>
          <p14:tracePt t="209088" x="6862763" y="4452938"/>
          <p14:tracePt t="209117" x="6934200" y="4452938"/>
          <p14:tracePt t="209122" x="6962775" y="4452938"/>
          <p14:tracePt t="209150" x="7069138" y="4452938"/>
          <p14:tracePt t="209154" x="7096125" y="4452938"/>
          <p14:tracePt t="209184" x="7196138" y="4452938"/>
          <p14:tracePt t="209217" x="7324725" y="4452938"/>
          <p14:tracePt t="209250" x="7442200" y="4452938"/>
          <p14:tracePt t="209255" x="7459663" y="4452938"/>
          <p14:tracePt t="209284" x="7470775" y="4452938"/>
          <p14:tracePt t="209317" x="7508875" y="4446588"/>
          <p14:tracePt t="209322" x="7519988" y="4430713"/>
          <p14:tracePt t="209350" x="7575550" y="4419600"/>
          <p14:tracePt t="209384" x="7586663" y="4419600"/>
          <p14:tracePt t="209417" x="7637463" y="4402138"/>
          <p14:tracePt t="209450" x="7666038" y="4391025"/>
          <p14:tracePt t="209484" x="7704138" y="4391025"/>
          <p14:tracePt t="209521" x="7732713" y="4375150"/>
          <p14:tracePt t="209550" x="7759700" y="4364038"/>
          <p14:tracePt t="209585" x="7810500" y="4352925"/>
          <p14:tracePt t="209618" x="7839075" y="4335463"/>
          <p14:tracePt t="209650" x="7866063" y="4324350"/>
          <p14:tracePt t="209683" x="7888288" y="4302125"/>
          <p14:tracePt t="209687" x="7905750" y="4275138"/>
          <p14:tracePt t="209717" x="7939088" y="4235450"/>
          <p14:tracePt t="209720" x="7939088" y="4217988"/>
          <p14:tracePt t="209750" x="7983538" y="4151313"/>
          <p14:tracePt t="209755" x="7983538" y="4106863"/>
          <p14:tracePt t="209784" x="8056563" y="3984625"/>
          <p14:tracePt t="209817" x="8116888" y="3883025"/>
          <p14:tracePt t="209850" x="8145463" y="3698875"/>
          <p14:tracePt t="209884" x="8145463" y="3571875"/>
          <p14:tracePt t="209888" x="8145463" y="3543300"/>
          <p14:tracePt t="209918" x="8145463" y="3414713"/>
          <p14:tracePt t="209921" x="8161338" y="3387725"/>
          <p14:tracePt t="209950" x="8196263" y="3281363"/>
          <p14:tracePt t="209954" x="8212138" y="3230563"/>
          <p14:tracePt t="209984" x="8251825" y="3163888"/>
          <p14:tracePt t="210016" x="8278813" y="3097213"/>
          <p14:tracePt t="210050" x="8334375" y="3041650"/>
          <p14:tracePt t="210083" x="8413750" y="3019425"/>
          <p14:tracePt t="210089" x="8429625" y="2990850"/>
          <p14:tracePt t="210144" x="8429625" y="2974975"/>
          <p14:tracePt t="210164" x="8429625" y="2962275"/>
          <p14:tracePt t="210184" x="8429625" y="2951163"/>
          <p14:tracePt t="210217" x="8418513" y="2940050"/>
          <p14:tracePt t="210222" x="8391525" y="2924175"/>
          <p14:tracePt t="210250" x="8267700" y="2924175"/>
          <p14:tracePt t="210254" x="8201025" y="2924175"/>
          <p14:tracePt t="210284" x="7972425" y="2924175"/>
          <p14:tracePt t="210317" x="7721600" y="2924175"/>
          <p14:tracePt t="210350" x="7581900" y="2890838"/>
          <p14:tracePt t="210383" x="7448550" y="2862263"/>
          <p14:tracePt t="210388" x="7437438" y="2862263"/>
          <p14:tracePt t="210417" x="7364413" y="2835275"/>
          <p14:tracePt t="210421" x="7353300" y="2835275"/>
          <p14:tracePt t="210450" x="7269163" y="2801938"/>
          <p14:tracePt t="210455" x="7269163" y="2790825"/>
          <p14:tracePt t="210485" x="7253288" y="2706688"/>
          <p14:tracePt t="210517" x="7235825" y="2582863"/>
          <p14:tracePt t="210550" x="7219950" y="2411413"/>
          <p14:tracePt t="210556" x="7219950" y="2343150"/>
          <p14:tracePt t="210584" x="7202488" y="2220913"/>
          <p14:tracePt t="210589" x="7173913" y="2187575"/>
          <p14:tracePt t="210617" x="7140575" y="2058988"/>
          <p14:tracePt t="210621" x="7107238" y="2030413"/>
          <p14:tracePt t="210650" x="7062788" y="1903413"/>
          <p14:tracePt t="210655" x="7029450" y="1870075"/>
          <p14:tracePt t="210684" x="6973888" y="1785938"/>
          <p14:tracePt t="210717" x="6951663" y="1746250"/>
          <p14:tracePt t="210750" x="6934200" y="1735138"/>
          <p14:tracePt t="210784" x="6856413" y="1735138"/>
          <p14:tracePt t="210817" x="6683375" y="1746250"/>
          <p14:tracePt t="210821" x="6616700" y="1763713"/>
          <p14:tracePt t="210850" x="6505575" y="1790700"/>
          <p14:tracePt t="210855" x="6461125" y="1790700"/>
          <p14:tracePt t="210884" x="6343650" y="1870075"/>
          <p14:tracePt t="210917" x="6097588" y="2092325"/>
          <p14:tracePt t="210950" x="5930900" y="2365375"/>
          <p14:tracePt t="210956" x="5930900" y="2416175"/>
          <p14:tracePt t="210983" x="5930900" y="2593975"/>
          <p14:tracePt t="210987" x="5930900" y="2684463"/>
          <p14:tracePt t="211017" x="5942013" y="2868613"/>
          <p14:tracePt t="211021" x="5957888" y="2917825"/>
          <p14:tracePt t="211050" x="6042025" y="3030538"/>
          <p14:tracePt t="211056" x="6042025" y="3041650"/>
          <p14:tracePt t="211061" x="6053138" y="3086100"/>
          <p14:tracePt t="211084" x="6115050" y="3141663"/>
          <p14:tracePt t="211117" x="6254750" y="3236913"/>
          <p14:tracePt t="211150" x="6410325" y="3314700"/>
          <p14:tracePt t="211157" x="6443663" y="3365500"/>
          <p14:tracePt t="211183" x="6488113" y="3421063"/>
          <p14:tracePt t="211187" x="6499225" y="3465513"/>
          <p14:tracePt t="211217" x="6543675" y="3503613"/>
          <p14:tracePt t="211221" x="6554788" y="3532188"/>
          <p14:tracePt t="211253" x="6583363" y="3609975"/>
          <p14:tracePt t="211284" x="6583363" y="3711575"/>
          <p14:tracePt t="211317" x="6583363" y="3860800"/>
          <p14:tracePt t="211351" x="6572250" y="3978275"/>
          <p14:tracePt t="211356" x="6554788" y="4029075"/>
          <p14:tracePt t="211383" x="6527800" y="4102100"/>
          <p14:tracePt t="211387" x="6516688" y="4117975"/>
          <p14:tracePt t="211417" x="6505575" y="4129088"/>
          <p14:tracePt t="211698" x="0" y="0"/>
        </p14:tracePtLst>
        <p14:tracePtLst>
          <p14:tracePt t="212089" x="6667500" y="4492625"/>
          <p14:tracePt t="212092" x="6683375" y="4492625"/>
          <p14:tracePt t="212132" x="6694488" y="4492625"/>
          <p14:tracePt t="212147" x="6738938" y="4508500"/>
          <p14:tracePt t="212155" x="6750050" y="4508500"/>
          <p14:tracePt t="212182" x="6856413" y="4508500"/>
          <p14:tracePt t="212215" x="6985000" y="4508500"/>
          <p14:tracePt t="212219" x="7035800" y="4508500"/>
          <p14:tracePt t="212248" x="7162800" y="4503738"/>
          <p14:tracePt t="212252" x="7242175" y="4503738"/>
          <p14:tracePt t="212282" x="7308850" y="4503738"/>
          <p14:tracePt t="212284" x="7358063" y="4503738"/>
          <p14:tracePt t="212317" x="7459663" y="4486275"/>
          <p14:tracePt t="212348" x="7553325" y="4441825"/>
          <p14:tracePt t="212382" x="7677150" y="4413250"/>
          <p14:tracePt t="212415" x="7732713" y="4341813"/>
          <p14:tracePt t="212419" x="7743825" y="4341813"/>
          <p14:tracePt t="212448" x="7832725" y="4268788"/>
          <p14:tracePt t="212451" x="7843838" y="4257675"/>
          <p14:tracePt t="212482" x="7899400" y="4217988"/>
          <p14:tracePt t="212484" x="7921625" y="4217988"/>
          <p14:tracePt t="212515" x="7978775" y="4106863"/>
          <p14:tracePt t="212551" x="8039100" y="3984625"/>
          <p14:tracePt t="212556" x="8067675" y="3956050"/>
          <p14:tracePt t="212583" x="8067675" y="3867150"/>
          <p14:tracePt t="212587" x="8067675" y="3822700"/>
          <p14:tracePt t="212616" x="8034338" y="3749675"/>
          <p14:tracePt t="212620" x="8034338" y="3738563"/>
          <p14:tracePt t="212650" x="7943850" y="3649663"/>
          <p14:tracePt t="212654" x="7916863" y="3621088"/>
          <p14:tracePt t="212684" x="7788275" y="3527425"/>
          <p14:tracePt t="212717" x="7632700" y="3470275"/>
          <p14:tracePt t="212750" x="7531100" y="3470275"/>
          <p14:tracePt t="212783" x="7464425" y="3454400"/>
          <p14:tracePt t="212789" x="7448550" y="3454400"/>
          <p14:tracePt t="212817" x="7397750" y="3454400"/>
          <p14:tracePt t="212821" x="7369175" y="3454400"/>
          <p14:tracePt t="212850" x="7313613" y="3487738"/>
          <p14:tracePt t="212883" x="7196138" y="3627438"/>
          <p14:tracePt t="212888" x="7162800" y="3676650"/>
          <p14:tracePt t="212917" x="7129463" y="3783013"/>
          <p14:tracePt t="212921" x="7129463" y="3827463"/>
          <p14:tracePt t="212950" x="7113588" y="3940175"/>
          <p14:tracePt t="212954" x="7113588" y="3984625"/>
          <p14:tracePt t="212985" x="7096125" y="4135438"/>
          <p14:tracePt t="213017" x="7062788" y="4240213"/>
          <p14:tracePt t="213050" x="7024688" y="4313238"/>
          <p14:tracePt t="213056" x="7024688" y="4324350"/>
          <p14:tracePt t="213085" x="6967538" y="4364038"/>
          <p14:tracePt t="213117" x="6772275" y="4397375"/>
          <p14:tracePt t="213150" x="6583363" y="4430713"/>
          <p14:tracePt t="213156" x="6554788" y="4430713"/>
          <p14:tracePt t="213184" x="6483350" y="4441825"/>
          <p14:tracePt t="213272" x="6472238" y="4459288"/>
          <p14:tracePt t="213288" x="6472238" y="4486275"/>
          <p14:tracePt t="213296" x="6472238" y="4497388"/>
          <p14:tracePt t="213317" x="6494463" y="4570413"/>
          <p14:tracePt t="213321" x="6543675" y="4586288"/>
          <p14:tracePt t="213350" x="6745288" y="4603750"/>
          <p14:tracePt t="213355" x="6840538" y="4619625"/>
          <p14:tracePt t="213384" x="7035800" y="4643438"/>
          <p14:tracePt t="213417" x="7185025" y="4630738"/>
          <p14:tracePt t="213450" x="7324725" y="4570413"/>
          <p14:tracePt t="213458" x="7391400" y="4552950"/>
          <p14:tracePt t="213483" x="7542213" y="4470400"/>
          <p14:tracePt t="213517" x="7748588" y="4335463"/>
          <p14:tracePt t="213522" x="7759700" y="4319588"/>
          <p14:tracePt t="213550" x="7799388" y="4279900"/>
          <p14:tracePt t="213585" x="7872413" y="4251325"/>
          <p14:tracePt t="213617" x="7899400" y="4135438"/>
          <p14:tracePt t="213650" x="7899400" y="4000500"/>
          <p14:tracePt t="213657" x="7899400" y="3989388"/>
          <p14:tracePt t="213683" x="7899400" y="3951288"/>
          <p14:tracePt t="213688" x="7899400" y="3940175"/>
          <p14:tracePt t="213717" x="7850188" y="3895725"/>
          <p14:tracePt t="213721" x="7850188" y="3867150"/>
          <p14:tracePt t="213750" x="7754938" y="3805238"/>
          <p14:tracePt t="213755" x="7726363" y="3805238"/>
          <p14:tracePt t="213784" x="7659688" y="3789363"/>
          <p14:tracePt t="213817" x="7575550" y="3789363"/>
          <p14:tracePt t="213850" x="7386638" y="3789363"/>
          <p14:tracePt t="213858" x="7353300" y="3800475"/>
          <p14:tracePt t="213883" x="7280275" y="3827463"/>
          <p14:tracePt t="213887" x="7253288" y="3856038"/>
          <p14:tracePt t="213917" x="7180263" y="3944938"/>
          <p14:tracePt t="213921" x="7162800" y="3973513"/>
          <p14:tracePt t="213953" x="7124700" y="4056063"/>
          <p14:tracePt t="213984" x="7080250" y="4206875"/>
          <p14:tracePt t="214017" x="7051675" y="4341813"/>
          <p14:tracePt t="214051" x="7051675" y="4452938"/>
          <p14:tracePt t="214056" x="7051675" y="4481513"/>
          <p14:tracePt t="214083" x="7051675" y="4514850"/>
          <p14:tracePt t="214088" x="7051675" y="4541838"/>
          <p14:tracePt t="214117" x="7051675" y="4559300"/>
          <p14:tracePt t="214121" x="7058025" y="4586288"/>
          <p14:tracePt t="214150" x="7058025" y="4597400"/>
          <p14:tracePt t="214296" x="7069138" y="4597400"/>
          <p14:tracePt t="214316" x="7069138" y="4592638"/>
          <p14:tracePt t="214346" x="7069138" y="4503738"/>
          <p14:tracePt t="214347" x="0" y="0"/>
        </p14:tracePtLst>
        <p14:tracePtLst>
          <p14:tracePt t="216033" x="7515225" y="4033838"/>
          <p14:tracePt t="216072" x="7515225" y="4044950"/>
          <p14:tracePt t="216088" x="7515225" y="4062413"/>
          <p14:tracePt t="216096" x="7515225" y="4073525"/>
          <p14:tracePt t="216116" x="7515225" y="4095750"/>
          <p14:tracePt t="216121" x="7519988" y="4113213"/>
          <p14:tracePt t="216188" x="7537450" y="4124325"/>
          <p14:tracePt t="216268" x="7575550" y="4124325"/>
          <p14:tracePt t="216276" x="7593013" y="4117975"/>
          <p14:tracePt t="216286" x="7604125" y="4102100"/>
          <p14:tracePt t="216317" x="7615238" y="4006850"/>
          <p14:tracePt t="216350" x="7615238" y="3944938"/>
          <p14:tracePt t="216357" x="7615238" y="3929063"/>
          <p14:tracePt t="216396" x="7599363" y="3929063"/>
          <p14:tracePt t="216417" x="7553325" y="3929063"/>
          <p14:tracePt t="216421" x="7542213" y="3940175"/>
          <p14:tracePt t="216450" x="7486650" y="4006850"/>
          <p14:tracePt t="216454" x="7475538" y="4017963"/>
          <p14:tracePt t="216484" x="7475538" y="4113213"/>
          <p14:tracePt t="216517" x="7497763" y="4179888"/>
          <p14:tracePt t="216572" x="7508875" y="4179888"/>
          <p14:tracePt t="216584" x="7508875" y="4157663"/>
          <p14:tracePt t="216617" x="7508875" y="4062413"/>
          <p14:tracePt t="216621" x="7508875" y="4051300"/>
          <p14:tracePt t="216651" x="7508875" y="4006850"/>
          <p14:tracePt t="216684" x="7504113" y="4040188"/>
          <p14:tracePt t="216717" x="7486650" y="4067175"/>
          <p14:tracePt t="216826" x="7475538" y="4079875"/>
          <p14:tracePt t="216827" x="0" y="0"/>
        </p14:tracePtLst>
        <p14:tracePtLst>
          <p14:tracePt t="218924" x="8056563" y="2398713"/>
          <p14:tracePt t="219044" x="8061325" y="2398713"/>
          <p14:tracePt t="219076" x="8078788" y="2398713"/>
          <p14:tracePt t="219084" x="8105775" y="2398713"/>
          <p14:tracePt t="219117" x="8167688" y="2398713"/>
          <p14:tracePt t="219150" x="8301038" y="2393950"/>
          <p14:tracePt t="219155" x="8318500" y="2393950"/>
          <p14:tracePt t="219183" x="8374063" y="2393950"/>
          <p14:tracePt t="219189" x="8385175" y="2376488"/>
          <p14:tracePt t="219216" x="8396288" y="2376488"/>
          <p14:tracePt t="219320" x="8374063" y="2365375"/>
          <p14:tracePt t="219329" x="8362950" y="2365375"/>
          <p14:tracePt t="219351" x="8323263" y="2354263"/>
          <p14:tracePt t="219384" x="8285163" y="2354263"/>
          <p14:tracePt t="219417" x="8218488" y="2354263"/>
          <p14:tracePt t="219450" x="8189913" y="2354263"/>
          <p14:tracePt t="219483" x="8150225" y="2354263"/>
          <p14:tracePt t="219517" x="8067675" y="2354263"/>
          <p14:tracePt t="219522" x="8056563" y="2354263"/>
          <p14:tracePt t="219550" x="8027988" y="2371725"/>
          <p14:tracePt t="219720" x="8039100" y="2371725"/>
          <p14:tracePt t="219784" x="8050213" y="2371725"/>
          <p14:tracePt t="219800" x="8078788" y="2371725"/>
          <p14:tracePt t="219817" x="8089900" y="2371725"/>
          <p14:tracePt t="219850" x="8101013" y="2371725"/>
          <p14:tracePt t="219945" x="8112125" y="2371725"/>
          <p14:tracePt t="219960" x="8128000" y="2371725"/>
          <p14:tracePt t="219992" x="8139113" y="2371725"/>
          <p14:tracePt t="220200" x="8139113" y="2365375"/>
          <p14:tracePt t="220424" x="8167688" y="2365375"/>
          <p14:tracePt t="220432" x="8178800" y="2365375"/>
          <p14:tracePt t="220450" x="8189913" y="2365375"/>
          <p14:tracePt t="220483" x="8245475" y="2354263"/>
          <p14:tracePt t="220584" x="8240713" y="2354263"/>
          <p14:tracePt t="220600" x="8223250" y="2338388"/>
          <p14:tracePt t="220632" x="8212138" y="2338388"/>
          <p14:tracePt t="220666" x="8185150" y="2338388"/>
          <p14:tracePt t="220683" x="8161338" y="2338388"/>
          <p14:tracePt t="220717" x="8145463" y="2338388"/>
          <p14:tracePt t="220808" x="8156575" y="2338388"/>
          <p14:tracePt t="220937" x="8145463" y="2338388"/>
          <p14:tracePt t="220952" x="8101013" y="2327275"/>
          <p14:tracePt t="220963" x="8089900" y="2327275"/>
          <p14:tracePt t="220985" x="8067675" y="2327275"/>
          <p14:tracePt t="221017" x="8050213" y="2327275"/>
          <p14:tracePt t="221096" x="8061325" y="2327275"/>
          <p14:tracePt t="221112" x="8101013" y="2332038"/>
          <p14:tracePt t="221119" x="8116888" y="2332038"/>
          <p14:tracePt t="221150" x="8128000" y="2332038"/>
          <p14:tracePt t="221240" x="8139113" y="2332038"/>
          <p14:tracePt t="221288" x="8134350" y="2332038"/>
          <p14:tracePt t="221384" x="8105775" y="2332038"/>
          <p14:tracePt t="221392" x="8094663" y="2332038"/>
          <p14:tracePt t="221416" x="8128000" y="2332038"/>
          <p14:tracePt t="221450" x="8212138" y="2332038"/>
          <p14:tracePt t="221456" x="8223250" y="2332038"/>
          <p14:tracePt t="221483" x="8245475" y="2332038"/>
          <p14:tracePt t="221608" x="8223250" y="2327275"/>
          <p14:tracePt t="221616" x="8212138" y="2327275"/>
          <p14:tracePt t="221624" x="8201025" y="2327275"/>
          <p14:tracePt t="221655" x="8189913" y="2327275"/>
          <p14:tracePt t="223052" x="8189913" y="2332038"/>
          <p14:tracePt t="223722" x="0" y="0"/>
        </p14:tracePtLst>
        <p14:tracePtLst>
          <p14:tracePt t="224788" x="3017838" y="3621088"/>
          <p14:tracePt t="224792" x="3040063" y="3621088"/>
          <p14:tracePt t="224800" x="3057525" y="3621088"/>
          <p14:tracePt t="224901" x="3068638" y="3621088"/>
          <p14:tracePt t="224964" x="3062288" y="3609975"/>
          <p14:tracePt t="224980" x="3035300" y="3609975"/>
          <p14:tracePt t="224988" x="2984500" y="3609975"/>
          <p14:tracePt t="225017" x="2917825" y="3609975"/>
          <p14:tracePt t="225022" x="2906713" y="3609975"/>
          <p14:tracePt t="225050" x="2878138" y="3616325"/>
          <p14:tracePt t="225084" x="2867025" y="3676650"/>
          <p14:tracePt t="225117" x="2895600" y="3800475"/>
          <p14:tracePt t="225125" x="2990850" y="3838575"/>
          <p14:tracePt t="225150" x="3013075" y="3849688"/>
          <p14:tracePt t="225183" x="3084513" y="3794125"/>
          <p14:tracePt t="225188" x="3141663" y="3722688"/>
          <p14:tracePt t="225217" x="3141663" y="3654425"/>
          <p14:tracePt t="225223" x="3141663" y="3621088"/>
          <p14:tracePt t="225250" x="3141663" y="3598863"/>
          <p14:tracePt t="225254" x="3135313" y="3587750"/>
          <p14:tracePt t="225284" x="3068638" y="3560763"/>
          <p14:tracePt t="225317" x="2973388" y="3560763"/>
          <p14:tracePt t="225350" x="2895600" y="3587750"/>
          <p14:tracePt t="225354" x="2895600" y="3598863"/>
          <p14:tracePt t="225384" x="2884488" y="3716338"/>
          <p14:tracePt t="225417" x="2889250" y="3800475"/>
          <p14:tracePt t="225451" x="2906713" y="3816350"/>
          <p14:tracePt t="225455" x="2917825" y="3816350"/>
          <p14:tracePt t="225483" x="3028950" y="3665538"/>
          <p14:tracePt t="225488" x="3046413" y="3571875"/>
          <p14:tracePt t="225518" x="3046413" y="3432175"/>
          <p14:tracePt t="225521" x="3046413" y="3414713"/>
          <p14:tracePt t="225550" x="3046413" y="3403600"/>
          <p14:tracePt t="225584" x="3013075" y="3414713"/>
          <p14:tracePt t="225618" x="2951163" y="3514725"/>
          <p14:tracePt t="225650" x="2951163" y="3565525"/>
          <p14:tracePt t="225704" x="2962275" y="3582988"/>
          <p14:tracePt t="225720" x="2973388" y="3571875"/>
          <p14:tracePt t="225878" x="0" y="0"/>
        </p14:tracePtLst>
        <p14:tracePtLst>
          <p14:tracePt t="227313" x="8067675" y="2332038"/>
          <p14:tracePt t="227401" x="8078788" y="2332038"/>
          <p14:tracePt t="227592" x="8078788" y="2354263"/>
          <p14:tracePt t="227601" x="8078788" y="2365375"/>
          <p14:tracePt t="227613" x="0" y="0"/>
        </p14:tracePtLst>
        <p14:tracePtLst>
          <p14:tracePt t="228361" x="2052638" y="3883025"/>
          <p14:tracePt t="228370" x="2052638" y="3856038"/>
          <p14:tracePt t="228381" x="2052638" y="3844925"/>
          <p14:tracePt t="228415" x="2058988" y="3833813"/>
          <p14:tracePt t="228448" x="2114550" y="3805238"/>
          <p14:tracePt t="228451" x="2114550" y="3794125"/>
          <p14:tracePt t="228481" x="2114550" y="3756025"/>
          <p14:tracePt t="228483" x="2114550" y="3738563"/>
          <p14:tracePt t="228515" x="2114550" y="3716338"/>
          <p14:tracePt t="228548" x="2063750" y="3671888"/>
          <p14:tracePt t="228581" x="1947863" y="3671888"/>
          <p14:tracePt t="228613" x="1797050" y="3671888"/>
          <p14:tracePt t="228646" x="1768475" y="3671888"/>
          <p14:tracePt t="228680" x="1728788" y="3671888"/>
          <p14:tracePt t="228682" x="1701800" y="3683000"/>
          <p14:tracePt t="228715" x="1690688" y="3783013"/>
          <p14:tracePt t="228747" x="1724025" y="3860800"/>
          <p14:tracePt t="228781" x="1863725" y="3911600"/>
          <p14:tracePt t="228814" x="1981200" y="3940175"/>
          <p14:tracePt t="228847" x="1992313" y="3940175"/>
          <p14:tracePt t="228850" x="2019300" y="3940175"/>
          <p14:tracePt t="228881" x="2147888" y="3940175"/>
          <p14:tracePt t="228884" x="2198688" y="3940175"/>
          <p14:tracePt t="228915" x="2482850" y="3744913"/>
          <p14:tracePt t="228947" x="2622550" y="3498850"/>
          <p14:tracePt t="228981" x="2633663" y="3414713"/>
          <p14:tracePt t="229014" x="2611438" y="3336925"/>
          <p14:tracePt t="229048" x="2438400" y="3275013"/>
          <p14:tracePt t="229050" x="2393950" y="3275013"/>
          <p14:tracePt t="229081" x="2192338" y="3275013"/>
          <p14:tracePt t="229083" x="2103438" y="3275013"/>
          <p14:tracePt t="229115" x="1930400" y="3275013"/>
          <p14:tracePt t="229148" x="1846263" y="3325813"/>
          <p14:tracePt t="229181" x="1808163" y="3365500"/>
          <p14:tracePt t="229214" x="1797050" y="3527425"/>
          <p14:tracePt t="229247" x="1824038" y="3738563"/>
          <p14:tracePt t="229251" x="1890713" y="3771900"/>
          <p14:tracePt t="229281" x="1952625" y="3833813"/>
          <p14:tracePt t="229284" x="1981200" y="3833813"/>
          <p14:tracePt t="229314" x="2097088" y="3860800"/>
          <p14:tracePt t="229348" x="2232025" y="3860800"/>
          <p14:tracePt t="229381" x="2365375" y="3856038"/>
          <p14:tracePt t="229414" x="2460625" y="3733800"/>
          <p14:tracePt t="229447" x="2460625" y="3665538"/>
          <p14:tracePt t="229450" x="2460625" y="3654425"/>
          <p14:tracePt t="229481" x="2460625" y="3627438"/>
          <p14:tracePt t="229515" x="2343150" y="3538538"/>
          <p14:tracePt t="229550" x="2081213" y="3448050"/>
          <p14:tracePt t="229556" x="2030413" y="3432175"/>
          <p14:tracePt t="229583" x="1908175" y="3432175"/>
          <p14:tracePt t="229588" x="1857375" y="3432175"/>
          <p14:tracePt t="229617" x="1774825" y="3432175"/>
          <p14:tracePt t="229621" x="1724025" y="3432175"/>
          <p14:tracePt t="229650" x="1646238" y="3521075"/>
          <p14:tracePt t="229656" x="1635125" y="3532188"/>
          <p14:tracePt t="229661" x="1617663" y="3576638"/>
          <p14:tracePt t="229684" x="1617663" y="3744913"/>
          <p14:tracePt t="229717" x="1646238" y="3900488"/>
          <p14:tracePt t="229750" x="1785938" y="3978275"/>
          <p14:tracePt t="229783" x="1941513" y="4011613"/>
          <p14:tracePt t="229788" x="1992313" y="4022725"/>
          <p14:tracePt t="229816" x="2074863" y="4040188"/>
          <p14:tracePt t="229820" x="2092325" y="4040188"/>
          <p14:tracePt t="229852" x="2170113" y="4040188"/>
          <p14:tracePt t="229884" x="2225675" y="4006850"/>
          <p14:tracePt t="229956" x="2247900" y="4006850"/>
          <p14:tracePt t="229964" x="2265363" y="4006850"/>
          <p14:tracePt t="230034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67535-C7C5-50AA-EDCE-14DFA948A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A4A07DB-3089-1654-1299-F9A09FBC4322}"/>
              </a:ext>
            </a:extLst>
          </p:cNvPr>
          <p:cNvSpPr txBox="1">
            <a:spLocks/>
          </p:cNvSpPr>
          <p:nvPr/>
        </p:nvSpPr>
        <p:spPr>
          <a:xfrm>
            <a:off x="395536" y="1628800"/>
            <a:ext cx="5055443" cy="483924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cs-CZ" sz="1800" b="1" dirty="0">
                <a:latin typeface="+mn-lt"/>
              </a:rPr>
              <a:t>Bangladéš – kontaminace arzénem</a:t>
            </a:r>
          </a:p>
          <a:p>
            <a:pPr marL="214313" indent="-214313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infikovaná voda - do roku 1970 oblast s nejvyšším dětskou úmrtností</a:t>
            </a:r>
          </a:p>
          <a:p>
            <a:pPr marL="214313" indent="-214313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UNICEF a Světová banka investice do miliónů vrtů na podzemní vodu</a:t>
            </a:r>
          </a:p>
          <a:p>
            <a:pPr marL="214313" indent="-214313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hloubka vrtů 20 až 200 m – odběr hlubších podzemních vod</a:t>
            </a:r>
          </a:p>
          <a:p>
            <a:pPr marL="214313" indent="-214313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v době vrtné kampaně nebylo součástí rozboru vody analýza koncentrací </a:t>
            </a:r>
            <a:r>
              <a:rPr lang="cs-CZ" sz="1600" i="1" dirty="0">
                <a:latin typeface="+mn-lt"/>
              </a:rPr>
              <a:t>As</a:t>
            </a:r>
          </a:p>
          <a:p>
            <a:pPr marL="214313" indent="-214313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v letech 1990 – 2000 až 77 mil. obyvatel vystaveno nadlimitním koncentracím </a:t>
            </a:r>
            <a:r>
              <a:rPr lang="cs-CZ" sz="1600" i="1" dirty="0">
                <a:latin typeface="+mn-lt"/>
              </a:rPr>
              <a:t>As</a:t>
            </a:r>
          </a:p>
          <a:p>
            <a:pPr marL="214313" indent="-214313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nejenom pitná voda, ale i potraviny - zavlažování</a:t>
            </a:r>
          </a:p>
          <a:p>
            <a:pPr marL="214313" indent="-214313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ročně cca 42 000/rok úmrtí kvůli </a:t>
            </a:r>
            <a:r>
              <a:rPr lang="cs-CZ" sz="1600" i="1" dirty="0">
                <a:latin typeface="+mn-lt"/>
              </a:rPr>
              <a:t>As</a:t>
            </a:r>
          </a:p>
          <a:p>
            <a:pPr marL="214313" indent="-214313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další vliv na nízkou ekonomickou úroveň země</a:t>
            </a:r>
          </a:p>
          <a:p>
            <a:pPr marL="214313" indent="-214313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řešení – odběry PV z </a:t>
            </a:r>
            <a:r>
              <a:rPr lang="cs-CZ" sz="1600" dirty="0" err="1">
                <a:latin typeface="+mn-lt"/>
              </a:rPr>
              <a:t>z</a:t>
            </a:r>
            <a:r>
              <a:rPr lang="cs-CZ" sz="1600" dirty="0">
                <a:latin typeface="+mn-lt"/>
              </a:rPr>
              <a:t> jiných geologických formací (ještě větších hloubek), filtrace </a:t>
            </a:r>
            <a:r>
              <a:rPr lang="cs-CZ" sz="1600" i="1" dirty="0">
                <a:latin typeface="+mn-lt"/>
              </a:rPr>
              <a:t>As</a:t>
            </a:r>
            <a:r>
              <a:rPr lang="cs-CZ" sz="1600" dirty="0">
                <a:latin typeface="+mn-lt"/>
              </a:rPr>
              <a:t>, čištění povrchové vody</a:t>
            </a:r>
            <a:endParaRPr lang="cs-CZ" sz="1600" b="1" dirty="0">
              <a:latin typeface="+mn-lt"/>
            </a:endParaRPr>
          </a:p>
          <a:p>
            <a:pPr marL="257175" indent="-257175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350" dirty="0">
              <a:latin typeface="+mn-lt"/>
            </a:endParaRPr>
          </a:p>
          <a:p>
            <a:pPr algn="l">
              <a:spcAft>
                <a:spcPts val="600"/>
              </a:spcAft>
            </a:pPr>
            <a:endParaRPr lang="cs-CZ" sz="1350" b="1" dirty="0">
              <a:latin typeface="+mn-lt"/>
            </a:endParaRPr>
          </a:p>
        </p:txBody>
      </p:sp>
      <p:pic>
        <p:nvPicPr>
          <p:cNvPr id="7" name="Obrázek 6" descr="Obsah obrázku osoba, oblečení, venku, území&#10;&#10;Popis byl vytvořen automaticky">
            <a:extLst>
              <a:ext uri="{FF2B5EF4-FFF2-40B4-BE49-F238E27FC236}">
                <a16:creationId xmlns:a16="http://schemas.microsoft.com/office/drawing/2014/main" id="{B3BC4C6D-E9D9-F819-BFE5-853F832D82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33260"/>
          <a:stretch/>
        </p:blipFill>
        <p:spPr>
          <a:xfrm>
            <a:off x="5868805" y="1357498"/>
            <a:ext cx="3090008" cy="3223630"/>
          </a:xfrm>
          <a:prstGeom prst="rect">
            <a:avLst/>
          </a:prstGeom>
        </p:spPr>
      </p:pic>
      <p:pic>
        <p:nvPicPr>
          <p:cNvPr id="5" name="Obrázek 4" descr="Obsah obrázku osoba, venku, prst, hřebík&#10;&#10;Popis byl vytvořen automaticky">
            <a:extLst>
              <a:ext uri="{FF2B5EF4-FFF2-40B4-BE49-F238E27FC236}">
                <a16:creationId xmlns:a16="http://schemas.microsoft.com/office/drawing/2014/main" id="{38B79DB7-DED9-BDFC-96C6-549A2E91DA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805" y="4680659"/>
            <a:ext cx="3095683" cy="2060709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49C9F134-4DEB-1C7A-ECE7-BB861C88E6DF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9925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Nevhodné využívání vodních zdrojů založené na dobrých úmyslech</a:t>
            </a: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69CBA6FB-FA42-DE91-C14A-1DEC9C4EF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7855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344"/>
    </mc:Choice>
    <mc:Fallback xmlns="">
      <p:transition spd="slow" advTm="184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141" x="3268663" y="2387600"/>
          <p14:tracePt t="16146" x="3241675" y="2387600"/>
          <p14:tracePt t="16155" x="3230563" y="2387600"/>
          <p14:tracePt t="16194" x="3213100" y="2387600"/>
          <p14:tracePt t="16210" x="3201988" y="2387600"/>
          <p14:tracePt t="16226" x="3175000" y="2387600"/>
          <p14:tracePt t="16258" x="3095625" y="2387600"/>
          <p14:tracePt t="16289" x="3057525" y="2387600"/>
          <p14:tracePt t="16355" x="3028950" y="2398713"/>
          <p14:tracePt t="16364" x="3017838" y="2398713"/>
          <p14:tracePt t="16390" x="3024188" y="2411413"/>
          <p14:tracePt t="16422" x="3113088" y="2444750"/>
          <p14:tracePt t="16427" x="3124200" y="2455863"/>
          <p14:tracePt t="16456" x="3213100" y="2500313"/>
          <p14:tracePt t="16460" x="3213100" y="2516188"/>
          <p14:tracePt t="16752" x="3224213" y="2516188"/>
          <p14:tracePt t="16759" x="3241675" y="2527300"/>
          <p14:tracePt t="16785" x="3252788" y="2538413"/>
          <p14:tracePt t="16818" x="3330575" y="2549525"/>
          <p14:tracePt t="16852" x="3386138" y="2549525"/>
          <p14:tracePt t="16853" x="0" y="0"/>
        </p14:tracePtLst>
        <p14:tracePtLst>
          <p14:tracePt t="17194" x="3922713" y="2582863"/>
          <p14:tracePt t="17266" x="3938588" y="2571750"/>
          <p14:tracePt t="17282" x="3927475" y="2560638"/>
          <p14:tracePt t="17290" x="3916363" y="2560638"/>
          <p14:tracePt t="17323" x="3681413" y="2522538"/>
          <p14:tracePt t="17356" x="3325813" y="2449513"/>
          <p14:tracePt t="17389" x="2716213" y="2489200"/>
          <p14:tracePt t="17394" x="2593975" y="2505075"/>
          <p14:tracePt t="17422" x="2387600" y="2560638"/>
          <p14:tracePt t="17427" x="2325688" y="2560638"/>
          <p14:tracePt t="17456" x="2203450" y="2560638"/>
          <p14:tracePt t="17460" x="2159000" y="2560638"/>
          <p14:tracePt t="17490" x="2036763" y="2560638"/>
          <p14:tracePt t="17522" x="1985963" y="2560638"/>
          <p14:tracePt t="17750" x="1970088" y="2571750"/>
          <p14:tracePt t="17782" x="1958975" y="2571750"/>
          <p14:tracePt t="17798" x="1947863" y="2571750"/>
          <p14:tracePt t="17823" x="1919288" y="2582863"/>
          <p14:tracePt t="17856" x="1808163" y="2600325"/>
          <p14:tracePt t="17861" x="1768475" y="2600325"/>
          <p14:tracePt t="17891" x="1712913" y="2600325"/>
          <p14:tracePt t="17896" x="1701800" y="2600325"/>
          <p14:tracePt t="17922" x="1673225" y="2611438"/>
          <p14:tracePt t="17927" x="1646238" y="2611438"/>
          <p14:tracePt t="17956" x="1624013" y="2611438"/>
          <p14:tracePt t="17991" x="1612900" y="2611438"/>
          <p14:tracePt t="18023" x="1595438" y="2611438"/>
          <p14:tracePt t="18057" x="1584325" y="2611438"/>
          <p14:tracePt t="18090" x="1573213" y="2611438"/>
          <p14:tracePt t="18134" x="1562100" y="2611438"/>
          <p14:tracePt t="18230" x="1544638" y="2611438"/>
          <p14:tracePt t="18246" x="1517650" y="2622550"/>
          <p14:tracePt t="18256" x="1506538" y="2622550"/>
          <p14:tracePt t="18340" x="0" y="0"/>
        </p14:tracePtLst>
        <p14:tracePtLst>
          <p14:tracePt t="20240" x="1009650" y="2589213"/>
          <p14:tracePt t="20246" x="1038225" y="2589213"/>
          <p14:tracePt t="20262" x="1049338" y="2589213"/>
          <p14:tracePt t="20270" x="1060450" y="2589213"/>
          <p14:tracePt t="20287" x="1076325" y="2589213"/>
          <p14:tracePt t="20321" x="1189038" y="2589213"/>
          <p14:tracePt t="20354" x="1417638" y="2589213"/>
          <p14:tracePt t="20358" x="1466850" y="2571750"/>
          <p14:tracePt t="20387" x="1612900" y="2571750"/>
          <p14:tracePt t="20390" x="1679575" y="2571750"/>
          <p14:tracePt t="20421" x="1774825" y="2560638"/>
          <p14:tracePt t="20454" x="1790700" y="2560638"/>
          <p14:tracePt t="20487" x="1819275" y="2544763"/>
          <p14:tracePt t="20522" x="1717675" y="2500313"/>
          <p14:tracePt t="20554" x="1422400" y="2482850"/>
          <p14:tracePt t="20557" x="1355725" y="2482850"/>
          <p14:tracePt t="20588" x="1104900" y="2460625"/>
          <p14:tracePt t="20590" x="1038225" y="2444750"/>
          <p14:tracePt t="20621" x="958850" y="2444750"/>
          <p14:tracePt t="20681" x="965200" y="2449513"/>
          <p14:tracePt t="20714" x="1009650" y="2449513"/>
          <p14:tracePt t="20721" x="1054100" y="2449513"/>
          <p14:tracePt t="20754" x="1289050" y="2466975"/>
          <p14:tracePt t="20788" x="1389063" y="2466975"/>
          <p14:tracePt t="20821" x="1400175" y="2466975"/>
          <p14:tracePt t="20889" x="1377950" y="2466975"/>
          <p14:tracePt t="20897" x="1366838" y="2466975"/>
          <p14:tracePt t="20921" x="1249363" y="2466975"/>
          <p14:tracePt t="20954" x="1054100" y="2438400"/>
          <p14:tracePt t="20988" x="1004888" y="2438400"/>
          <p14:tracePt t="21065" x="987425" y="2460625"/>
          <p14:tracePt t="21073" x="1031875" y="2460625"/>
          <p14:tracePt t="21087" x="1076325" y="2478088"/>
          <p14:tracePt t="21089" x="1154113" y="2533650"/>
          <p14:tracePt t="21122" x="1455738" y="2571750"/>
          <p14:tracePt t="21156" x="1550988" y="2566988"/>
          <p14:tracePt t="21162" x="1562100" y="2555875"/>
          <p14:tracePt t="21240" x="1562100" y="2544763"/>
          <p14:tracePt t="21272" x="1557338" y="2527300"/>
          <p14:tracePt t="21288" x="1544638" y="2527300"/>
          <p14:tracePt t="21306" x="1500188" y="2527300"/>
          <p14:tracePt t="21323" x="1444625" y="2527300"/>
          <p14:tracePt t="21356" x="1304925" y="2527300"/>
          <p14:tracePt t="21389" x="1293813" y="2516188"/>
          <p14:tracePt t="21498" x="1293813" y="2505075"/>
          <p14:tracePt t="21530" x="1300163" y="2505075"/>
          <p14:tracePt t="21546" x="1316038" y="2478088"/>
          <p14:tracePt t="21557" x="1316038" y="2460625"/>
          <p14:tracePt t="21589" x="1344613" y="2449513"/>
          <p14:tracePt t="21912" x="0" y="0"/>
        </p14:tracePtLst>
        <p14:tracePtLst>
          <p14:tracePt t="34503" x="809625" y="2159000"/>
          <p14:tracePt t="34542" x="809625" y="2170113"/>
          <p14:tracePt t="34550" x="831850" y="2187575"/>
          <p14:tracePt t="34558" x="842963" y="2198688"/>
          <p14:tracePt t="34590" x="954088" y="2243138"/>
          <p14:tracePt t="34622" x="1087438" y="2260600"/>
          <p14:tracePt t="34656" x="1189038" y="2276475"/>
          <p14:tracePt t="34663" x="1216025" y="2276475"/>
          <p14:tracePt t="34689" x="1406525" y="2327275"/>
          <p14:tracePt t="34693" x="1495425" y="2327275"/>
          <p14:tracePt t="34722" x="1584325" y="2354263"/>
          <p14:tracePt t="34726" x="1612900" y="2354263"/>
          <p14:tracePt t="34754" x="1635125" y="2354263"/>
          <p14:tracePt t="34797" x="1651000" y="2354263"/>
          <p14:tracePt t="34910" x="1612900" y="2354263"/>
          <p14:tracePt t="34918" x="1601788" y="2354263"/>
          <p14:tracePt t="34926" x="1557338" y="2354263"/>
          <p14:tracePt t="34956" x="1355725" y="2354263"/>
          <p14:tracePt t="34960" x="1266825" y="2354263"/>
          <p14:tracePt t="34990" x="925513" y="2354263"/>
          <p14:tracePt t="35022" x="769938" y="2354263"/>
          <p14:tracePt t="35056" x="703263" y="2354263"/>
          <p14:tracePt t="35150" x="674688" y="2354263"/>
          <p14:tracePt t="35159" x="658813" y="2354263"/>
          <p14:tracePt t="35190" x="658813" y="2365375"/>
          <p14:tracePt t="35222" x="658813" y="2393950"/>
          <p14:tracePt t="35256" x="658813" y="2405063"/>
          <p14:tracePt t="35262" x="669925" y="2405063"/>
          <p14:tracePt t="35289" x="752475" y="2405063"/>
          <p14:tracePt t="35293" x="814388" y="2398713"/>
          <p14:tracePt t="35323" x="1020763" y="2376488"/>
          <p14:tracePt t="35328" x="1087438" y="2360613"/>
          <p14:tracePt t="35354" x="1266825" y="2360613"/>
          <p14:tracePt t="35357" x="1316038" y="2360613"/>
          <p14:tracePt t="35387" x="1366838" y="2360613"/>
          <p14:tracePt t="35390" x="1395413" y="2360613"/>
          <p14:tracePt t="35421" x="1462088" y="2349500"/>
          <p14:tracePt t="35456" x="1573213" y="2349500"/>
          <p14:tracePt t="35489" x="1590675" y="2349500"/>
          <p14:tracePt t="35614" x="1568450" y="2349500"/>
          <p14:tracePt t="35622" x="1557338" y="2349500"/>
          <p14:tracePt t="35630" x="1477963" y="2349500"/>
          <p14:tracePt t="35654" x="1333500" y="2349500"/>
          <p14:tracePt t="35687" x="1211263" y="2349500"/>
          <p14:tracePt t="35690" x="1165225" y="2349500"/>
          <p14:tracePt t="35721" x="969963" y="2360613"/>
          <p14:tracePt t="35756" x="831850" y="2371725"/>
          <p14:tracePt t="35761" x="820738" y="2371725"/>
          <p14:tracePt t="35906" x="820738" y="2382838"/>
          <p14:tracePt t="35914" x="842963" y="2382838"/>
          <p14:tracePt t="35923" x="869950" y="2398713"/>
          <p14:tracePt t="35956" x="1120775" y="2398713"/>
          <p14:tracePt t="35962" x="1149350" y="2398713"/>
          <p14:tracePt t="35990" x="1316038" y="2398713"/>
          <p14:tracePt t="35995" x="1395413" y="2398713"/>
          <p14:tracePt t="36022" x="1539875" y="2398713"/>
          <p14:tracePt t="36026" x="1550988" y="2398713"/>
          <p14:tracePt t="36056" x="1695450" y="2398713"/>
          <p14:tracePt t="36060" x="1724025" y="2398713"/>
          <p14:tracePt t="36090" x="1808163" y="2398713"/>
          <p14:tracePt t="36122" x="1835150" y="2398713"/>
          <p14:tracePt t="36226" x="1846263" y="2398713"/>
          <p14:tracePt t="36354" x="1824038" y="2398713"/>
          <p14:tracePt t="36362" x="1812925" y="2398713"/>
          <p14:tracePt t="36389" x="1712913" y="2398713"/>
          <p14:tracePt t="36422" x="1366838" y="2433638"/>
          <p14:tracePt t="36427" x="1300163" y="2449513"/>
          <p14:tracePt t="36456" x="1065213" y="2449513"/>
          <p14:tracePt t="36460" x="1054100" y="2449513"/>
          <p14:tracePt t="36491" x="1016000" y="2449513"/>
          <p14:tracePt t="36523" x="976313" y="2449513"/>
          <p14:tracePt t="36556" x="931863" y="2466975"/>
          <p14:tracePt t="36674" x="920750" y="2493963"/>
          <p14:tracePt t="36682" x="920750" y="2505075"/>
          <p14:tracePt t="36706" x="925513" y="2522538"/>
          <p14:tracePt t="36723" x="982663" y="2522538"/>
          <p14:tracePt t="36756" x="1193800" y="2522538"/>
          <p14:tracePt t="36763" x="1238250" y="2522538"/>
          <p14:tracePt t="36789" x="1384300" y="2522538"/>
          <p14:tracePt t="36793" x="1411288" y="2511425"/>
          <p14:tracePt t="36823" x="1562100" y="2478088"/>
          <p14:tracePt t="36827" x="1606550" y="2460625"/>
          <p14:tracePt t="36854" x="1662113" y="2460625"/>
          <p14:tracePt t="36857" x="1673225" y="2449513"/>
          <p14:tracePt t="36888" x="1684338" y="2449513"/>
          <p14:tracePt t="36977" x="1684338" y="2438400"/>
          <p14:tracePt t="37025" x="1646238" y="2422525"/>
          <p14:tracePt t="37033" x="1635125" y="2422525"/>
          <p14:tracePt t="37054" x="1595438" y="2422525"/>
          <p14:tracePt t="37089" x="1377950" y="2422525"/>
          <p14:tracePt t="37122" x="1222375" y="2422525"/>
          <p14:tracePt t="37156" x="1109663" y="2422525"/>
          <p14:tracePt t="37161" x="1082675" y="2422525"/>
          <p14:tracePt t="37189" x="1027113" y="2422525"/>
          <p14:tracePt t="37378" x="1031875" y="2427288"/>
          <p14:tracePt t="37394" x="1060450" y="2427288"/>
          <p14:tracePt t="37401" x="1109663" y="2444750"/>
          <p14:tracePt t="37421" x="1189038" y="2460625"/>
          <p14:tracePt t="37454" x="1406525" y="2516188"/>
          <p14:tracePt t="37458" x="1433513" y="2516188"/>
          <p14:tracePt t="37487" x="1595438" y="2516188"/>
          <p14:tracePt t="37490" x="1612900" y="2516188"/>
          <p14:tracePt t="37521" x="1712913" y="2505075"/>
          <p14:tracePt t="37557" x="1752600" y="2489200"/>
          <p14:tracePt t="37589" x="1808163" y="2489200"/>
          <p14:tracePt t="37594" x="1819275" y="2489200"/>
          <p14:tracePt t="37623" x="1874838" y="2466975"/>
          <p14:tracePt t="37627" x="1885950" y="2466975"/>
          <p14:tracePt t="37657" x="1924050" y="2449513"/>
          <p14:tracePt t="37660" x="1941513" y="2449513"/>
          <p14:tracePt t="37690" x="1952625" y="2449513"/>
          <p14:tracePt t="37732" x="1963738" y="2438400"/>
          <p14:tracePt t="37762" x="1963738" y="2427288"/>
          <p14:tracePt t="37789" x="1963738" y="2411413"/>
          <p14:tracePt t="37793" x="1963738" y="2398713"/>
          <p14:tracePt t="37823" x="1963738" y="2371725"/>
          <p14:tracePt t="37828" x="1941513" y="2343150"/>
          <p14:tracePt t="37856" x="1835150" y="2271713"/>
          <p14:tracePt t="37859" x="1790700" y="2271713"/>
          <p14:tracePt t="37890" x="1579563" y="2254250"/>
          <p14:tracePt t="37923" x="1406525" y="2238375"/>
          <p14:tracePt t="37929" x="1355725" y="2238375"/>
          <p14:tracePt t="37956" x="1266825" y="2238375"/>
          <p14:tracePt t="37963" x="1255713" y="2238375"/>
          <p14:tracePt t="37990" x="1244600" y="2238375"/>
          <p14:tracePt t="38354" x="1227138" y="2238375"/>
          <p14:tracePt t="38362" x="1216025" y="2238375"/>
          <p14:tracePt t="38386" x="0" y="0"/>
        </p14:tracePtLst>
        <p14:tracePtLst>
          <p14:tracePt t="42799" x="798513" y="2895600"/>
          <p14:tracePt t="42841" x="803275" y="2895600"/>
          <p14:tracePt t="42857" x="858838" y="2895600"/>
          <p14:tracePt t="42865" x="892175" y="2895600"/>
          <p14:tracePt t="42887" x="931863" y="2906713"/>
          <p14:tracePt t="42890" x="993775" y="2924175"/>
          <p14:tracePt t="42921" x="1116013" y="2924175"/>
          <p14:tracePt t="42954" x="1160463" y="2940050"/>
          <p14:tracePt t="43114" x="1154113" y="2928938"/>
          <p14:tracePt t="43122" x="1093788" y="2928938"/>
          <p14:tracePt t="43131" x="1065213" y="2928938"/>
          <p14:tracePt t="43155" x="920750" y="2913063"/>
          <p14:tracePt t="43189" x="798513" y="2895600"/>
          <p14:tracePt t="43194" x="787400" y="2895600"/>
          <p14:tracePt t="43222" x="763588" y="2895600"/>
          <p14:tracePt t="43306" x="787400" y="2906713"/>
          <p14:tracePt t="43314" x="798513" y="2906713"/>
          <p14:tracePt t="43322" x="876300" y="2906713"/>
          <p14:tracePt t="43356" x="1109663" y="2924175"/>
          <p14:tracePt t="43389" x="1222375" y="2924175"/>
          <p14:tracePt t="43394" x="1238250" y="2924175"/>
          <p14:tracePt t="43423" x="1316038" y="2924175"/>
          <p14:tracePt t="43428" x="1333500" y="2924175"/>
          <p14:tracePt t="43456" x="1455738" y="2924175"/>
          <p14:tracePt t="43459" x="1484313" y="2924175"/>
          <p14:tracePt t="43490" x="1579563" y="2924175"/>
          <p14:tracePt t="43522" x="1590675" y="2924175"/>
          <p14:tracePt t="43610" x="1584325" y="2924175"/>
          <p14:tracePt t="43627" x="1539875" y="2924175"/>
          <p14:tracePt t="43635" x="1495425" y="2924175"/>
          <p14:tracePt t="43654" x="1377950" y="2935288"/>
          <p14:tracePt t="43656" x="1311275" y="2935288"/>
          <p14:tracePt t="43687" x="1149350" y="2935288"/>
          <p14:tracePt t="43690" x="1098550" y="2935288"/>
          <p14:tracePt t="43722" x="1071563" y="2935288"/>
          <p14:tracePt t="43817" x="1060450" y="2951163"/>
          <p14:tracePt t="43833" x="1109663" y="2962275"/>
          <p14:tracePt t="43854" x="1189038" y="2962275"/>
          <p14:tracePt t="43857" x="1255713" y="2979738"/>
          <p14:tracePt t="43888" x="1439863" y="2997200"/>
          <p14:tracePt t="43890" x="1466850" y="2997200"/>
          <p14:tracePt t="43924" x="1584325" y="2997200"/>
          <p14:tracePt t="43956" x="1635125" y="2997200"/>
          <p14:tracePt t="44122" x="1628775" y="2990850"/>
          <p14:tracePt t="44138" x="1601788" y="2990850"/>
          <p14:tracePt t="44156" x="1544638" y="2990850"/>
          <p14:tracePt t="44189" x="1411288" y="2990850"/>
          <p14:tracePt t="44195" x="1400175" y="2990850"/>
          <p14:tracePt t="44222" x="1333500" y="2990850"/>
          <p14:tracePt t="44227" x="1322388" y="2990850"/>
          <p14:tracePt t="44256" x="1282700" y="2990850"/>
          <p14:tracePt t="44290" x="1227138" y="2990850"/>
          <p14:tracePt t="44506" x="1216025" y="2979738"/>
          <p14:tracePt t="44650" x="1216025" y="2968625"/>
          <p14:tracePt t="44657" x="1255713" y="2951163"/>
          <p14:tracePt t="44689" x="1322388" y="2940050"/>
          <p14:tracePt t="44721" x="1417638" y="2940050"/>
          <p14:tracePt t="44754" x="1528763" y="2940050"/>
          <p14:tracePt t="44788" x="1606550" y="2940050"/>
          <p14:tracePt t="44821" x="1646238" y="2940050"/>
          <p14:tracePt t="45420" x="0" y="0"/>
        </p14:tracePtLst>
        <p14:tracePtLst>
          <p14:tracePt t="48179" x="2728913" y="2940050"/>
          <p14:tracePt t="48298" x="2755900" y="2928938"/>
          <p14:tracePt t="48307" x="2784475" y="2928938"/>
          <p14:tracePt t="48322" x="2840038" y="2928938"/>
          <p14:tracePt t="48356" x="3035300" y="2928938"/>
          <p14:tracePt t="48389" x="3224213" y="2928938"/>
          <p14:tracePt t="48394" x="3290888" y="2928938"/>
          <p14:tracePt t="48422" x="3314700" y="2928938"/>
          <p14:tracePt t="48746" x="3330575" y="2928938"/>
          <p14:tracePt t="48762" x="3359150" y="2928938"/>
          <p14:tracePt t="48770" x="3370263" y="2928938"/>
          <p14:tracePt t="48789" x="3441700" y="2928938"/>
          <p14:tracePt t="48822" x="3592513" y="2928938"/>
          <p14:tracePt t="48828" x="3603625" y="2928938"/>
          <p14:tracePt t="48856" x="3643313" y="2928938"/>
          <p14:tracePt t="48860" x="3654425" y="2928938"/>
          <p14:tracePt t="48890" x="3783013" y="2928938"/>
          <p14:tracePt t="48924" x="3916363" y="2928938"/>
          <p14:tracePt t="48929" x="3933825" y="2928938"/>
          <p14:tracePt t="48956" x="4000500" y="2928938"/>
          <p14:tracePt t="48989" x="4049713" y="2913063"/>
          <p14:tracePt t="49066" x="4044950" y="2913063"/>
          <p14:tracePt t="49082" x="4016375" y="2913063"/>
          <p14:tracePt t="49090" x="3971925" y="2913063"/>
          <p14:tracePt t="49123" x="3887788" y="2913063"/>
          <p14:tracePt t="49156" x="3876675" y="2913063"/>
          <p14:tracePt t="49242" x="3883025" y="2913063"/>
          <p14:tracePt t="49258" x="3927475" y="2913063"/>
          <p14:tracePt t="49266" x="3994150" y="2913063"/>
          <p14:tracePt t="49290" x="4156075" y="2928938"/>
          <p14:tracePt t="49322" x="4229100" y="2928938"/>
          <p14:tracePt t="49402" x="4217988" y="2928938"/>
          <p14:tracePt t="49410" x="4178300" y="2928938"/>
          <p14:tracePt t="49422" x="4129088" y="2928938"/>
          <p14:tracePt t="49426" x="4100513" y="2917825"/>
          <p14:tracePt t="49456" x="3994150" y="2917825"/>
          <p14:tracePt t="49460" x="3967163" y="2917825"/>
          <p14:tracePt t="49490" x="3732213" y="2917825"/>
          <p14:tracePt t="49523" x="3503613" y="2917825"/>
          <p14:tracePt t="49556" x="3252788" y="2917825"/>
          <p14:tracePt t="49589" x="3095625" y="2917825"/>
          <p14:tracePt t="49595" x="3068638" y="2928938"/>
          <p14:tracePt t="49622" x="2900363" y="2962275"/>
          <p14:tracePt t="49627" x="2855913" y="2974975"/>
          <p14:tracePt t="49656" x="2649538" y="3030538"/>
          <p14:tracePt t="49659" x="2549525" y="3046413"/>
          <p14:tracePt t="49690" x="2332038" y="3097213"/>
          <p14:tracePt t="49722" x="2303463" y="3097213"/>
          <p14:tracePt t="49978" x="2292350" y="3097213"/>
          <p14:tracePt t="49986" x="2247900" y="3113088"/>
          <p14:tracePt t="49995" x="2198688" y="3113088"/>
          <p14:tracePt t="50020" x="1997075" y="3113088"/>
          <p14:tracePt t="50054" x="1841500" y="3113088"/>
          <p14:tracePt t="50057" x="1797050" y="3113088"/>
          <p14:tracePt t="50087" x="1785938" y="3113088"/>
          <p14:tracePt t="51468" x="0" y="0"/>
        </p14:tracePtLst>
        <p14:tracePtLst>
          <p14:tracePt t="53838" x="1271588" y="3538538"/>
          <p14:tracePt t="53880" x="1271588" y="3498850"/>
          <p14:tracePt t="53887" x="1271588" y="3481388"/>
          <p14:tracePt t="53930" x="1289050" y="3470275"/>
          <p14:tracePt t="53950" x="1300163" y="3459163"/>
          <p14:tracePt t="53966" x="1344613" y="3443288"/>
          <p14:tracePt t="53990" x="1428750" y="3443288"/>
          <p14:tracePt t="54023" x="1595438" y="3443288"/>
          <p14:tracePt t="54056" x="1695450" y="3443288"/>
          <p14:tracePt t="54061" x="1706563" y="3443288"/>
          <p14:tracePt t="54123" x="1728788" y="3443288"/>
          <p14:tracePt t="54202" x="1746250" y="3443288"/>
          <p14:tracePt t="54218" x="1757363" y="3443288"/>
          <p14:tracePt t="54234" x="1785938" y="3454400"/>
          <p14:tracePt t="54256" x="1797050" y="3454400"/>
          <p14:tracePt t="54314" x="1812925" y="3481388"/>
          <p14:tracePt t="54323" x="1812925" y="3492500"/>
          <p14:tracePt t="54356" x="1852613" y="3532188"/>
          <p14:tracePt t="54361" x="1879600" y="3543300"/>
          <p14:tracePt t="54389" x="1947863" y="3543300"/>
          <p14:tracePt t="54393" x="1958975" y="3560763"/>
          <p14:tracePt t="54423" x="2030413" y="3598863"/>
          <p14:tracePt t="54427" x="2058988" y="3598863"/>
          <p14:tracePt t="54456" x="2130425" y="3598863"/>
          <p14:tracePt t="54460" x="2143125" y="3598863"/>
          <p14:tracePt t="54490" x="2254250" y="3598863"/>
          <p14:tracePt t="54524" x="2371725" y="3598863"/>
          <p14:tracePt t="54556" x="2398713" y="3598863"/>
          <p14:tracePt t="54591" x="2409825" y="3598863"/>
          <p14:tracePt t="54596" x="2438400" y="3598863"/>
          <p14:tracePt t="54622" x="2476500" y="3565525"/>
          <p14:tracePt t="54656" x="2487613" y="3543300"/>
          <p14:tracePt t="54690" x="2487613" y="3476625"/>
          <p14:tracePt t="54698" x="2476500" y="3448050"/>
          <p14:tracePt t="54722" x="2325688" y="3348038"/>
          <p14:tracePt t="54756" x="2130425" y="3281363"/>
          <p14:tracePt t="54761" x="2103438" y="3281363"/>
          <p14:tracePt t="54789" x="2036763" y="3281363"/>
          <p14:tracePt t="54824" x="1963738" y="3281363"/>
          <p14:tracePt t="54827" x="1952625" y="3281363"/>
          <p14:tracePt t="54856" x="1885950" y="3281363"/>
          <p14:tracePt t="54860" x="1857375" y="3281363"/>
          <p14:tracePt t="54890" x="1790700" y="3303588"/>
          <p14:tracePt t="54922" x="1752600" y="3343275"/>
          <p14:tracePt t="54956" x="1735138" y="3432175"/>
          <p14:tracePt t="54962" x="1735138" y="3443288"/>
          <p14:tracePt t="54970" x="1735138" y="3487738"/>
          <p14:tracePt t="54989" x="1735138" y="3514725"/>
          <p14:tracePt t="55022" x="1752600" y="3549650"/>
          <p14:tracePt t="55027" x="1768475" y="3565525"/>
          <p14:tracePt t="55056" x="1874838" y="3609975"/>
          <p14:tracePt t="55060" x="1924050" y="3627438"/>
          <p14:tracePt t="55092" x="2074863" y="3660775"/>
          <p14:tracePt t="55122" x="2270125" y="3676650"/>
          <p14:tracePt t="55156" x="2349500" y="3676650"/>
          <p14:tracePt t="55191" x="2387600" y="3676650"/>
          <p14:tracePt t="55195" x="2449513" y="3665538"/>
          <p14:tracePt t="55223" x="2476500" y="3654425"/>
          <p14:tracePt t="55227" x="2487613" y="3638550"/>
          <p14:tracePt t="55258" x="2527300" y="3598863"/>
          <p14:tracePt t="55290" x="2578100" y="3549650"/>
          <p14:tracePt t="55323" x="2622550" y="3432175"/>
          <p14:tracePt t="55356" x="2622550" y="3354388"/>
          <p14:tracePt t="55389" x="2509838" y="3281363"/>
          <p14:tracePt t="55394" x="2460625" y="3248025"/>
          <p14:tracePt t="55422" x="2320925" y="3248025"/>
          <p14:tracePt t="55427" x="2254250" y="3248025"/>
          <p14:tracePt t="55456" x="2070100" y="3230563"/>
          <p14:tracePt t="55459" x="2019300" y="3230563"/>
          <p14:tracePt t="55490" x="1879600" y="3230563"/>
          <p14:tracePt t="55522" x="1830388" y="3230563"/>
          <p14:tracePt t="55556" x="1728788" y="3308350"/>
          <p14:tracePt t="55590" x="1646238" y="3409950"/>
          <p14:tracePt t="55594" x="1646238" y="3421063"/>
          <p14:tracePt t="55623" x="1635125" y="3509963"/>
          <p14:tracePt t="55627" x="1635125" y="3549650"/>
          <p14:tracePt t="55656" x="1635125" y="3587750"/>
          <p14:tracePt t="55662" x="1635125" y="3598863"/>
          <p14:tracePt t="55690" x="1690688" y="3698875"/>
          <p14:tracePt t="55722" x="1808163" y="3760788"/>
          <p14:tracePt t="55756" x="2014538" y="3833813"/>
          <p14:tracePt t="55762" x="2047875" y="3833813"/>
          <p14:tracePt t="55789" x="2170113" y="3849688"/>
          <p14:tracePt t="55794" x="2181225" y="3849688"/>
          <p14:tracePt t="55822" x="2236788" y="3849688"/>
          <p14:tracePt t="55858" x="2320925" y="3849688"/>
          <p14:tracePt t="55890" x="2416175" y="3822700"/>
          <p14:tracePt t="55922" x="2443163" y="3783013"/>
          <p14:tracePt t="55956" x="2454275" y="3760788"/>
          <p14:tracePt t="55964" x="2454275" y="3749675"/>
          <p14:tracePt t="55989" x="2454275" y="3722688"/>
          <p14:tracePt t="55994" x="2454275" y="3711575"/>
          <p14:tracePt t="56023" x="2371725" y="3676650"/>
          <p14:tracePt t="56027" x="2360613" y="3676650"/>
          <p14:tracePt t="56057" x="2276475" y="3676650"/>
          <p14:tracePt t="56120" x="0" y="0"/>
        </p14:tracePtLst>
        <p14:tracePtLst>
          <p14:tracePt t="73659" x="1544638" y="3543300"/>
          <p14:tracePt t="73715" x="1544638" y="3560763"/>
          <p14:tracePt t="73730" x="1568450" y="3560763"/>
          <p14:tracePt t="73756" x="1635125" y="3571875"/>
          <p14:tracePt t="73789" x="1735138" y="3621088"/>
          <p14:tracePt t="73794" x="1752600" y="3621088"/>
          <p14:tracePt t="73823" x="1774825" y="3632200"/>
          <p14:tracePt t="74274" x="1801813" y="3632200"/>
          <p14:tracePt t="74282" x="1812925" y="3632200"/>
          <p14:tracePt t="74290" x="1841500" y="3621088"/>
          <p14:tracePt t="74322" x="1868488" y="3609975"/>
          <p14:tracePt t="74359" x="1890713" y="3587750"/>
          <p14:tracePt t="74389" x="1890713" y="3503613"/>
          <p14:tracePt t="74394" x="1890713" y="3492500"/>
          <p14:tracePt t="74420" x="1885950" y="3421063"/>
          <p14:tracePt t="74458" x="1785938" y="3381375"/>
          <p14:tracePt t="74490" x="1706563" y="3365500"/>
          <p14:tracePt t="74524" x="1695450" y="3365500"/>
          <p14:tracePt t="74557" x="1651000" y="3443288"/>
          <p14:tracePt t="74562" x="1651000" y="3454400"/>
          <p14:tracePt t="74589" x="1651000" y="3509963"/>
          <p14:tracePt t="74622" x="1673225" y="3565525"/>
          <p14:tracePt t="74628" x="1684338" y="3565525"/>
          <p14:tracePt t="74656" x="1701800" y="3565525"/>
          <p14:tracePt t="74660" x="1728788" y="3554413"/>
          <p14:tracePt t="74690" x="1768475" y="3470275"/>
          <p14:tracePt t="74723" x="1779588" y="3421063"/>
          <p14:tracePt t="74756" x="1779588" y="3409950"/>
          <p14:tracePt t="74790" x="1779588" y="3392488"/>
          <p14:tracePt t="74823" x="1679575" y="3392488"/>
          <p14:tracePt t="74827" x="1668463" y="3392488"/>
          <p14:tracePt t="74857" x="1628775" y="3432175"/>
          <p14:tracePt t="74889" x="1628775" y="3443288"/>
          <p14:tracePt t="74931" x="1628775" y="3436938"/>
          <p14:tracePt t="74956" x="1628775" y="3409950"/>
          <p14:tracePt t="74959" x="1628775" y="3392488"/>
          <p14:tracePt t="74989" x="1628775" y="3359150"/>
          <p14:tracePt t="75021" x="1562100" y="3343275"/>
          <p14:tracePt t="75054" x="1522413" y="3376613"/>
          <p14:tracePt t="75086" x="1522413" y="3398838"/>
          <p14:tracePt t="75700" x="0" y="0"/>
        </p14:tracePtLst>
        <p14:tracePtLst>
          <p14:tracePt t="79978" x="982663" y="2951163"/>
          <p14:tracePt t="80098" x="993775" y="2951163"/>
          <p14:tracePt t="80114" x="1004888" y="2940050"/>
          <p14:tracePt t="80122" x="1016000" y="2940050"/>
          <p14:tracePt t="80156" x="1182688" y="2940050"/>
          <p14:tracePt t="80189" x="1266825" y="2940050"/>
          <p14:tracePt t="80194" x="1277938" y="2940050"/>
          <p14:tracePt t="80222" x="1344613" y="2913063"/>
          <p14:tracePt t="80227" x="1355725" y="2913063"/>
          <p14:tracePt t="80256" x="1455738" y="2913063"/>
          <p14:tracePt t="80259" x="1466850" y="2913063"/>
          <p14:tracePt t="80290" x="1690688" y="2913063"/>
          <p14:tracePt t="80322" x="1757363" y="2913063"/>
          <p14:tracePt t="80422" x="1790700" y="2879725"/>
          <p14:tracePt t="80431" x="1801813" y="2868613"/>
          <p14:tracePt t="80457" x="1801813" y="2857500"/>
          <p14:tracePt t="80489" x="1562100" y="2840038"/>
          <p14:tracePt t="80493" x="1466850" y="2817813"/>
          <p14:tracePt t="80523" x="1244600" y="2801938"/>
          <p14:tracePt t="80527" x="1193800" y="2801938"/>
          <p14:tracePt t="80556" x="1109663" y="2801938"/>
          <p14:tracePt t="80560" x="1093788" y="2801938"/>
          <p14:tracePt t="80590" x="1031875" y="2801938"/>
          <p14:tracePt t="80622" x="982663" y="2801938"/>
          <p14:tracePt t="80656" x="909638" y="2801938"/>
          <p14:tracePt t="80689" x="898525" y="2801938"/>
          <p14:tracePt t="80758" x="898525" y="2806700"/>
          <p14:tracePt t="80776" x="936625" y="2857500"/>
          <p14:tracePt t="80790" x="982663" y="2895600"/>
          <p14:tracePt t="80824" x="1193800" y="2979738"/>
          <p14:tracePt t="80856" x="1433513" y="3030538"/>
          <p14:tracePt t="80889" x="1595438" y="3046413"/>
          <p14:tracePt t="80925" x="1635125" y="3046413"/>
          <p14:tracePt t="80954" x="1701800" y="3046413"/>
          <p14:tracePt t="80987" x="1752600" y="3041650"/>
          <p14:tracePt t="81093" x="1752600" y="3024188"/>
          <p14:tracePt t="81109" x="1728788" y="3013075"/>
          <p14:tracePt t="81121" x="1717675" y="3013075"/>
          <p14:tracePt t="81154" x="1706563" y="3001963"/>
          <p14:tracePt t="81205" x="1662113" y="3024188"/>
          <p14:tracePt t="81221" x="1646238" y="3046413"/>
          <p14:tracePt t="81252" x="1673225" y="3135313"/>
          <p14:tracePt t="81253" x="0" y="0"/>
        </p14:tracePtLst>
        <p14:tracePtLst>
          <p14:tracePt t="81743" x="1639888" y="3370263"/>
          <p14:tracePt t="81782" x="1639888" y="3392488"/>
          <p14:tracePt t="81790" x="1639888" y="3403600"/>
          <p14:tracePt t="81823" x="1646238" y="3498850"/>
          <p14:tracePt t="81856" x="1774825" y="3665538"/>
          <p14:tracePt t="81889" x="1952625" y="3733800"/>
          <p14:tracePt t="81893" x="2003425" y="3733800"/>
          <p14:tracePt t="81923" x="2025650" y="3733800"/>
          <p14:tracePt t="81927" x="2041525" y="3733800"/>
          <p14:tracePt t="81958" x="2052638" y="3733800"/>
          <p14:tracePt t="81991" x="2203450" y="3733800"/>
          <p14:tracePt t="82023" x="2516188" y="3733800"/>
          <p14:tracePt t="82056" x="2633663" y="3733800"/>
          <p14:tracePt t="82089" x="2689225" y="3727450"/>
          <p14:tracePt t="82093" x="2700338" y="3727450"/>
          <p14:tracePt t="82121" x="2711450" y="3727450"/>
          <p14:tracePt t="82154" x="2767013" y="3654425"/>
          <p14:tracePt t="82157" x="2767013" y="3627438"/>
          <p14:tracePt t="82188" x="2867025" y="3432175"/>
          <p14:tracePt t="82190" x="2833688" y="3359150"/>
          <p14:tracePt t="82221" x="2711450" y="3236913"/>
          <p14:tracePt t="82256" x="2589213" y="3175000"/>
          <p14:tracePt t="82262" x="2560638" y="3163888"/>
          <p14:tracePt t="82289" x="2498725" y="3097213"/>
          <p14:tracePt t="82293" x="2438400" y="3068638"/>
          <p14:tracePt t="82323" x="2354263" y="3041650"/>
          <p14:tracePt t="82327" x="2303463" y="3041650"/>
          <p14:tracePt t="82359" x="2108200" y="3041650"/>
          <p14:tracePt t="82389" x="1935163" y="3101975"/>
          <p14:tracePt t="82423" x="1819275" y="3141663"/>
          <p14:tracePt t="82457" x="1728788" y="3186113"/>
          <p14:tracePt t="82489" x="1701800" y="3214688"/>
          <p14:tracePt t="82494" x="1690688" y="3225800"/>
          <p14:tracePt t="82523" x="1690688" y="3381375"/>
          <p14:tracePt t="82527" x="1717675" y="3432175"/>
          <p14:tracePt t="82559" x="1852613" y="3643313"/>
          <p14:tracePt t="82590" x="2019300" y="3756025"/>
          <p14:tracePt t="82623" x="2136775" y="3783013"/>
          <p14:tracePt t="82657" x="2154238" y="3783013"/>
          <p14:tracePt t="82689" x="2236788" y="3783013"/>
          <p14:tracePt t="82694" x="2265363" y="3783013"/>
          <p14:tracePt t="82723" x="2360613" y="3744913"/>
          <p14:tracePt t="82727" x="2387600" y="3711575"/>
          <p14:tracePt t="82756" x="2460625" y="3654425"/>
          <p14:tracePt t="82759" x="2493963" y="3627438"/>
          <p14:tracePt t="82789" x="2527300" y="3598863"/>
          <p14:tracePt t="82823" x="2571750" y="3543300"/>
          <p14:tracePt t="82857" x="2560638" y="3465513"/>
          <p14:tracePt t="82889" x="2382838" y="3343275"/>
          <p14:tracePt t="82893" x="2314575" y="3325813"/>
          <p14:tracePt t="82923" x="2170113" y="3308350"/>
          <p14:tracePt t="82928" x="2103438" y="3308350"/>
          <p14:tracePt t="82956" x="1941513" y="3308350"/>
          <p14:tracePt t="82959" x="1924050" y="3308350"/>
          <p14:tracePt t="82990" x="1812925" y="3308350"/>
          <p14:tracePt t="83022" x="1746250" y="3392488"/>
          <p14:tracePt t="83056" x="1735138" y="3503613"/>
          <p14:tracePt t="83089" x="1735138" y="3605213"/>
          <p14:tracePt t="83094" x="1735138" y="3621088"/>
          <p14:tracePt t="83123" x="1852613" y="3711575"/>
          <p14:tracePt t="83128" x="1924050" y="3749675"/>
          <p14:tracePt t="83156" x="1997075" y="3789363"/>
          <p14:tracePt t="83160" x="2008188" y="3789363"/>
          <p14:tracePt t="83222" x="2036763" y="3789363"/>
          <p14:tracePt t="83230" x="2081213" y="3789363"/>
          <p14:tracePt t="83256" x="2232025" y="3711575"/>
          <p14:tracePt t="83289" x="2438400" y="3598863"/>
          <p14:tracePt t="83294" x="2449513" y="3582988"/>
          <p14:tracePt t="83324" x="2505075" y="3514725"/>
          <p14:tracePt t="83328" x="2505075" y="3503613"/>
          <p14:tracePt t="83356" x="2533650" y="3432175"/>
          <p14:tracePt t="83360" x="2533650" y="3421063"/>
          <p14:tracePt t="83389" x="2533650" y="3303588"/>
          <p14:tracePt t="83395" x="2527300" y="3275013"/>
          <p14:tracePt t="83421" x="2487613" y="3236913"/>
          <p14:tracePt t="83454" x="2382838" y="3219450"/>
          <p14:tracePt t="83458" x="2354263" y="3219450"/>
          <p14:tracePt t="83488" x="2270125" y="3219450"/>
          <p14:tracePt t="83490" x="2259013" y="3219450"/>
          <p14:tracePt t="83522" x="2176463" y="3219450"/>
          <p14:tracePt t="83554" x="2125663" y="3219450"/>
          <p14:tracePt t="83587" x="2058988" y="3241675"/>
          <p14:tracePt t="83621" x="2030413" y="3270250"/>
          <p14:tracePt t="83654" x="2030413" y="3348038"/>
          <p14:tracePt t="83658" x="2030413" y="3376613"/>
          <p14:tracePt t="83687" x="2030413" y="3387725"/>
          <p14:tracePt t="83819" x="2030413" y="3381375"/>
          <p14:tracePt t="83827" x="2003425" y="3354388"/>
          <p14:tracePt t="83853" x="0" y="0"/>
        </p14:tracePtLst>
        <p14:tracePtLst>
          <p14:tracePt t="84238" x="669925" y="2733675"/>
          <p14:tracePt t="84330" x="681038" y="2755900"/>
          <p14:tracePt t="84338" x="747713" y="2778125"/>
          <p14:tracePt t="84356" x="842963" y="2790825"/>
          <p14:tracePt t="84389" x="1076325" y="2857500"/>
          <p14:tracePt t="84393" x="1127125" y="2857500"/>
          <p14:tracePt t="84422" x="1249363" y="2857500"/>
          <p14:tracePt t="84426" x="1260475" y="2857500"/>
          <p14:tracePt t="84456" x="1417638" y="2857500"/>
          <p14:tracePt t="84460" x="1484313" y="2857500"/>
          <p14:tracePt t="84466" x="1511300" y="2857500"/>
          <p14:tracePt t="84490" x="1679575" y="2895600"/>
          <p14:tracePt t="84522" x="1779588" y="2913063"/>
          <p14:tracePt t="84634" x="1763713" y="2913063"/>
          <p14:tracePt t="84643" x="1746250" y="2913063"/>
          <p14:tracePt t="84656" x="1706563" y="2913063"/>
          <p14:tracePt t="84659" x="1639888" y="2913063"/>
          <p14:tracePt t="84689" x="1389063" y="2913063"/>
          <p14:tracePt t="84722" x="1049338" y="2913063"/>
          <p14:tracePt t="84756" x="993775" y="2901950"/>
          <p14:tracePt t="84789" x="982663" y="2901950"/>
          <p14:tracePt t="84842" x="965200" y="2901950"/>
          <p14:tracePt t="84858" x="987425" y="2913063"/>
          <p14:tracePt t="84890" x="1189038" y="2979738"/>
          <p14:tracePt t="84923" x="1466850" y="2997200"/>
          <p14:tracePt t="84956" x="1601788" y="2997200"/>
          <p14:tracePt t="84962" x="1612900" y="2997200"/>
          <p14:tracePt t="84990" x="1651000" y="2997200"/>
          <p14:tracePt t="84996" x="1662113" y="2997200"/>
          <p14:tracePt t="85001" x="1679575" y="2997200"/>
          <p14:tracePt t="85098" x="1668463" y="2990850"/>
          <p14:tracePt t="85114" x="1628775" y="2990850"/>
          <p14:tracePt t="85122" x="1557338" y="2968625"/>
          <p14:tracePt t="85157" x="1384300" y="2940050"/>
          <p14:tracePt t="85163" x="1355725" y="2940050"/>
          <p14:tracePt t="85189" x="1327150" y="2940050"/>
          <p14:tracePt t="85355" x="1304925" y="2940050"/>
          <p14:tracePt t="85363" x="1289050" y="2940050"/>
          <p14:tracePt t="85432" x="1311275" y="2962275"/>
          <p14:tracePt t="85433" x="0" y="0"/>
        </p14:tracePtLst>
        <p14:tracePtLst>
          <p14:tracePt t="85907" x="1785938" y="3225800"/>
          <p14:tracePt t="85946" x="1779588" y="3225800"/>
          <p14:tracePt t="85962" x="1763713" y="3248025"/>
          <p14:tracePt t="85989" x="1763713" y="3281363"/>
          <p14:tracePt t="85994" x="1763713" y="3325813"/>
          <p14:tracePt t="86024" x="1763713" y="3392488"/>
          <p14:tracePt t="86028" x="1763713" y="3443288"/>
          <p14:tracePt t="86056" x="1763713" y="3492500"/>
          <p14:tracePt t="86060" x="1763713" y="3503613"/>
          <p14:tracePt t="86090" x="1812925" y="3560763"/>
          <p14:tracePt t="86124" x="1890713" y="3587750"/>
          <p14:tracePt t="86156" x="2108200" y="3605213"/>
          <p14:tracePt t="86189" x="2449513" y="3621088"/>
          <p14:tracePt t="86193" x="2544763" y="3621088"/>
          <p14:tracePt t="86223" x="2633663" y="3621088"/>
          <p14:tracePt t="86266" x="2660650" y="3621088"/>
          <p14:tracePt t="86290" x="2689225" y="3621088"/>
          <p14:tracePt t="86324" x="2700338" y="3514725"/>
          <p14:tracePt t="86356" x="2667000" y="3432175"/>
          <p14:tracePt t="86389" x="2627313" y="3392488"/>
          <p14:tracePt t="86395" x="2600325" y="3381375"/>
          <p14:tracePt t="86423" x="2365375" y="3308350"/>
          <p14:tracePt t="86427" x="2314575" y="3275013"/>
          <p14:tracePt t="86456" x="2154238" y="3275013"/>
          <p14:tracePt t="86489" x="1997075" y="3286125"/>
          <p14:tracePt t="86494" x="1924050" y="3343275"/>
          <p14:tracePt t="86523" x="1728788" y="3443288"/>
          <p14:tracePt t="86527" x="1679575" y="3476625"/>
          <p14:tracePt t="86556" x="1568450" y="3543300"/>
          <p14:tracePt t="86560" x="1550988" y="3543300"/>
          <p14:tracePt t="86590" x="1511300" y="3582988"/>
          <p14:tracePt t="86622" x="1522413" y="3676650"/>
          <p14:tracePt t="86656" x="1662113" y="3756025"/>
          <p14:tracePt t="86661" x="1673225" y="3756025"/>
          <p14:tracePt t="86690" x="1790700" y="3767138"/>
          <p14:tracePt t="86695" x="1808163" y="3767138"/>
          <p14:tracePt t="86724" x="1835150" y="3767138"/>
          <p14:tracePt t="86727" x="1846263" y="3767138"/>
          <p14:tracePt t="86756" x="1857375" y="3760788"/>
          <p14:tracePt t="86790" x="1912938" y="3733800"/>
          <p14:tracePt t="87246" x="1924050" y="3733800"/>
          <p14:tracePt t="87261" x="0" y="0"/>
        </p14:tracePtLst>
        <p14:tracePtLst>
          <p14:tracePt t="87958" x="2946400" y="3509963"/>
          <p14:tracePt t="88062" x="2957513" y="3509963"/>
          <p14:tracePt t="88078" x="3001963" y="3509963"/>
          <p14:tracePt t="88089" x="3013075" y="3509963"/>
          <p14:tracePt t="88122" x="3168650" y="3509963"/>
          <p14:tracePt t="88126" x="3213100" y="3509963"/>
          <p14:tracePt t="88155" x="3397250" y="3509963"/>
          <p14:tracePt t="88159" x="3486150" y="3509963"/>
          <p14:tracePt t="88190" x="3692525" y="3509963"/>
          <p14:tracePt t="88222" x="3776663" y="3509963"/>
          <p14:tracePt t="88230" x="3787775" y="3509963"/>
          <p14:tracePt t="88256" x="3827463" y="3509963"/>
          <p14:tracePt t="88289" x="3894138" y="3509963"/>
          <p14:tracePt t="88295" x="3911600" y="3509963"/>
          <p14:tracePt t="88322" x="3960813" y="3509963"/>
          <p14:tracePt t="88328" x="3971925" y="3509963"/>
          <p14:tracePt t="88356" x="4027488" y="3509963"/>
          <p14:tracePt t="88359" x="4038600" y="3509963"/>
          <p14:tracePt t="88390" x="4106863" y="3509963"/>
          <p14:tracePt t="88423" x="4167188" y="3509963"/>
          <p14:tracePt t="88456" x="4262438" y="3509963"/>
          <p14:tracePt t="88489" x="4451350" y="3509963"/>
          <p14:tracePt t="88493" x="4541838" y="3509963"/>
          <p14:tracePt t="88521" x="4664075" y="3509963"/>
          <p14:tracePt t="88554" x="4797425" y="3509963"/>
          <p14:tracePt t="88587" x="4921250" y="3560763"/>
          <p14:tracePt t="88589" x="4932363" y="3560763"/>
          <p14:tracePt t="88623" x="4999038" y="3594100"/>
          <p14:tracePt t="88656" x="5065713" y="3594100"/>
          <p14:tracePt t="88689" x="5076825" y="3594100"/>
          <p14:tracePt t="89278" x="5072063" y="3594100"/>
          <p14:tracePt t="89730" x="5043488" y="3594100"/>
          <p14:tracePt t="89739" x="5032375" y="3594100"/>
          <p14:tracePt t="89763" x="5021263" y="3582988"/>
          <p14:tracePt t="90546" x="5003800" y="3582988"/>
          <p14:tracePt t="91362" x="4992688" y="3582988"/>
          <p14:tracePt t="92098" x="4981575" y="3582988"/>
          <p14:tracePt t="92339" x="4970463" y="3571875"/>
          <p14:tracePt t="93622" x="4954588" y="3571875"/>
          <p14:tracePt t="93638" x="4914900" y="3571875"/>
          <p14:tracePt t="93652" x="4899025" y="3598863"/>
          <p14:tracePt t="93653" x="0" y="0"/>
        </p14:tracePtLst>
        <p14:tracePtLst>
          <p14:tracePt t="94655" x="1009650" y="4022725"/>
          <p14:tracePt t="94758" x="1049338" y="4022725"/>
          <p14:tracePt t="94766" x="1060450" y="4022725"/>
          <p14:tracePt t="94791" x="1222375" y="4022725"/>
          <p14:tracePt t="94823" x="1473200" y="4022725"/>
          <p14:tracePt t="94856" x="1662113" y="4022725"/>
          <p14:tracePt t="94890" x="1717675" y="4022725"/>
          <p14:tracePt t="94950" x="1728788" y="4022725"/>
          <p14:tracePt t="95030" x="1739900" y="4022725"/>
          <p14:tracePt t="95046" x="1757363" y="4022725"/>
          <p14:tracePt t="95190" x="1768475" y="4022725"/>
          <p14:tracePt t="95302" x="1797050" y="4022725"/>
          <p14:tracePt t="95311" x="1808163" y="4022725"/>
          <p14:tracePt t="95322" x="1819275" y="4022725"/>
          <p14:tracePt t="95356" x="1941513" y="4022725"/>
          <p14:tracePt t="95360" x="1992313" y="4022725"/>
          <p14:tracePt t="95389" x="2176463" y="4022725"/>
          <p14:tracePt t="95393" x="2265363" y="4022725"/>
          <p14:tracePt t="95423" x="2454275" y="4022725"/>
          <p14:tracePt t="95427" x="2520950" y="4022725"/>
          <p14:tracePt t="95456" x="2593975" y="4011613"/>
          <p14:tracePt t="95462" x="2633663" y="4011613"/>
          <p14:tracePt t="95489" x="2649538" y="4011613"/>
          <p14:tracePt t="95818" x="2660650" y="3995738"/>
          <p14:tracePt t="96266" x="2689225" y="4006850"/>
          <p14:tracePt t="96274" x="2700338" y="4006850"/>
          <p14:tracePt t="96322" x="2728913" y="4056063"/>
          <p14:tracePt t="96394" x="2740025" y="4073525"/>
          <p14:tracePt t="96410" x="2767013" y="4073525"/>
          <p14:tracePt t="96422" x="2778125" y="4073525"/>
          <p14:tracePt t="96538" x="2795588" y="4073525"/>
          <p14:tracePt t="96554" x="2806700" y="4073525"/>
          <p14:tracePt t="96562" x="2817813" y="4073525"/>
          <p14:tracePt t="96589" x="2884488" y="4073525"/>
          <p14:tracePt t="96594" x="2895600" y="4073525"/>
          <p14:tracePt t="96624" x="2968625" y="4073525"/>
          <p14:tracePt t="96627" x="2990850" y="4073525"/>
          <p14:tracePt t="96656" x="3017838" y="4073525"/>
          <p14:tracePt t="96660" x="3046413" y="4073525"/>
          <p14:tracePt t="96690" x="3095625" y="4073525"/>
          <p14:tracePt t="96724" x="3190875" y="4073525"/>
          <p14:tracePt t="96756" x="3246438" y="4073525"/>
          <p14:tracePt t="96789" x="3325813" y="4084638"/>
          <p14:tracePt t="96794" x="3352800" y="4084638"/>
          <p14:tracePt t="96822" x="3381375" y="4084638"/>
          <p14:tracePt t="96827" x="3392488" y="4084638"/>
          <p14:tracePt t="96856" x="3436938" y="4084638"/>
          <p14:tracePt t="96891" x="3475038" y="4084638"/>
          <p14:tracePt t="96924" x="3576638" y="4084638"/>
          <p14:tracePt t="96956" x="3721100" y="4084638"/>
          <p14:tracePt t="96962" x="3732213" y="4084638"/>
          <p14:tracePt t="96990" x="3849688" y="4084638"/>
          <p14:tracePt t="96995" x="3876675" y="4084638"/>
          <p14:tracePt t="97022" x="3983038" y="4084638"/>
          <p14:tracePt t="97026" x="3994150" y="4084638"/>
          <p14:tracePt t="97056" x="4083050" y="4084638"/>
          <p14:tracePt t="97060" x="4111625" y="4084638"/>
          <p14:tracePt t="97090" x="4173538" y="4084638"/>
          <p14:tracePt t="97122" x="4229100" y="4102100"/>
          <p14:tracePt t="97156" x="4267200" y="4102100"/>
          <p14:tracePt t="97189" x="4295775" y="4102100"/>
          <p14:tracePt t="97196" x="4324350" y="4102100"/>
          <p14:tracePt t="97222" x="4391025" y="4102100"/>
          <p14:tracePt t="97227" x="4402138" y="4113213"/>
          <p14:tracePt t="97256" x="4468813" y="4113213"/>
          <p14:tracePt t="97259" x="4486275" y="4113213"/>
          <p14:tracePt t="97290" x="4535488" y="4129088"/>
          <p14:tracePt t="97322" x="4575175" y="4140200"/>
          <p14:tracePt t="97356" x="4681538" y="4151313"/>
          <p14:tracePt t="97392" x="4719638" y="4168775"/>
          <p14:tracePt t="98782" x="4730750" y="4168775"/>
          <p14:tracePt t="98798" x="4725988" y="4179888"/>
          <p14:tracePt t="98819" x="4652963" y="4191000"/>
          <p14:tracePt t="98820" x="0" y="0"/>
        </p14:tracePtLst>
        <p14:tracePtLst>
          <p14:tracePt t="99982" x="1116013" y="4279900"/>
          <p14:tracePt t="100102" x="1116013" y="4268788"/>
          <p14:tracePt t="100118" x="1165225" y="4251325"/>
          <p14:tracePt t="100125" x="1216025" y="4235450"/>
          <p14:tracePt t="100156" x="1422400" y="4235450"/>
          <p14:tracePt t="100159" x="1489075" y="4235450"/>
          <p14:tracePt t="100192" x="1544638" y="4217988"/>
          <p14:tracePt t="100230" x="1562100" y="4217988"/>
          <p14:tracePt t="100256" x="1612900" y="4217988"/>
          <p14:tracePt t="100289" x="1695450" y="4217988"/>
          <p14:tracePt t="100296" x="1746250" y="4217988"/>
          <p14:tracePt t="100322" x="1885950" y="4229100"/>
          <p14:tracePt t="100327" x="1919288" y="4229100"/>
          <p14:tracePt t="100356" x="1941513" y="4246563"/>
          <p14:tracePt t="100390" x="1997075" y="4275138"/>
          <p14:tracePt t="100422" x="2036763" y="4286250"/>
          <p14:tracePt t="100456" x="2074863" y="4286250"/>
          <p14:tracePt t="100461" x="2092325" y="4286250"/>
          <p14:tracePt t="100678" x="2092325" y="4279900"/>
          <p14:tracePt t="100822" x="2081213" y="4279900"/>
          <p14:tracePt t="100830" x="2070100" y="4279900"/>
          <p14:tracePt t="100856" x="1952625" y="4279900"/>
          <p14:tracePt t="100889" x="1824038" y="4279900"/>
          <p14:tracePt t="100894" x="1774825" y="4279900"/>
          <p14:tracePt t="100923" x="1724025" y="4279900"/>
          <p14:tracePt t="100927" x="1706563" y="4279900"/>
          <p14:tracePt t="100959" x="1646238" y="4279900"/>
          <p14:tracePt t="101078" x="1628775" y="4286250"/>
          <p14:tracePt t="101110" x="1628775" y="4297363"/>
          <p14:tracePt t="101126" x="1668463" y="4330700"/>
          <p14:tracePt t="101134" x="1684338" y="4341813"/>
          <p14:tracePt t="101157" x="1735138" y="4341813"/>
          <p14:tracePt t="101190" x="1846263" y="4341813"/>
          <p14:tracePt t="101222" x="2019300" y="4341813"/>
          <p14:tracePt t="101256" x="2119313" y="4341813"/>
          <p14:tracePt t="101289" x="2159000" y="4341813"/>
          <p14:tracePt t="101293" x="2209800" y="4341813"/>
          <p14:tracePt t="101323" x="2292350" y="4341813"/>
          <p14:tracePt t="101327" x="2343150" y="4341813"/>
          <p14:tracePt t="101356" x="2409825" y="4341813"/>
          <p14:tracePt t="101389" x="2438400" y="4335463"/>
          <p14:tracePt t="101423" x="2476500" y="4335463"/>
          <p14:tracePt t="101457" x="2493963" y="4291013"/>
          <p14:tracePt t="101558" x="2505075" y="4279900"/>
          <p14:tracePt t="102953" x="0" y="0"/>
        </p14:tracePtLst>
        <p14:tracePtLst>
          <p14:tracePt t="105566" x="1389063" y="4625975"/>
          <p14:tracePt t="105718" x="1400175" y="4625975"/>
          <p14:tracePt t="105734" x="1428750" y="4625975"/>
          <p14:tracePt t="105757" x="1506538" y="4654550"/>
          <p14:tracePt t="105760" x="1522413" y="4665663"/>
          <p14:tracePt t="105790" x="1584325" y="4681538"/>
          <p14:tracePt t="105864" x="1612900" y="4692650"/>
          <p14:tracePt t="105871" x="1628775" y="4692650"/>
          <p14:tracePt t="105889" x="1639888" y="4703763"/>
          <p14:tracePt t="105922" x="1651000" y="4721225"/>
          <p14:tracePt t="106582" x="1668463" y="4721225"/>
          <p14:tracePt t="106614" x="1679575" y="4721225"/>
          <p14:tracePt t="106622" x="1690688" y="4721225"/>
          <p14:tracePt t="106657" x="1785938" y="4721225"/>
          <p14:tracePt t="106689" x="1841500" y="4721225"/>
          <p14:tracePt t="106694" x="1852613" y="4721225"/>
          <p14:tracePt t="106722" x="1890713" y="4721225"/>
          <p14:tracePt t="106727" x="1901825" y="4732338"/>
          <p14:tracePt t="106756" x="1912938" y="4732338"/>
          <p14:tracePt t="106790" x="1970088" y="4732338"/>
          <p14:tracePt t="106822" x="2036763" y="4732338"/>
          <p14:tracePt t="106857" x="2047875" y="4732338"/>
          <p14:tracePt t="106918" x="2058988" y="4732338"/>
          <p14:tracePt t="106934" x="2070100" y="4732338"/>
          <p14:tracePt t="107078" x="2085975" y="4732338"/>
          <p14:tracePt t="107110" x="2097088" y="4743450"/>
          <p14:tracePt t="107734" x="2108200" y="4743450"/>
          <p14:tracePt t="107742" x="2170113" y="4743450"/>
          <p14:tracePt t="107756" x="2198688" y="4759325"/>
          <p14:tracePt t="107789" x="2332038" y="4759325"/>
          <p14:tracePt t="107795" x="2343150" y="4759325"/>
          <p14:tracePt t="107822" x="2371725" y="4759325"/>
          <p14:tracePt t="107962" x="2393950" y="4759325"/>
          <p14:tracePt t="107971" x="2409825" y="4754563"/>
          <p14:tracePt t="107989" x="2420938" y="4754563"/>
          <p14:tracePt t="108022" x="2432050" y="4754563"/>
          <p14:tracePt t="108027" x="2449513" y="4754563"/>
          <p14:tracePt t="108058" x="2476500" y="4737100"/>
          <p14:tracePt t="108091" x="2544763" y="4737100"/>
          <p14:tracePt t="108122" x="2566988" y="4737100"/>
          <p14:tracePt t="108157" x="2582863" y="4737100"/>
          <p14:tracePt t="108191" x="2622550" y="4737100"/>
          <p14:tracePt t="108195" x="2633663" y="4737100"/>
          <p14:tracePt t="108222" x="2644775" y="4737100"/>
          <p14:tracePt t="108254" x="2700338" y="4737100"/>
          <p14:tracePt t="108258" x="2711450" y="4737100"/>
          <p14:tracePt t="108288" x="2762250" y="4737100"/>
          <p14:tracePt t="108321" x="2900363" y="4748213"/>
          <p14:tracePt t="108354" x="3017838" y="4748213"/>
          <p14:tracePt t="108388" x="3068638" y="4748213"/>
          <p14:tracePt t="108421" x="3106738" y="4748213"/>
          <p14:tracePt t="108489" x="3119438" y="4748213"/>
          <p14:tracePt t="108505" x="3135313" y="4743450"/>
          <p14:tracePt t="108553" x="3146425" y="4732338"/>
          <p14:tracePt t="108587" x="3157538" y="4714875"/>
          <p14:tracePt t="108601" x="3168650" y="4703763"/>
          <p14:tracePt t="108649" x="3168650" y="4676775"/>
          <p14:tracePt t="108657" x="3168650" y="4665663"/>
          <p14:tracePt t="108688" x="3168650" y="4597400"/>
          <p14:tracePt t="108690" x="3168650" y="4581525"/>
          <p14:tracePt t="108722" x="3163888" y="4559300"/>
          <p14:tracePt t="108754" x="3013075" y="4541838"/>
          <p14:tracePt t="108788" x="2878138" y="4530725"/>
          <p14:tracePt t="108821" x="2862263" y="4530725"/>
          <p14:tracePt t="108855" x="2811463" y="4530725"/>
          <p14:tracePt t="108887" x="2784475" y="4548188"/>
          <p14:tracePt t="108890" x="2767013" y="4575175"/>
          <p14:tracePt t="108921" x="2740025" y="4630738"/>
          <p14:tracePt t="108955" x="2728913" y="4676775"/>
          <p14:tracePt t="108988" x="2728913" y="4699000"/>
          <p14:tracePt t="109021" x="2728913" y="4737100"/>
          <p14:tracePt t="109024" x="2728913" y="4748213"/>
          <p14:tracePt t="109055" x="2733675" y="4803775"/>
          <p14:tracePt t="109058" x="2744788" y="4814888"/>
          <p14:tracePt t="109088" x="2867025" y="4865688"/>
          <p14:tracePt t="109091" x="2884488" y="4876800"/>
          <p14:tracePt t="109121" x="2940050" y="4876800"/>
          <p14:tracePt t="109155" x="3040063" y="4876800"/>
          <p14:tracePt t="109188" x="3157538" y="4854575"/>
          <p14:tracePt t="109221" x="3201988" y="4748213"/>
          <p14:tracePt t="109254" x="3219450" y="4654550"/>
          <p14:tracePt t="109258" x="3219450" y="4608513"/>
          <p14:tracePt t="109288" x="3175000" y="4514850"/>
          <p14:tracePt t="109290" x="3101975" y="4481513"/>
          <p14:tracePt t="109321" x="3017838" y="4452938"/>
          <p14:tracePt t="109355" x="2924175" y="4452938"/>
          <p14:tracePt t="109388" x="2822575" y="4459288"/>
          <p14:tracePt t="109421" x="2767013" y="4514850"/>
          <p14:tracePt t="109454" x="2767013" y="4608513"/>
          <p14:tracePt t="109458" x="2767013" y="4619625"/>
          <p14:tracePt t="109488" x="2773363" y="4703763"/>
          <p14:tracePt t="109490" x="2773363" y="4721225"/>
          <p14:tracePt t="109521" x="2873375" y="4732338"/>
          <p14:tracePt t="109555" x="2924175" y="4732338"/>
          <p14:tracePt t="109588" x="3017838" y="4676775"/>
          <p14:tracePt t="109621" x="3028950" y="4643438"/>
          <p14:tracePt t="109625" x="3046413" y="4597400"/>
          <p14:tracePt t="109654" x="3046413" y="4586288"/>
          <p14:tracePt t="109721" x="3057525" y="4592638"/>
          <p14:tracePt t="109737" x="3084513" y="4619625"/>
          <p14:tracePt t="109754" x="3113088" y="4648200"/>
          <p14:tracePt t="109788" x="3163888" y="4687888"/>
          <p14:tracePt t="109821" x="3263900" y="4699000"/>
          <p14:tracePt t="109825" x="3275013" y="4699000"/>
          <p14:tracePt t="109854" x="3314700" y="4699000"/>
          <p14:tracePt t="110090" x="3308350" y="4699000"/>
          <p14:tracePt t="110106" x="3308350" y="4710113"/>
          <p14:tracePt t="110122" x="3297238" y="4737100"/>
          <p14:tracePt t="110156" x="3279775" y="4765675"/>
          <p14:tracePt t="110190" x="3257550" y="4787900"/>
          <p14:tracePt t="110194" x="3230563" y="4814888"/>
          <p14:tracePt t="110223" x="3201988" y="4843463"/>
          <p14:tracePt t="110227" x="3190875" y="4854575"/>
          <p14:tracePt t="110256" x="3057525" y="4927600"/>
          <p14:tracePt t="110260" x="3006725" y="4960938"/>
          <p14:tracePt t="110290" x="2722563" y="5067300"/>
          <p14:tracePt t="110322" x="2555875" y="5067300"/>
          <p14:tracePt t="110356" x="2325688" y="5067300"/>
          <p14:tracePt t="110389" x="2170113" y="5067300"/>
          <p14:tracePt t="110394" x="2143125" y="5067300"/>
          <p14:tracePt t="110422" x="2019300" y="5067300"/>
          <p14:tracePt t="110426" x="2008188" y="5067300"/>
          <p14:tracePt t="110456" x="1919288" y="5056188"/>
          <p14:tracePt t="110459" x="1890713" y="5038725"/>
          <p14:tracePt t="110490" x="1797050" y="5027613"/>
          <p14:tracePt t="110523" x="1701800" y="5027613"/>
          <p14:tracePt t="110556" x="1584325" y="5027613"/>
          <p14:tracePt t="110562" x="1539875" y="5027613"/>
          <p14:tracePt t="110572" x="1528763" y="5016500"/>
          <p14:tracePt t="110589" x="1484313" y="5016500"/>
          <p14:tracePt t="110623" x="1366838" y="5016500"/>
          <p14:tracePt t="110628" x="1338263" y="5016500"/>
          <p14:tracePt t="110656" x="1193800" y="4999038"/>
          <p14:tracePt t="110660" x="1182688" y="4999038"/>
          <p14:tracePt t="110691" x="1031875" y="4999038"/>
          <p14:tracePt t="110723" x="931863" y="4983163"/>
          <p14:tracePt t="110756" x="865188" y="4983163"/>
          <p14:tracePt t="110791" x="798513" y="4983163"/>
          <p14:tracePt t="110823" x="747713" y="4983163"/>
          <p14:tracePt t="110886" x="708025" y="4983163"/>
          <p14:tracePt t="110989" x="714375" y="4983163"/>
          <p14:tracePt t="111005" x="758825" y="4983163"/>
          <p14:tracePt t="111021" x="814388" y="4983163"/>
          <p14:tracePt t="111054" x="993775" y="4983163"/>
          <p14:tracePt t="111087" x="1200150" y="4983163"/>
          <p14:tracePt t="111121" x="1433513" y="4983163"/>
          <p14:tracePt t="111154" x="1706563" y="4983163"/>
          <p14:tracePt t="111158" x="1735138" y="4983163"/>
          <p14:tracePt t="111187" x="1863725" y="4965700"/>
          <p14:tracePt t="111190" x="1874838" y="4965700"/>
          <p14:tracePt t="111221" x="1941513" y="4954588"/>
          <p14:tracePt t="111254" x="1952625" y="4954588"/>
          <p14:tracePt t="111342" x="1970088" y="4954588"/>
          <p14:tracePt t="111374" x="1981200" y="4954588"/>
          <p14:tracePt t="111382" x="1992313" y="4954588"/>
          <p14:tracePt t="111390" x="2008188" y="4954588"/>
          <p14:tracePt t="111423" x="2103438" y="4954588"/>
          <p14:tracePt t="111456" x="2276475" y="4938713"/>
          <p14:tracePt t="111461" x="2343150" y="4938713"/>
          <p14:tracePt t="111489" x="2465388" y="4921250"/>
          <p14:tracePt t="111494" x="2476500" y="4921250"/>
          <p14:tracePt t="111523" x="2520950" y="4921250"/>
          <p14:tracePt t="111527" x="2533650" y="4921250"/>
          <p14:tracePt t="111556" x="2616200" y="4905375"/>
          <p14:tracePt t="111561" x="2627313" y="4905375"/>
          <p14:tracePt t="111590" x="2744788" y="4905375"/>
          <p14:tracePt t="111622" x="2862263" y="4905375"/>
          <p14:tracePt t="111657" x="2911475" y="4905375"/>
          <p14:tracePt t="111662" x="2928938" y="4905375"/>
          <p14:tracePt t="111689" x="2990850" y="4905375"/>
          <p14:tracePt t="111694" x="3024188" y="4905375"/>
          <p14:tracePt t="111723" x="3090863" y="4905375"/>
          <p14:tracePt t="111790" x="3101975" y="4905375"/>
          <p14:tracePt t="111798" x="3130550" y="4905375"/>
          <p14:tracePt t="111823" x="3141663" y="4905375"/>
          <p14:tracePt t="111870" x="3152775" y="4905375"/>
          <p14:tracePt t="111889" x="3179763" y="4883150"/>
          <p14:tracePt t="111923" x="3179763" y="4781550"/>
          <p14:tracePt t="111929" x="3179763" y="4770438"/>
          <p14:tracePt t="111956" x="3124200" y="4732338"/>
          <p14:tracePt t="111960" x="3113088" y="4714875"/>
          <p14:tracePt t="111967" x="3084513" y="4714875"/>
          <p14:tracePt t="111990" x="2940050" y="4703763"/>
          <p14:tracePt t="112022" x="2789238" y="4703763"/>
          <p14:tracePt t="112031" x="2755900" y="4703763"/>
          <p14:tracePt t="112056" x="2705100" y="4703763"/>
          <p14:tracePt t="112091" x="2667000" y="4703763"/>
          <p14:tracePt t="112094" x="2649538" y="4725988"/>
          <p14:tracePt t="112123" x="2638425" y="4765675"/>
          <p14:tracePt t="112128" x="2638425" y="4776788"/>
          <p14:tracePt t="112156" x="2605088" y="4854575"/>
          <p14:tracePt t="112160" x="2605088" y="4865688"/>
          <p14:tracePt t="112190" x="2627313" y="4916488"/>
          <p14:tracePt t="112222" x="2700338" y="4943475"/>
          <p14:tracePt t="112256" x="2722563" y="4960938"/>
          <p14:tracePt t="112289" x="2789238" y="4960938"/>
          <p14:tracePt t="112294" x="2800350" y="4960938"/>
          <p14:tracePt t="112324" x="2873375" y="4960938"/>
          <p14:tracePt t="112328" x="2884488" y="4960938"/>
          <p14:tracePt t="112356" x="2973388" y="4932363"/>
          <p14:tracePt t="112360" x="2973388" y="4916488"/>
          <p14:tracePt t="112390" x="3013075" y="4803775"/>
          <p14:tracePt t="112423" x="3013075" y="4725988"/>
          <p14:tracePt t="112456" x="3013075" y="4659313"/>
          <p14:tracePt t="112462" x="3013075" y="4648200"/>
          <p14:tracePt t="112489" x="2973388" y="4586288"/>
          <p14:tracePt t="112494" x="2962275" y="4586288"/>
          <p14:tracePt t="112524" x="2895600" y="4586288"/>
          <p14:tracePt t="112528" x="2867025" y="4559300"/>
          <p14:tracePt t="112556" x="2784475" y="4548188"/>
          <p14:tracePt t="112560" x="2755900" y="4552950"/>
          <p14:tracePt t="112590" x="2667000" y="4625975"/>
          <p14:tracePt t="112624" x="2667000" y="4743450"/>
          <p14:tracePt t="112656" x="2716213" y="4792663"/>
          <p14:tracePt t="112689" x="2762250" y="4838700"/>
          <p14:tracePt t="112723" x="2773363" y="4838700"/>
          <p14:tracePt t="113341" x="0" y="0"/>
        </p14:tracePtLst>
        <p14:tracePtLst>
          <p14:tracePt t="115499" x="1060450" y="5172075"/>
          <p14:tracePt t="115538" x="1071563" y="5172075"/>
          <p14:tracePt t="115554" x="1087438" y="5172075"/>
          <p14:tracePt t="115562" x="1116013" y="5172075"/>
          <p14:tracePt t="115589" x="1138238" y="5178425"/>
          <p14:tracePt t="115622" x="1277938" y="5222875"/>
          <p14:tracePt t="115628" x="1316038" y="5222875"/>
          <p14:tracePt t="115656" x="1389063" y="5262563"/>
          <p14:tracePt t="115659" x="1400175" y="5262563"/>
          <p14:tracePt t="115698" x="1411288" y="5262563"/>
          <p14:tracePt t="115722" x="1500188" y="5273675"/>
          <p14:tracePt t="115756" x="1673225" y="5273675"/>
          <p14:tracePt t="115789" x="1808163" y="5273675"/>
          <p14:tracePt t="115794" x="1835150" y="5273675"/>
          <p14:tracePt t="115823" x="1874838" y="5273675"/>
          <p14:tracePt t="115827" x="1901825" y="5273675"/>
          <p14:tracePt t="115856" x="1930400" y="5273675"/>
          <p14:tracePt t="115860" x="1970088" y="5273675"/>
          <p14:tracePt t="115889" x="1985963" y="5273675"/>
          <p14:tracePt t="115924" x="2014538" y="5267325"/>
          <p14:tracePt t="115956" x="2070100" y="5211763"/>
          <p14:tracePt t="115989" x="1981200" y="5083175"/>
          <p14:tracePt t="115994" x="1970088" y="5072063"/>
          <p14:tracePt t="116023" x="1912938" y="5060950"/>
          <p14:tracePt t="116026" x="1885950" y="5060950"/>
          <p14:tracePt t="116056" x="1779588" y="5045075"/>
          <p14:tracePt t="116060" x="1752600" y="5045075"/>
          <p14:tracePt t="116092" x="1612900" y="5056188"/>
          <p14:tracePt t="116099" x="1568450" y="5083175"/>
          <p14:tracePt t="116122" x="1495425" y="5138738"/>
          <p14:tracePt t="116156" x="1473200" y="5167313"/>
          <p14:tracePt t="116162" x="1473200" y="5178425"/>
          <p14:tracePt t="116190" x="1473200" y="5218113"/>
          <p14:tracePt t="116194" x="1495425" y="5251450"/>
          <p14:tracePt t="116223" x="1568450" y="5289550"/>
          <p14:tracePt t="116227" x="1579563" y="5289550"/>
          <p14:tracePt t="116256" x="1679575" y="5307013"/>
          <p14:tracePt t="116260" x="1706563" y="5307013"/>
          <p14:tracePt t="116266" x="1717675" y="5307013"/>
          <p14:tracePt t="116339" x="1746250" y="5307013"/>
          <p14:tracePt t="116347" x="1757363" y="5295900"/>
          <p14:tracePt t="116356" x="1774825" y="5284788"/>
          <p14:tracePt t="116464" x="0" y="0"/>
        </p14:tracePtLst>
        <p14:tracePtLst>
          <p14:tracePt t="116854" x="2505075" y="5083175"/>
          <p14:tracePt t="116885" x="2505075" y="5116513"/>
          <p14:tracePt t="116892" x="2505075" y="5133975"/>
          <p14:tracePt t="116920" x="2549525" y="5200650"/>
          <p14:tracePt t="116953" x="2773363" y="5278438"/>
          <p14:tracePt t="116957" x="2862263" y="5295900"/>
          <p14:tracePt t="116987" x="2968625" y="5295900"/>
          <p14:tracePt t="116990" x="2979738" y="5295900"/>
          <p14:tracePt t="117020" x="2990850" y="5307013"/>
          <p14:tracePt t="117061" x="3006725" y="5307013"/>
          <p14:tracePt t="117089" x="3062288" y="5307013"/>
          <p14:tracePt t="117093" x="3090863" y="5300663"/>
          <p14:tracePt t="117123" x="3141663" y="5284788"/>
          <p14:tracePt t="117157" x="3197225" y="5256213"/>
          <p14:tracePt t="117190" x="3224213" y="5207000"/>
          <p14:tracePt t="117222" x="3224213" y="5122863"/>
          <p14:tracePt t="117256" x="3175000" y="5056188"/>
          <p14:tracePt t="117289" x="2917825" y="5038725"/>
          <p14:tracePt t="117294" x="2851150" y="5038725"/>
          <p14:tracePt t="117323" x="2689225" y="5038725"/>
          <p14:tracePt t="117328" x="2671763" y="5049838"/>
          <p14:tracePt t="117355" x="2589213" y="5105400"/>
          <p14:tracePt t="117390" x="2589213" y="5172075"/>
          <p14:tracePt t="117422" x="2589213" y="5256213"/>
          <p14:tracePt t="117456" x="2682875" y="5340350"/>
          <p14:tracePt t="117489" x="2755900" y="5356225"/>
          <p14:tracePt t="117494" x="2778125" y="5356225"/>
          <p14:tracePt t="117523" x="2817813" y="5356225"/>
          <p14:tracePt t="117528" x="2833688" y="5356225"/>
          <p14:tracePt t="117556" x="2884488" y="5356225"/>
          <p14:tracePt t="117559" x="2895600" y="5356225"/>
          <p14:tracePt t="117590" x="2951163" y="5356225"/>
          <p14:tracePt t="117623" x="2990850" y="5311775"/>
          <p14:tracePt t="117631" x="2990850" y="5295900"/>
          <p14:tracePt t="117656" x="2990850" y="5211763"/>
          <p14:tracePt t="117689" x="2990850" y="5111750"/>
          <p14:tracePt t="117694" x="2990850" y="5100638"/>
          <p14:tracePt t="117723" x="2928938" y="5072063"/>
          <p14:tracePt t="117727" x="2911475" y="5072063"/>
          <p14:tracePt t="117756" x="2855913" y="5072063"/>
          <p14:tracePt t="117789" x="2817813" y="5078413"/>
          <p14:tracePt t="117876" x="0" y="0"/>
        </p14:tracePtLst>
        <p14:tracePtLst>
          <p14:tracePt t="118750" x="1963738" y="3509963"/>
          <p14:tracePt t="118791" x="1970088" y="3514725"/>
          <p14:tracePt t="118798" x="1997075" y="3532188"/>
          <p14:tracePt t="118823" x="2159000" y="3605213"/>
          <p14:tracePt t="118856" x="2309813" y="3638550"/>
          <p14:tracePt t="118889" x="2371725" y="3638550"/>
          <p14:tracePt t="118893" x="2387600" y="3638550"/>
          <p14:tracePt t="118923" x="2409825" y="3638550"/>
          <p14:tracePt t="118956" x="2449513" y="3638550"/>
          <p14:tracePt t="119030" x="2443163" y="3638550"/>
          <p14:tracePt t="119046" x="2432050" y="3632200"/>
          <p14:tracePt t="119064" x="2420938" y="3632200"/>
          <p14:tracePt t="119087" x="2276475" y="3632200"/>
          <p14:tracePt t="119121" x="2070100" y="3632200"/>
          <p14:tracePt t="119125" x="2025650" y="3632200"/>
          <p14:tracePt t="119154" x="1997075" y="3632200"/>
          <p14:tracePt t="119846" x="2008188" y="3638550"/>
          <p14:tracePt t="119855" x="2085975" y="3654425"/>
          <p14:tracePt t="119866" x="2097088" y="3654425"/>
          <p14:tracePt t="119890" x="2181225" y="3665538"/>
          <p14:tracePt t="119923" x="2265363" y="3660775"/>
          <p14:tracePt t="119931" x="2292350" y="3660775"/>
          <p14:tracePt t="119956" x="2371725" y="3582988"/>
          <p14:tracePt t="119989" x="2420938" y="3514725"/>
          <p14:tracePt t="119994" x="2438400" y="3503613"/>
          <p14:tracePt t="120023" x="2476500" y="3465513"/>
          <p14:tracePt t="120028" x="2505075" y="3432175"/>
          <p14:tracePt t="120056" x="2571750" y="3325813"/>
          <p14:tracePt t="120059" x="2582863" y="3297238"/>
          <p14:tracePt t="120090" x="2600325" y="3214688"/>
          <p14:tracePt t="120123" x="2600325" y="3152775"/>
          <p14:tracePt t="120131" x="2600325" y="3135313"/>
          <p14:tracePt t="120156" x="2533650" y="3079750"/>
          <p14:tracePt t="120189" x="2460625" y="3019425"/>
          <p14:tracePt t="120194" x="2416175" y="3019425"/>
          <p14:tracePt t="120223" x="2270125" y="3008313"/>
          <p14:tracePt t="120228" x="2225675" y="3008313"/>
          <p14:tracePt t="120256" x="2030413" y="3090863"/>
          <p14:tracePt t="120260" x="1963738" y="3090863"/>
          <p14:tracePt t="120290" x="1728788" y="3236913"/>
          <p14:tracePt t="120322" x="1617663" y="3343275"/>
          <p14:tracePt t="120356" x="1606550" y="3436938"/>
          <p14:tracePt t="120389" x="1635125" y="3632200"/>
          <p14:tracePt t="120393" x="1668463" y="3665538"/>
          <p14:tracePt t="120423" x="1746250" y="3778250"/>
          <p14:tracePt t="120427" x="1779588" y="3811588"/>
          <p14:tracePt t="120456" x="1874838" y="3889375"/>
          <p14:tracePt t="120461" x="1912938" y="3889375"/>
          <p14:tracePt t="120490" x="2047875" y="3889375"/>
          <p14:tracePt t="120523" x="2236788" y="3889375"/>
          <p14:tracePt t="120556" x="2420938" y="3778250"/>
          <p14:tracePt t="120562" x="2471738" y="3744913"/>
          <p14:tracePt t="120589" x="2527300" y="3705225"/>
          <p14:tracePt t="120593" x="2555875" y="3687763"/>
          <p14:tracePt t="120623" x="2582863" y="3638550"/>
          <p14:tracePt t="120628" x="2593975" y="3627438"/>
          <p14:tracePt t="120656" x="2593975" y="3571875"/>
          <p14:tracePt t="120690" x="2555875" y="3503613"/>
          <p14:tracePt t="120723" x="2320925" y="3470275"/>
          <p14:tracePt t="120756" x="1981200" y="3448050"/>
          <p14:tracePt t="120789" x="1824038" y="3492500"/>
          <p14:tracePt t="120793" x="1790700" y="3509963"/>
          <p14:tracePt t="120823" x="1739900" y="3538538"/>
          <p14:tracePt t="120827" x="1728788" y="3549650"/>
          <p14:tracePt t="120856" x="1668463" y="3654425"/>
          <p14:tracePt t="120859" x="1668463" y="3683000"/>
          <p14:tracePt t="120890" x="1668463" y="3895725"/>
          <p14:tracePt t="120923" x="1763713" y="4056063"/>
          <p14:tracePt t="120956" x="1992313" y="4106863"/>
          <p14:tracePt t="120963" x="2019300" y="4106863"/>
          <p14:tracePt t="120989" x="2181225" y="4106863"/>
          <p14:tracePt t="121024" x="2303463" y="4062413"/>
          <p14:tracePt t="121027" x="2338388" y="4033838"/>
          <p14:tracePt t="121056" x="2427288" y="3922713"/>
          <p14:tracePt t="121059" x="2427288" y="3895725"/>
          <p14:tracePt t="121090" x="2471738" y="3789363"/>
          <p14:tracePt t="121123" x="2471738" y="3767138"/>
          <p14:tracePt t="121156" x="2471738" y="3711575"/>
          <p14:tracePt t="121189" x="2387600" y="3643313"/>
          <p14:tracePt t="121195" x="2360613" y="3643313"/>
          <p14:tracePt t="121222" x="2192338" y="3643313"/>
          <p14:tracePt t="121227" x="2125663" y="3643313"/>
          <p14:tracePt t="121256" x="2003425" y="3643313"/>
          <p14:tracePt t="121260" x="1974850" y="3665538"/>
          <p14:tracePt t="121291" x="1846263" y="3733800"/>
          <p14:tracePt t="121323" x="1819275" y="3778250"/>
          <p14:tracePt t="121356" x="1819275" y="3951288"/>
          <p14:tracePt t="121390" x="2070100" y="4095750"/>
          <p14:tracePt t="121395" x="2081213" y="4106863"/>
          <p14:tracePt t="121423" x="2236788" y="4124325"/>
          <p14:tracePt t="121427" x="2325688" y="4124325"/>
          <p14:tracePt t="121456" x="2449513" y="4113213"/>
          <p14:tracePt t="121460" x="2476500" y="4079875"/>
          <p14:tracePt t="121490" x="2589213" y="3973513"/>
          <p14:tracePt t="121522" x="2633663" y="3816350"/>
          <p14:tracePt t="121556" x="2627313" y="3665538"/>
          <p14:tracePt t="121589" x="2533650" y="3565525"/>
          <p14:tracePt t="121594" x="2505075" y="3532188"/>
          <p14:tracePt t="121623" x="2393950" y="3498850"/>
          <p14:tracePt t="121627" x="2365375" y="3498850"/>
          <p14:tracePt t="121656" x="2225675" y="3498850"/>
          <p14:tracePt t="121660" x="2159000" y="3498850"/>
          <p14:tracePt t="121690" x="2092325" y="3509963"/>
          <p14:tracePt t="121739" x="2063750" y="3538538"/>
          <p14:tracePt t="121756" x="2052638" y="3549650"/>
          <p14:tracePt t="121789" x="2014538" y="3549650"/>
          <p14:tracePt t="121822" x="1997075" y="3560763"/>
          <p14:tracePt t="121856" x="1997075" y="3605213"/>
          <p14:tracePt t="121890" x="1997075" y="3627438"/>
          <p14:tracePt t="121925" x="2008188" y="3638550"/>
          <p14:tracePt t="121957" x="2030413" y="3683000"/>
          <p14:tracePt t="121962" x="2058988" y="3683000"/>
          <p14:tracePt t="121989" x="2085975" y="3683000"/>
          <p14:tracePt t="121994" x="2114550" y="3683000"/>
          <p14:tracePt t="122022" x="2198688" y="3671888"/>
          <p14:tracePt t="122027" x="2209800" y="3660775"/>
          <p14:tracePt t="122056" x="2254250" y="3587750"/>
          <p14:tracePt t="122089" x="2265363" y="3576638"/>
          <p14:tracePt t="122296" x="0" y="0"/>
        </p14:tracePtLst>
        <p14:tracePtLst>
          <p14:tracePt t="123159" x="3035300" y="5222875"/>
          <p14:tracePt t="123246" x="3040063" y="5222875"/>
          <p14:tracePt t="123262" x="3068638" y="5222875"/>
          <p14:tracePt t="123270" x="3079750" y="5222875"/>
          <p14:tracePt t="123289" x="3124200" y="5200650"/>
          <p14:tracePt t="123323" x="3146425" y="5189538"/>
          <p14:tracePt t="123327" x="3157538" y="5178425"/>
          <p14:tracePt t="123374" x="3157538" y="5167313"/>
          <p14:tracePt t="123390" x="3152775" y="5138738"/>
          <p14:tracePt t="123423" x="2973388" y="5060950"/>
          <p14:tracePt t="123456" x="2844800" y="5060950"/>
          <p14:tracePt t="123462" x="2778125" y="5060950"/>
          <p14:tracePt t="123489" x="2633663" y="5060950"/>
          <p14:tracePt t="123495" x="2605088" y="5060950"/>
          <p14:tracePt t="123522" x="2549525" y="5067300"/>
          <p14:tracePt t="123527" x="2538413" y="5067300"/>
          <p14:tracePt t="123556" x="2527300" y="5078413"/>
          <p14:tracePt t="123590" x="2527300" y="5133975"/>
          <p14:tracePt t="123622" x="2566988" y="5218113"/>
          <p14:tracePt t="123656" x="2716213" y="5262563"/>
          <p14:tracePt t="123689" x="2851150" y="5262563"/>
          <p14:tracePt t="123694" x="2867025" y="5262563"/>
          <p14:tracePt t="123722" x="2895600" y="5278438"/>
          <p14:tracePt t="123727" x="2906713" y="5278438"/>
          <p14:tracePt t="123756" x="2946400" y="5240338"/>
          <p14:tracePt t="123759" x="2973388" y="5211763"/>
          <p14:tracePt t="123790" x="3028950" y="5172075"/>
          <p14:tracePt t="123823" x="3051175" y="5149850"/>
          <p14:tracePt t="123870" x="3051175" y="5133975"/>
          <p14:tracePt t="123889" x="2984500" y="5089525"/>
          <p14:tracePt t="123923" x="2822575" y="5027613"/>
          <p14:tracePt t="123927" x="2778125" y="4994275"/>
          <p14:tracePt t="123956" x="2711450" y="4994275"/>
          <p14:tracePt t="123959" x="2693988" y="4994275"/>
          <p14:tracePt t="123992" x="2633663" y="4994275"/>
          <p14:tracePt t="123998" x="2616200" y="4994275"/>
          <p14:tracePt t="124023" x="2549525" y="4994275"/>
          <p14:tracePt t="124056" x="2409825" y="5072063"/>
          <p14:tracePt t="124090" x="2354263" y="5156200"/>
          <p14:tracePt t="124095" x="2303463" y="5189538"/>
          <p14:tracePt t="124122" x="2292350" y="5218113"/>
          <p14:tracePt t="124126" x="2298700" y="5278438"/>
          <p14:tracePt t="124156" x="2371725" y="5307013"/>
          <p14:tracePt t="124160" x="2416175" y="5318125"/>
          <p14:tracePt t="124190" x="2482850" y="5345113"/>
          <p14:tracePt t="124223" x="2655888" y="5362575"/>
          <p14:tracePt t="124256" x="2767013" y="5362575"/>
          <p14:tracePt t="124290" x="2795588" y="5362575"/>
          <p14:tracePt t="124323" x="2822575" y="5362575"/>
          <p14:tracePt t="124327" x="2851150" y="5362575"/>
          <p14:tracePt t="124356" x="2878138" y="5329238"/>
          <p14:tracePt t="124360" x="2889250" y="5311775"/>
          <p14:tracePt t="124390" x="2917825" y="5233988"/>
          <p14:tracePt t="124423" x="2917825" y="5133975"/>
          <p14:tracePt t="124456" x="2878138" y="5067300"/>
          <p14:tracePt t="124464" x="2867025" y="5049838"/>
          <p14:tracePt t="124489" x="2811463" y="5049838"/>
          <p14:tracePt t="124526" x="2784475" y="5049838"/>
          <p14:tracePt t="124556" x="2716213" y="5049838"/>
          <p14:tracePt t="124561" x="2689225" y="5049838"/>
          <p14:tracePt t="124590" x="2611438" y="5049838"/>
          <p14:tracePt t="124623" x="2555875" y="5060950"/>
          <p14:tracePt t="124656" x="2516188" y="5100638"/>
          <p14:tracePt t="124661" x="2505075" y="5111750"/>
          <p14:tracePt t="124689" x="2487613" y="5122863"/>
          <p14:tracePt t="124723" x="2487613" y="5138738"/>
          <p14:tracePt t="124758" x="2498725" y="5189538"/>
          <p14:tracePt t="124790" x="2633663" y="5222875"/>
          <p14:tracePt t="124823" x="2744788" y="5222875"/>
          <p14:tracePt t="124856" x="2862263" y="5222875"/>
          <p14:tracePt t="124863" x="2878138" y="5222875"/>
          <p14:tracePt t="124889" x="2946400" y="5200650"/>
          <p14:tracePt t="124893" x="2957513" y="5189538"/>
          <p14:tracePt t="124924" x="3013075" y="5149850"/>
          <p14:tracePt t="124927" x="3024188" y="5149850"/>
          <p14:tracePt t="124958" x="3090863" y="5122863"/>
          <p14:tracePt t="124990" x="3106738" y="5094288"/>
          <p14:tracePt t="125023" x="3106738" y="5067300"/>
          <p14:tracePt t="125056" x="3106738" y="5056188"/>
          <p14:tracePt t="125089" x="3040063" y="4983163"/>
          <p14:tracePt t="125093" x="3028950" y="4983163"/>
          <p14:tracePt t="125123" x="2924175" y="4954588"/>
          <p14:tracePt t="125127" x="2911475" y="4954588"/>
          <p14:tracePt t="125156" x="2840038" y="4954588"/>
          <p14:tracePt t="125159" x="2817813" y="4954588"/>
          <p14:tracePt t="125190" x="2693988" y="4965700"/>
          <p14:tracePt t="125223" x="2578100" y="5022850"/>
          <p14:tracePt t="125257" x="2460625" y="5083175"/>
          <p14:tracePt t="125289" x="2420938" y="5094288"/>
          <p14:tracePt t="125358" x="2393950" y="5111750"/>
          <p14:tracePt t="125366" x="2376488" y="5111750"/>
          <p14:tracePt t="125422" x="2349500" y="5122863"/>
          <p14:tracePt t="125430" x="2338388" y="5122863"/>
          <p14:tracePt t="125470" x="2343150" y="5138738"/>
          <p14:tracePt t="125518" x="2371725" y="5149850"/>
          <p14:tracePt t="125527" x="2387600" y="5167313"/>
          <p14:tracePt t="125556" x="2438400" y="5207000"/>
          <p14:tracePt t="125560" x="2465388" y="5218113"/>
          <p14:tracePt t="125590" x="2566988" y="5233988"/>
          <p14:tracePt t="125623" x="2638425" y="5267325"/>
          <p14:tracePt t="125662" x="2667000" y="5267325"/>
          <p14:tracePt t="125689" x="2678113" y="5267325"/>
          <p14:tracePt t="125723" x="2762250" y="5267325"/>
          <p14:tracePt t="125758" x="2773363" y="5267325"/>
          <p14:tracePt t="125790" x="2817813" y="5256213"/>
          <p14:tracePt t="125823" x="2878138" y="5245100"/>
          <p14:tracePt t="125856" x="2917825" y="5233988"/>
          <p14:tracePt t="125902" x="2928938" y="5218113"/>
          <p14:tracePt t="125924" x="2928938" y="5207000"/>
          <p14:tracePt t="125927" x="2928938" y="5195888"/>
          <p14:tracePt t="125956" x="2928938" y="5156200"/>
          <p14:tracePt t="125960" x="2924175" y="5145088"/>
          <p14:tracePt t="125991" x="2840038" y="5116513"/>
          <p14:tracePt t="126023" x="2751138" y="5116513"/>
          <p14:tracePt t="126027" x="2722563" y="5116513"/>
          <p14:tracePt t="126056" x="2649538" y="5116513"/>
          <p14:tracePt t="126060" x="2638425" y="5116513"/>
          <p14:tracePt t="126090" x="2571750" y="5116513"/>
          <p14:tracePt t="126123" x="2544763" y="5116513"/>
          <p14:tracePt t="126156" x="2533650" y="5149850"/>
          <p14:tracePt t="126189" x="2533650" y="5189538"/>
          <p14:tracePt t="126222" x="2616200" y="5245100"/>
          <p14:tracePt t="126227" x="2627313" y="5256213"/>
          <p14:tracePt t="126256" x="2655888" y="5256213"/>
          <p14:tracePt t="126259" x="2671763" y="5256213"/>
          <p14:tracePt t="126290" x="2682875" y="5256213"/>
          <p14:tracePt t="126323" x="2751138" y="5251450"/>
          <p14:tracePt t="126356" x="2806700" y="5222875"/>
          <p14:tracePt t="126402" x="2817813" y="5222875"/>
          <p14:tracePt t="126422" x="2855913" y="5195888"/>
          <p14:tracePt t="126456" x="2900363" y="5156200"/>
          <p14:tracePt t="126490" x="2900363" y="5145088"/>
          <p14:tracePt t="126704" x="0" y="0"/>
        </p14:tracePtLst>
        <p14:tracePtLst>
          <p14:tracePt t="133442" x="798513" y="5568950"/>
          <p14:tracePt t="133546" x="809625" y="5557838"/>
          <p14:tracePt t="133555" x="820738" y="5529263"/>
          <p14:tracePt t="133563" x="831850" y="5529263"/>
          <p14:tracePt t="133589" x="876300" y="5513388"/>
          <p14:tracePt t="133622" x="936625" y="5513388"/>
          <p14:tracePt t="133627" x="954088" y="5513388"/>
          <p14:tracePt t="133654" x="965200" y="5513388"/>
          <p14:tracePt t="133657" x="993775" y="5513388"/>
          <p14:tracePt t="133687" x="1016000" y="5513388"/>
          <p14:tracePt t="133690" x="1060450" y="5513388"/>
          <p14:tracePt t="133721" x="1087438" y="5513388"/>
          <p14:tracePt t="133754" x="1138238" y="5513388"/>
          <p14:tracePt t="133802" x="1149350" y="5513388"/>
          <p14:tracePt t="133823" x="1165225" y="5513388"/>
          <p14:tracePt t="133856" x="1216025" y="5513388"/>
          <p14:tracePt t="134362" x="1227138" y="5502275"/>
          <p14:tracePt t="134767" x="1238250" y="5502275"/>
          <p14:tracePt t="134774" x="1255713" y="5502275"/>
          <p14:tracePt t="134816" x="1282700" y="5502275"/>
          <p14:tracePt t="134824" x="1293813" y="5502275"/>
          <p14:tracePt t="134863" x="1322388" y="5502275"/>
          <p14:tracePt t="134889" x="1344613" y="5502275"/>
          <p14:tracePt t="134922" x="1384300" y="5502275"/>
          <p14:tracePt t="134927" x="1400175" y="5502275"/>
          <p14:tracePt t="134956" x="1411288" y="5502275"/>
          <p14:tracePt t="134959" x="1422400" y="5502275"/>
          <p14:tracePt t="134989" x="1433513" y="5502275"/>
          <p14:tracePt t="135054" x="1462088" y="5502275"/>
          <p14:tracePt t="135063" x="1477963" y="5502275"/>
          <p14:tracePt t="135089" x="1500188" y="5473700"/>
          <p14:tracePt t="135123" x="1573213" y="5407025"/>
          <p14:tracePt t="135127" x="1584325" y="5395913"/>
          <p14:tracePt t="135156" x="1639888" y="5334000"/>
          <p14:tracePt t="135162" x="1657350" y="5322888"/>
          <p14:tracePt t="135190" x="1635125" y="5311775"/>
          <p14:tracePt t="135222" x="1584325" y="5295900"/>
          <p14:tracePt t="135256" x="1539875" y="5295900"/>
          <p14:tracePt t="135262" x="1511300" y="5295900"/>
          <p14:tracePt t="135287" x="1462088" y="5295900"/>
          <p14:tracePt t="135321" x="1411288" y="5307013"/>
          <p14:tracePt t="135358" x="1411288" y="5318125"/>
          <p14:tracePt t="135388" x="1417638" y="5395913"/>
          <p14:tracePt t="135392" x="1450975" y="5407025"/>
          <p14:tracePt t="135422" x="1646238" y="5457825"/>
          <p14:tracePt t="135456" x="1735138" y="5457825"/>
          <p14:tracePt t="135518" x="1779588" y="5446713"/>
          <p14:tracePt t="135526" x="1797050" y="5446713"/>
          <p14:tracePt t="135557" x="1819275" y="5418138"/>
          <p14:tracePt t="135590" x="1846263" y="5395913"/>
          <p14:tracePt t="135624" x="1846263" y="5384800"/>
          <p14:tracePt t="135656" x="1824038" y="5300663"/>
          <p14:tracePt t="135689" x="1768475" y="5256213"/>
          <p14:tracePt t="135694" x="1752600" y="5245100"/>
          <p14:tracePt t="135742" x="1739900" y="5251450"/>
          <p14:tracePt t="135758" x="1728788" y="5251450"/>
          <p14:tracePt t="135790" x="1701800" y="5351463"/>
          <p14:tracePt t="135822" x="1701800" y="5418138"/>
          <p14:tracePt t="135857" x="1779588" y="5462588"/>
          <p14:tracePt t="135889" x="1846263" y="5473700"/>
          <p14:tracePt t="135893" x="1874838" y="5473700"/>
          <p14:tracePt t="135923" x="1924050" y="5473700"/>
          <p14:tracePt t="135928" x="1952625" y="5473700"/>
          <p14:tracePt t="135955" x="1981200" y="5473700"/>
          <p14:tracePt t="135991" x="1992313" y="5473700"/>
          <p14:tracePt t="136023" x="2063750" y="5435600"/>
          <p14:tracePt t="136031" x="2074863" y="5424488"/>
          <p14:tracePt t="136056" x="2085975" y="5413375"/>
          <p14:tracePt t="136089" x="2085975" y="5356225"/>
          <p14:tracePt t="136094" x="2081213" y="5329238"/>
          <p14:tracePt t="136123" x="2036763" y="5300663"/>
          <p14:tracePt t="136128" x="2008188" y="5300663"/>
          <p14:tracePt t="136156" x="1997075" y="5300663"/>
          <p14:tracePt t="136159" x="1985963" y="5300663"/>
          <p14:tracePt t="136190" x="1901825" y="5300663"/>
          <p14:tracePt t="136223" x="1819275" y="5340350"/>
          <p14:tracePt t="136256" x="1819275" y="5380038"/>
          <p14:tracePt t="136289" x="1819275" y="5429250"/>
          <p14:tracePt t="136325" x="1885950" y="5502275"/>
          <p14:tracePt t="136356" x="1941513" y="5518150"/>
          <p14:tracePt t="136390" x="1963738" y="5518150"/>
          <p14:tracePt t="136446" x="1981200" y="5507038"/>
          <p14:tracePt t="136456" x="2008188" y="5495925"/>
          <p14:tracePt t="136489" x="2047875" y="5468938"/>
          <p14:tracePt t="136524" x="2047875" y="5457825"/>
          <p14:tracePt t="136528" x="2047875" y="5446713"/>
          <p14:tracePt t="136556" x="2047875" y="5429250"/>
          <p14:tracePt t="136702" x="2047875" y="5440363"/>
          <p14:tracePt t="136878" x="2058988" y="5451475"/>
          <p14:tracePt t="136886" x="2070100" y="5462588"/>
          <p14:tracePt t="136894" x="2081213" y="5462588"/>
          <p14:tracePt t="136920" x="2119313" y="5480050"/>
          <p14:tracePt t="136954" x="2209800" y="5524500"/>
          <p14:tracePt t="136957" x="2220913" y="5524500"/>
          <p14:tracePt t="136988" x="2276475" y="5524500"/>
          <p14:tracePt t="136992" x="2287588" y="5524500"/>
          <p14:tracePt t="137021" x="2325688" y="5524500"/>
          <p14:tracePt t="137054" x="2338388" y="5524500"/>
          <p14:tracePt t="137088" x="2405063" y="5502275"/>
          <p14:tracePt t="137122" x="2420938" y="5484813"/>
          <p14:tracePt t="137246" x="2432050" y="5484813"/>
          <p14:tracePt t="137256" x="2443163" y="5484813"/>
          <p14:tracePt t="137290" x="2671763" y="5524500"/>
          <p14:tracePt t="137295" x="2722563" y="5524500"/>
          <p14:tracePt t="137322" x="2867025" y="5540375"/>
          <p14:tracePt t="137327" x="2911475" y="5540375"/>
          <p14:tracePt t="137356" x="3024188" y="5540375"/>
          <p14:tracePt t="137360" x="3051175" y="5535613"/>
          <p14:tracePt t="137391" x="3135313" y="5507038"/>
          <p14:tracePt t="137422" x="3201988" y="5480050"/>
          <p14:tracePt t="137457" x="3263900" y="5446713"/>
          <p14:tracePt t="137489" x="3275013" y="5435600"/>
          <p14:tracePt t="137650" x="3286125" y="5435600"/>
          <p14:tracePt t="137657" x="3302000" y="5440363"/>
          <p14:tracePt t="137690" x="3381375" y="5468938"/>
          <p14:tracePt t="137723" x="3509963" y="5484813"/>
          <p14:tracePt t="137756" x="3521075" y="5484813"/>
          <p14:tracePt t="137811" x="3536950" y="5484813"/>
          <p14:tracePt t="137842" x="3548063" y="5484813"/>
          <p14:tracePt t="137874" x="3548063" y="5473700"/>
          <p14:tracePt t="137890" x="3548063" y="5451475"/>
          <p14:tracePt t="137922" x="3475038" y="5440363"/>
          <p14:tracePt t="137956" x="3375025" y="5440363"/>
          <p14:tracePt t="137963" x="3330575" y="5440363"/>
          <p14:tracePt t="137988" x="3314700" y="5440363"/>
          <p14:tracePt t="138021" x="3275013" y="5446713"/>
          <p14:tracePt t="138097" x="3279775" y="5457825"/>
          <p14:tracePt t="138113" x="3297238" y="5457825"/>
          <p14:tracePt t="138121" x="3352800" y="5457825"/>
          <p14:tracePt t="138154" x="3543300" y="5457825"/>
          <p14:tracePt t="138187" x="3570288" y="5457825"/>
          <p14:tracePt t="138242" x="3625850" y="5457825"/>
          <p14:tracePt t="138257" x="3643313" y="5457825"/>
          <p14:tracePt t="138466" x="3632200" y="5451475"/>
          <p14:tracePt t="139040" x="0" y="0"/>
        </p14:tracePtLst>
        <p14:tracePtLst>
          <p14:tracePt t="140138" x="976313" y="5864225"/>
          <p14:tracePt t="140163" x="976313" y="5837238"/>
          <p14:tracePt t="140171" x="976313" y="5826125"/>
          <p14:tracePt t="140210" x="982663" y="5826125"/>
          <p14:tracePt t="140223" x="1009650" y="5826125"/>
          <p14:tracePt t="140256" x="1087438" y="5826125"/>
          <p14:tracePt t="140259" x="1116013" y="5826125"/>
          <p14:tracePt t="140290" x="1211263" y="5826125"/>
          <p14:tracePt t="140322" x="1238250" y="5826125"/>
          <p14:tracePt t="140370" x="1249363" y="5826125"/>
          <p14:tracePt t="140389" x="1327150" y="5826125"/>
          <p14:tracePt t="140393" x="1338263" y="5826125"/>
          <p14:tracePt t="140422" x="1360488" y="5826125"/>
          <p14:tracePt t="140427" x="1389063" y="5830888"/>
          <p14:tracePt t="140456" x="1417638" y="5830888"/>
          <p14:tracePt t="140489" x="1466850" y="5830888"/>
          <p14:tracePt t="140523" x="1562100" y="5830888"/>
          <p14:tracePt t="140555" x="1617663" y="5830888"/>
          <p14:tracePt t="140611" x="1628775" y="5830888"/>
          <p14:tracePt t="140646" x="1639888" y="5830888"/>
          <p14:tracePt t="140656" x="1657350" y="5830888"/>
          <p14:tracePt t="140689" x="1695450" y="5830888"/>
          <p14:tracePt t="140726" x="1735138" y="5830888"/>
          <p14:tracePt t="140758" x="1790700" y="5848350"/>
          <p14:tracePt t="140789" x="1801813" y="5848350"/>
          <p14:tracePt t="141462" x="1812925" y="5848350"/>
          <p14:tracePt t="141751" x="1824038" y="5859463"/>
          <p14:tracePt t="142534" x="1841500" y="5859463"/>
          <p14:tracePt t="142543" x="1868488" y="5859463"/>
          <p14:tracePt t="142556" x="1879600" y="5859463"/>
          <p14:tracePt t="142559" x="1890713" y="5859463"/>
          <p14:tracePt t="142591" x="2136775" y="5870575"/>
          <p14:tracePt t="142622" x="2509838" y="5892800"/>
          <p14:tracePt t="142656" x="2740025" y="5892800"/>
          <p14:tracePt t="142690" x="2751138" y="5892800"/>
          <p14:tracePt t="142726" x="2762250" y="5892800"/>
          <p14:tracePt t="142756" x="2800350" y="5892800"/>
          <p14:tracePt t="142760" x="2833688" y="5892800"/>
          <p14:tracePt t="142790" x="3006725" y="5881688"/>
          <p14:tracePt t="142823" x="3130550" y="5837238"/>
          <p14:tracePt t="142917" x="3090863" y="5837238"/>
          <p14:tracePt t="142925" x="3079750" y="5837238"/>
          <p14:tracePt t="142954" x="2957513" y="5819775"/>
          <p14:tracePt t="142957" x="2906713" y="5803900"/>
          <p14:tracePt t="142987" x="2633663" y="5803900"/>
          <p14:tracePt t="142990" x="2566988" y="5803900"/>
          <p14:tracePt t="143021" x="2338388" y="5815013"/>
          <p14:tracePt t="143054" x="2309813" y="5837238"/>
          <p14:tracePt t="143111" x="2309813" y="5853113"/>
          <p14:tracePt t="143123" x="2314575" y="5864225"/>
          <p14:tracePt t="143156" x="2487613" y="5908675"/>
          <p14:tracePt t="143160" x="2578100" y="5908675"/>
          <p14:tracePt t="143190" x="2855913" y="5943600"/>
          <p14:tracePt t="143222" x="3084513" y="5943600"/>
          <p14:tracePt t="143256" x="3241675" y="5943600"/>
          <p14:tracePt t="143263" x="3252788" y="5943600"/>
          <p14:tracePt t="143289" x="3359150" y="5943600"/>
          <p14:tracePt t="143293" x="3370263" y="5943600"/>
          <p14:tracePt t="143323" x="3381375" y="5943600"/>
          <p14:tracePt t="143358" x="3397250" y="5943600"/>
          <p14:tracePt t="143446" x="3359150" y="5943600"/>
          <p14:tracePt t="143454" x="3348038" y="5943600"/>
          <p14:tracePt t="143463" x="3330575" y="5937250"/>
          <p14:tracePt t="143487" x="3168650" y="5903913"/>
          <p14:tracePt t="143521" x="3006725" y="5903913"/>
          <p14:tracePt t="143524" x="2951163" y="5903913"/>
          <p14:tracePt t="143555" x="2878138" y="5903913"/>
          <p14:tracePt t="143557" x="2855913" y="5903913"/>
          <p14:tracePt t="143587" x="2828925" y="5903913"/>
          <p14:tracePt t="143657" x="2867025" y="5926138"/>
          <p14:tracePt t="143665" x="2878138" y="5943600"/>
          <p14:tracePt t="143687" x="3028950" y="5943600"/>
          <p14:tracePt t="143689" x="3073400" y="5943600"/>
          <p14:tracePt t="143721" x="3302000" y="5943600"/>
          <p14:tracePt t="143754" x="3452813" y="5965825"/>
          <p14:tracePt t="143787" x="3587750" y="5965825"/>
          <p14:tracePt t="143821" x="3709988" y="5965825"/>
          <p14:tracePt t="143855" x="3721100" y="5965825"/>
          <p14:tracePt t="145192" x="3698875" y="5965825"/>
          <p14:tracePt t="145193" x="0" y="0"/>
        </p14:tracePtLst>
        <p14:tracePtLst>
          <p14:tracePt t="152694" x="1439863" y="6110288"/>
          <p14:tracePt t="152704" x="1455738" y="6110288"/>
          <p14:tracePt t="152722" x="1477963" y="6110288"/>
          <p14:tracePt t="152726" x="1495425" y="6110288"/>
          <p14:tracePt t="152757" x="1506538" y="6110288"/>
          <p14:tracePt t="152790" x="1544638" y="6110288"/>
          <p14:tracePt t="152823" x="1657350" y="6121400"/>
          <p14:tracePt t="152856" x="1790700" y="6121400"/>
          <p14:tracePt t="152889" x="1890713" y="6121400"/>
          <p14:tracePt t="152922" x="1930400" y="6121400"/>
          <p14:tracePt t="152928" x="1941513" y="6121400"/>
          <p14:tracePt t="152956" x="1992313" y="6121400"/>
          <p14:tracePt t="152959" x="2019300" y="6121400"/>
          <p14:tracePt t="152990" x="2047875" y="6121400"/>
          <p14:tracePt t="153086" x="2058988" y="6121400"/>
          <p14:tracePt t="153102" x="2070100" y="6132513"/>
          <p14:tracePt t="153134" x="2085975" y="6132513"/>
          <p14:tracePt t="153156" x="2097088" y="6132513"/>
          <p14:tracePt t="153634" x="2108200" y="6132513"/>
          <p14:tracePt t="153642" x="2136775" y="6132513"/>
          <p14:tracePt t="153656" x="2147888" y="6132513"/>
          <p14:tracePt t="153690" x="2203450" y="6132513"/>
          <p14:tracePt t="153723" x="2214563" y="6132513"/>
          <p14:tracePt t="153756" x="2281238" y="6132513"/>
          <p14:tracePt t="153762" x="2303463" y="6132513"/>
          <p14:tracePt t="153789" x="2432050" y="6132513"/>
          <p14:tracePt t="153794" x="2460625" y="6132513"/>
          <p14:tracePt t="153823" x="2566988" y="6132513"/>
          <p14:tracePt t="153827" x="2593975" y="6132513"/>
          <p14:tracePt t="153859" x="2844800" y="6121400"/>
          <p14:tracePt t="153890" x="3017838" y="6121400"/>
          <p14:tracePt t="153922" x="3084513" y="6121400"/>
          <p14:tracePt t="153956" x="3095625" y="6110288"/>
          <p14:tracePt t="153989" x="3179763" y="6110288"/>
          <p14:tracePt t="153994" x="3268663" y="6110288"/>
          <p14:tracePt t="154023" x="3497263" y="6110288"/>
          <p14:tracePt t="154027" x="3532188" y="6110288"/>
          <p14:tracePt t="154058" x="3681413" y="6110288"/>
          <p14:tracePt t="154089" x="3727450" y="6092825"/>
          <p14:tracePt t="154162" x="3721100" y="6092825"/>
          <p14:tracePt t="154170" x="3692525" y="6099175"/>
          <p14:tracePt t="154189" x="3576638" y="6115050"/>
          <p14:tracePt t="154193" x="3525838" y="6132513"/>
          <p14:tracePt t="154222" x="3275013" y="6154738"/>
          <p14:tracePt t="154227" x="3263900" y="6154738"/>
          <p14:tracePt t="154256" x="3246438" y="6154738"/>
          <p14:tracePt t="154290" x="3257550" y="6154738"/>
          <p14:tracePt t="154323" x="3397250" y="6183313"/>
          <p14:tracePt t="154357" x="3632200" y="6232525"/>
          <p14:tracePt t="154389" x="3810000" y="6265863"/>
          <p14:tracePt t="154393" x="3871913" y="6265863"/>
          <p14:tracePt t="154422" x="3944938" y="6265863"/>
          <p14:tracePt t="154427" x="3983038" y="6265863"/>
          <p14:tracePt t="154455" x="4038600" y="6261100"/>
          <p14:tracePt t="154459" x="4038600" y="6243638"/>
          <p14:tracePt t="154489" x="4038600" y="6194425"/>
          <p14:tracePt t="154522" x="3956050" y="6154738"/>
          <p14:tracePt t="154556" x="3743325" y="6154738"/>
          <p14:tracePt t="154589" x="3670300" y="6154738"/>
          <p14:tracePt t="154627" x="3659188" y="6154738"/>
          <p14:tracePt t="154656" x="3727450" y="6205538"/>
          <p14:tracePt t="154659" x="3771900" y="6221413"/>
          <p14:tracePt t="154690" x="3900488" y="6249988"/>
          <p14:tracePt t="154722" x="4000500" y="6249988"/>
          <p14:tracePt t="154756" x="4011613" y="6238875"/>
          <p14:tracePt t="154789" x="4011613" y="6216650"/>
          <p14:tracePt t="154793" x="4011613" y="6199188"/>
          <p14:tracePt t="154823" x="4005263" y="6199188"/>
          <p14:tracePt t="155456" x="0" y="0"/>
        </p14:tracePtLst>
        <p14:tracePtLst>
          <p14:tracePt t="155961" x="4999038" y="6099175"/>
          <p14:tracePt t="155969" x="4987925" y="6110288"/>
          <p14:tracePt t="156002" x="4970463" y="6121400"/>
          <p14:tracePt t="156022" x="4970463" y="6138863"/>
          <p14:tracePt t="156055" x="4992688" y="6176963"/>
          <p14:tracePt t="156059" x="5043488" y="6210300"/>
          <p14:tracePt t="156089" x="5099050" y="6210300"/>
          <p14:tracePt t="156146" x="5127625" y="6210300"/>
          <p14:tracePt t="156155" x="5138738" y="6210300"/>
          <p14:tracePt t="156189" x="5176838" y="6188075"/>
          <p14:tracePt t="156222" x="5105400" y="6172200"/>
          <p14:tracePt t="156256" x="5065713" y="6172200"/>
          <p14:tracePt t="156290" x="5072063" y="6183313"/>
          <p14:tracePt t="156294" x="5099050" y="6210300"/>
          <p14:tracePt t="156321" x="5154613" y="6249988"/>
          <p14:tracePt t="156354" x="5194300" y="6249988"/>
          <p14:tracePt t="156357" x="5221288" y="6249988"/>
          <p14:tracePt t="156387" x="5232400" y="6249988"/>
          <p14:tracePt t="156421" x="5232400" y="6238875"/>
          <p14:tracePt t="156455" x="5187950" y="6238875"/>
          <p14:tracePt t="156487" x="5172075" y="6238875"/>
          <p14:tracePt t="156521" x="5149850" y="6238875"/>
          <p14:tracePt t="156525" x="5138738" y="6238875"/>
          <p14:tracePt t="156553" x="0" y="0"/>
        </p14:tracePtLst>
        <p14:tracePtLst>
          <p14:tracePt t="157245" x="1506538" y="6383338"/>
          <p14:tracePt t="157318" x="1511300" y="6383338"/>
          <p14:tracePt t="157430" x="1489075" y="6383338"/>
          <p14:tracePt t="157438" x="1400175" y="6383338"/>
          <p14:tracePt t="157456" x="1344613" y="6383338"/>
          <p14:tracePt t="157489" x="1249363" y="6383338"/>
          <p14:tracePt t="157526" x="1249363" y="6394450"/>
          <p14:tracePt t="157556" x="1289050" y="6434138"/>
          <p14:tracePt t="157560" x="1316038" y="6434138"/>
          <p14:tracePt t="157590" x="1377950" y="6445250"/>
          <p14:tracePt t="157624" x="1395413" y="6445250"/>
          <p14:tracePt t="157702" x="1384300" y="6445250"/>
          <p14:tracePt t="157711" x="1373188" y="6445250"/>
          <p14:tracePt t="157723" x="1360488" y="6445250"/>
          <p14:tracePt t="157756" x="1349375" y="6445250"/>
          <p14:tracePt t="157814" x="1355725" y="6445250"/>
          <p14:tracePt t="157830" x="1366838" y="6445250"/>
          <p14:tracePt t="157958" x="1360488" y="6445250"/>
          <p14:tracePt t="158198" x="1349375" y="6445250"/>
          <p14:tracePt t="158214" x="1322388" y="6445250"/>
          <p14:tracePt t="158222" x="1271588" y="6445250"/>
          <p14:tracePt t="158256" x="1222375" y="6445250"/>
          <p14:tracePt t="158486" x="1222375" y="6438900"/>
          <p14:tracePt t="158500" x="0" y="0"/>
        </p14:tracePtLst>
        <p14:tracePtLst>
          <p14:tracePt t="159780" x="2136775" y="6394450"/>
          <p14:tracePt t="159803" x="2147888" y="6383338"/>
          <p14:tracePt t="159822" x="2176463" y="6383338"/>
          <p14:tracePt t="159856" x="2236788" y="6389688"/>
          <p14:tracePt t="159859" x="2254250" y="6400800"/>
          <p14:tracePt t="159890" x="2349500" y="6416675"/>
          <p14:tracePt t="159923" x="2544763" y="6483350"/>
          <p14:tracePt t="159956" x="2678113" y="6500813"/>
          <p14:tracePt t="159990" x="2744788" y="6500813"/>
          <p14:tracePt t="160024" x="2773363" y="6500813"/>
          <p14:tracePt t="160029" x="2784475" y="6500813"/>
          <p14:tracePt t="160056" x="2867025" y="6511925"/>
          <p14:tracePt t="160059" x="2878138" y="6529388"/>
          <p14:tracePt t="160090" x="2906713" y="6529388"/>
          <p14:tracePt t="160170" x="2968625" y="6518275"/>
          <p14:tracePt t="160179" x="2979738" y="6518275"/>
          <p14:tracePt t="160189" x="3006725" y="6472238"/>
          <p14:tracePt t="160224" x="3079750" y="6405563"/>
          <p14:tracePt t="160256" x="3135313" y="6378575"/>
          <p14:tracePt t="160289" x="3135313" y="6338888"/>
          <p14:tracePt t="160324" x="3101975" y="6272213"/>
          <p14:tracePt t="160356" x="2940050" y="6227763"/>
          <p14:tracePt t="160361" x="2911475" y="6227763"/>
          <p14:tracePt t="160389" x="2828925" y="6227763"/>
          <p14:tracePt t="160393" x="2811463" y="6227763"/>
          <p14:tracePt t="160423" x="2744788" y="6227763"/>
          <p14:tracePt t="160427" x="2733675" y="6227763"/>
          <p14:tracePt t="160456" x="2693988" y="6227763"/>
          <p14:tracePt t="160459" x="2678113" y="6227763"/>
          <p14:tracePt t="160490" x="2544763" y="6272213"/>
          <p14:tracePt t="160523" x="2427288" y="6361113"/>
          <p14:tracePt t="160556" x="2343150" y="6427788"/>
          <p14:tracePt t="160589" x="2303463" y="6507163"/>
          <p14:tracePt t="160622" x="2281238" y="6534150"/>
          <p14:tracePt t="160654" x="2236788" y="6556375"/>
          <p14:tracePt t="160657" x="2236788" y="6573838"/>
          <p14:tracePt t="160687" x="2236788" y="6607175"/>
          <p14:tracePt t="160690" x="2236788" y="6623050"/>
          <p14:tracePt t="160722" x="2314575" y="6691313"/>
          <p14:tracePt t="160754" x="2460625" y="6757988"/>
          <p14:tracePt t="160789" x="2560638" y="6769100"/>
          <p14:tracePt t="160795" x="2589213" y="6769100"/>
          <p14:tracePt t="160822" x="2671763" y="6769100"/>
          <p14:tracePt t="160827" x="2689225" y="6769100"/>
          <p14:tracePt t="160856" x="2773363" y="6769100"/>
          <p14:tracePt t="160859" x="2817813" y="6729413"/>
          <p14:tracePt t="160890" x="2873375" y="6662738"/>
          <p14:tracePt t="160923" x="2924175" y="6611938"/>
          <p14:tracePt t="160956" x="2951163" y="6600825"/>
          <p14:tracePt t="160991" x="2979738" y="6556375"/>
          <p14:tracePt t="160996" x="2979738" y="6529388"/>
          <p14:tracePt t="161022" x="2979738" y="6478588"/>
          <p14:tracePt t="161027" x="2968625" y="6450013"/>
          <p14:tracePt t="161056" x="2911475" y="6405563"/>
          <p14:tracePt t="161060" x="2900363" y="6389688"/>
          <p14:tracePt t="161091" x="2728913" y="6311900"/>
          <p14:tracePt t="161122" x="2566988" y="6283325"/>
          <p14:tracePt t="161156" x="2465388" y="6265863"/>
          <p14:tracePt t="161190" x="2314575" y="6265863"/>
          <p14:tracePt t="161195" x="2287588" y="6276975"/>
          <p14:tracePt t="161223" x="2214563" y="6323013"/>
          <p14:tracePt t="161227" x="2187575" y="6338888"/>
          <p14:tracePt t="161256" x="2130425" y="6350000"/>
          <p14:tracePt t="161260" x="2103438" y="6367463"/>
          <p14:tracePt t="161290" x="2081213" y="6389688"/>
          <p14:tracePt t="161323" x="2063750" y="6427788"/>
          <p14:tracePt t="161356" x="2063750" y="6507163"/>
          <p14:tracePt t="161361" x="2063750" y="6534150"/>
          <p14:tracePt t="161389" x="2154238" y="6596063"/>
          <p14:tracePt t="161394" x="2165350" y="6607175"/>
          <p14:tracePt t="161423" x="2303463" y="6640513"/>
          <p14:tracePt t="161427" x="2371725" y="6640513"/>
          <p14:tracePt t="161456" x="2476500" y="6656388"/>
          <p14:tracePt t="161460" x="2505075" y="6656388"/>
          <p14:tracePt t="161489" x="2544763" y="6656388"/>
          <p14:tracePt t="161523" x="2582863" y="6651625"/>
          <p14:tracePt t="161556" x="2678113" y="6556375"/>
          <p14:tracePt t="161562" x="2689225" y="6529388"/>
          <p14:tracePt t="161589" x="2733675" y="6478588"/>
          <p14:tracePt t="161593" x="2733675" y="6427788"/>
          <p14:tracePt t="161622" x="2733675" y="6389688"/>
          <p14:tracePt t="161626" x="2733675" y="6361113"/>
          <p14:tracePt t="161656" x="2689225" y="6272213"/>
          <p14:tracePt t="161661" x="2638425" y="6238875"/>
          <p14:tracePt t="161689" x="2538413" y="6165850"/>
          <p14:tracePt t="161722" x="2443163" y="6165850"/>
          <p14:tracePt t="161756" x="2360613" y="6165850"/>
          <p14:tracePt t="161762" x="2332038" y="6165850"/>
          <p14:tracePt t="161789" x="2203450" y="6194425"/>
          <p14:tracePt t="161793" x="2176463" y="6205538"/>
          <p14:tracePt t="161822" x="2119313" y="6265863"/>
          <p14:tracePt t="161856" x="2036763" y="6305550"/>
          <p14:tracePt t="161862" x="2025650" y="6316663"/>
          <p14:tracePt t="161889" x="1997075" y="6356350"/>
          <p14:tracePt t="161893" x="1997075" y="6372225"/>
          <p14:tracePt t="161923" x="1997075" y="6438900"/>
          <p14:tracePt t="161927" x="1997075" y="6450013"/>
          <p14:tracePt t="161958" x="2025650" y="6551613"/>
          <p14:tracePt t="161990" x="2220913" y="6611938"/>
          <p14:tracePt t="162022" x="2471738" y="6645275"/>
          <p14:tracePt t="162057" x="2638425" y="6645275"/>
          <p14:tracePt t="162062" x="2667000" y="6645275"/>
          <p14:tracePt t="162089" x="2811463" y="6589713"/>
          <p14:tracePt t="162093" x="2862263" y="6556375"/>
          <p14:tracePt t="162121" x="2940050" y="6461125"/>
          <p14:tracePt t="162155" x="2951163" y="6434138"/>
          <p14:tracePt t="162158" x="2968625" y="6423025"/>
          <p14:tracePt t="162187" x="2968625" y="6367463"/>
          <p14:tracePt t="162190" x="2968625" y="6356350"/>
          <p14:tracePt t="162220" x="2968625" y="6276975"/>
          <p14:tracePt t="162254" x="2928938" y="6221413"/>
          <p14:tracePt t="162287" x="2762250" y="6194425"/>
          <p14:tracePt t="162321" x="2465388" y="6194425"/>
          <p14:tracePt t="162354" x="2382838" y="6194425"/>
          <p14:tracePt t="162387" x="2343150" y="6194425"/>
          <p14:tracePt t="162389" x="2298700" y="6205538"/>
          <p14:tracePt t="162421" x="2270125" y="6272213"/>
          <p14:tracePt t="162454" x="2254250" y="6350000"/>
          <p14:tracePt t="162487" x="2254250" y="6445250"/>
          <p14:tracePt t="162521" x="2265363" y="6489700"/>
          <p14:tracePt t="162554" x="2382838" y="6545263"/>
          <p14:tracePt t="162557" x="2427288" y="6545263"/>
          <p14:tracePt t="162590" x="2520950" y="6545263"/>
          <p14:tracePt t="162623" x="2660650" y="6545263"/>
          <p14:tracePt t="162630" x="2716213" y="6545263"/>
          <p14:tracePt t="162654" x="2773363" y="6507163"/>
          <p14:tracePt t="162687" x="2889250" y="6456363"/>
          <p14:tracePt t="162721" x="2900363" y="6456363"/>
          <p14:tracePt t="162755" x="2911475" y="6438900"/>
          <p14:tracePt t="162757" x="2928938" y="6411913"/>
          <p14:tracePt t="162787" x="2928938" y="6345238"/>
          <p14:tracePt t="162790" x="2928938" y="6334125"/>
          <p14:tracePt t="162821" x="2806700" y="6238875"/>
          <p14:tracePt t="162854" x="2671763" y="6227763"/>
          <p14:tracePt t="162887" x="2571750" y="6210300"/>
          <p14:tracePt t="162922" x="2438400" y="6210300"/>
          <p14:tracePt t="162926" x="2427288" y="6210300"/>
          <p14:tracePt t="162954" x="2371725" y="6210300"/>
          <p14:tracePt t="162958" x="2349500" y="6210300"/>
          <p14:tracePt t="162987" x="2276475" y="6276975"/>
          <p14:tracePt t="162990" x="2259013" y="6288088"/>
          <p14:tracePt t="163022" x="2192338" y="6345238"/>
          <p14:tracePt t="163054" x="2181225" y="6356350"/>
          <p14:tracePt t="163088" x="2165350" y="6423025"/>
          <p14:tracePt t="163121" x="2176463" y="6507163"/>
          <p14:tracePt t="163125" x="2187575" y="6518275"/>
          <p14:tracePt t="163154" x="2214563" y="6529388"/>
          <p14:tracePt t="163214" x="2243138" y="6529388"/>
          <p14:tracePt t="163223" x="2254250" y="6545263"/>
          <p14:tracePt t="163256" x="2349500" y="6556375"/>
          <p14:tracePt t="163289" x="2387600" y="6556375"/>
          <p14:tracePt t="163390" x="2398713" y="6556375"/>
          <p14:tracePt t="163918" x="2416175" y="6556375"/>
          <p14:tracePt t="163932" x="0" y="0"/>
        </p14:tracePtLst>
        <p14:tracePtLst>
          <p14:tracePt t="164693" x="3106738" y="6394450"/>
          <p14:tracePt t="164734" x="3106738" y="6383338"/>
          <p14:tracePt t="164750" x="3113088" y="6383338"/>
          <p14:tracePt t="164759" x="3141663" y="6367463"/>
          <p14:tracePt t="164791" x="3279775" y="6350000"/>
          <p14:tracePt t="164822" x="3486150" y="6334125"/>
          <p14:tracePt t="164856" x="3776663" y="6334125"/>
          <p14:tracePt t="164889" x="4262438" y="6334125"/>
          <p14:tracePt t="164893" x="4357688" y="6334125"/>
          <p14:tracePt t="164923" x="4491038" y="6334125"/>
          <p14:tracePt t="164927" x="4502150" y="6334125"/>
          <p14:tracePt t="164956" x="4530725" y="6323013"/>
          <p14:tracePt t="164959" x="4541838" y="6323013"/>
          <p14:tracePt t="164990" x="4568825" y="6265863"/>
          <p14:tracePt t="165023" x="4635500" y="6265863"/>
          <p14:tracePt t="165057" x="4675188" y="6265863"/>
          <p14:tracePt t="165150" x="4652963" y="6265863"/>
          <p14:tracePt t="165158" x="4641850" y="6265863"/>
          <p14:tracePt t="165189" x="4368800" y="6294438"/>
          <p14:tracePt t="165223" x="4156075" y="6311900"/>
          <p14:tracePt t="165231" x="4089400" y="6311900"/>
          <p14:tracePt t="165255" x="4000500" y="6311900"/>
          <p14:tracePt t="165289" x="3887788" y="6327775"/>
          <p14:tracePt t="165323" x="3821113" y="6338888"/>
          <p14:tracePt t="165356" x="3738563" y="6383338"/>
          <p14:tracePt t="165458" x="3743325" y="6394450"/>
          <p14:tracePt t="165476" x="3754438" y="6405563"/>
          <p14:tracePt t="165490" x="3816350" y="6423025"/>
          <p14:tracePt t="165524" x="3967163" y="6438900"/>
          <p14:tracePt t="165556" x="4083050" y="6438900"/>
          <p14:tracePt t="165589" x="4100513" y="6438900"/>
          <p14:tracePt t="165625" x="4151313" y="6438900"/>
          <p14:tracePt t="165656" x="4217988" y="6438900"/>
          <p14:tracePt t="165659" x="4229100" y="6438900"/>
          <p14:tracePt t="165842" x="4206875" y="6438900"/>
          <p14:tracePt t="165850" x="4195763" y="6438900"/>
          <p14:tracePt t="165857" x="4184650" y="6438900"/>
          <p14:tracePt t="166418" x="4173538" y="6438900"/>
          <p14:tracePt t="166978" x="4144963" y="6438900"/>
          <p14:tracePt t="166988" x="4129088" y="6438900"/>
          <p14:tracePt t="167168" x="4117975" y="6438900"/>
          <p14:tracePt t="167169" x="0" y="0"/>
        </p14:tracePtLst>
        <p14:tracePtLst>
          <p14:tracePt t="167772" x="6064250" y="5551488"/>
          <p14:tracePt t="167776" x="6097588" y="5580063"/>
          <p14:tracePt t="167779" x="6153150" y="5680075"/>
          <p14:tracePt t="167786" x="6232525" y="5735638"/>
          <p14:tracePt t="167793" x="6281738" y="5786438"/>
          <p14:tracePt t="167821" x="6488113" y="5915025"/>
          <p14:tracePt t="167854" x="6794500" y="6121400"/>
          <p14:tracePt t="167857" x="6845300" y="6154738"/>
          <p14:tracePt t="167887" x="7146925" y="6299200"/>
          <p14:tracePt t="167890" x="7246938" y="6338888"/>
          <p14:tracePt t="167921" x="7459663" y="6356350"/>
          <p14:tracePt t="167954" x="7666038" y="6356350"/>
          <p14:tracePt t="167987" x="7927975" y="6311900"/>
          <p14:tracePt t="168020" x="8207375" y="6103938"/>
          <p14:tracePt t="168025" x="8256588" y="6054725"/>
          <p14:tracePt t="168054" x="8440738" y="5870575"/>
          <p14:tracePt t="168057" x="8551863" y="5759450"/>
          <p14:tracePt t="168087" x="8837613" y="5407025"/>
          <p14:tracePt t="168091" x="8904288" y="5273675"/>
          <p14:tracePt t="168120" x="9055100" y="4765675"/>
          <p14:tracePt t="168154" x="9070975" y="4308475"/>
          <p14:tracePt t="168187" x="9015413" y="3867150"/>
          <p14:tracePt t="168221" x="8797925" y="3503613"/>
          <p14:tracePt t="168254" x="8507413" y="3252788"/>
          <p14:tracePt t="168258" x="8435975" y="3214688"/>
          <p14:tracePt t="168287" x="8089900" y="3175000"/>
          <p14:tracePt t="168290" x="7972425" y="3175000"/>
          <p14:tracePt t="168322" x="7548563" y="3319463"/>
          <p14:tracePt t="168354" x="7269163" y="3621088"/>
          <p14:tracePt t="168357" x="7202488" y="3722688"/>
          <p14:tracePt t="168386" x="7102475" y="4051300"/>
          <p14:tracePt t="168388" x="7062788" y="4151313"/>
          <p14:tracePt t="168420" x="7029450" y="4386263"/>
          <p14:tracePt t="168453" x="7029450" y="4464050"/>
          <p14:tracePt t="168486" x="7246938" y="4586288"/>
          <p14:tracePt t="168519" x="7464425" y="4637088"/>
          <p14:tracePt t="168553" x="7632700" y="4637088"/>
          <p14:tracePt t="168556" x="7648575" y="4637088"/>
          <p14:tracePt t="168586" x="7699375" y="4637088"/>
          <p14:tracePt t="168588" x="7783513" y="4608513"/>
          <p14:tracePt t="168620" x="7966075" y="4375150"/>
          <p14:tracePt t="168656" x="8078788" y="4062413"/>
          <p14:tracePt t="168689" x="8094663" y="3844925"/>
          <p14:tracePt t="168695" x="8094663" y="3778250"/>
          <p14:tracePt t="168722" x="8094663" y="3616325"/>
          <p14:tracePt t="168727" x="8067675" y="3565525"/>
          <p14:tracePt t="168756" x="7966075" y="3448050"/>
          <p14:tracePt t="168760" x="7899400" y="3414713"/>
          <p14:tracePt t="168790" x="7670800" y="3297238"/>
          <p14:tracePt t="168822" x="7470775" y="3297238"/>
          <p14:tracePt t="168856" x="7346950" y="3319463"/>
          <p14:tracePt t="168889" x="7297738" y="3392488"/>
          <p14:tracePt t="168967" x="7297738" y="3403600"/>
          <p14:tracePt t="168975" x="7335838" y="3448050"/>
          <p14:tracePt t="168991" x="7493000" y="3587750"/>
          <p14:tracePt t="169022" x="7688263" y="3805238"/>
          <p14:tracePt t="169060" x="0" y="0"/>
        </p14:tracePtLst>
        <p14:tracePtLst>
          <p14:tracePt t="169759" x="8207375" y="3705225"/>
          <p14:tracePt t="169762" x="8207375" y="3687763"/>
          <p14:tracePt t="169774" x="8218488" y="3676650"/>
          <p14:tracePt t="169790" x="8218488" y="3654425"/>
          <p14:tracePt t="169822" x="8218488" y="3554413"/>
          <p14:tracePt t="169856" x="8218488" y="3343275"/>
          <p14:tracePt t="169889" x="8218488" y="3275013"/>
          <p14:tracePt t="169894" x="8218488" y="3219450"/>
          <p14:tracePt t="169923" x="8212138" y="3113088"/>
          <p14:tracePt t="169927" x="8185150" y="3097213"/>
          <p14:tracePt t="169959" x="8128000" y="2974975"/>
          <p14:tracePt t="169990" x="8094663" y="3001963"/>
          <p14:tracePt t="170022" x="8012113" y="3074988"/>
          <p14:tracePt t="170056" x="7894638" y="3252788"/>
          <p14:tracePt t="170062" x="7872413" y="3354388"/>
          <p14:tracePt t="170089" x="7872413" y="3492500"/>
          <p14:tracePt t="170094" x="7872413" y="3543300"/>
          <p14:tracePt t="170123" x="7899400" y="3671888"/>
          <p14:tracePt t="170127" x="7932738" y="3698875"/>
          <p14:tracePt t="170155" x="8034338" y="3816350"/>
          <p14:tracePt t="170159" x="8045450" y="3860800"/>
          <p14:tracePt t="170190" x="8083550" y="3929063"/>
          <p14:tracePt t="170222" x="8112125" y="3967163"/>
          <p14:tracePt t="170257" x="8112125" y="3978275"/>
          <p14:tracePt t="170310" x="8112125" y="3995738"/>
          <p14:tracePt t="170326" x="8101013" y="3956050"/>
          <p14:tracePt t="170355" x="8101013" y="3867150"/>
          <p14:tracePt t="170359" x="8101013" y="3778250"/>
          <p14:tracePt t="170390" x="8067675" y="3565525"/>
          <p14:tracePt t="170422" x="8050213" y="3354388"/>
          <p14:tracePt t="170455" x="8023225" y="3297238"/>
          <p14:tracePt t="170518" x="7994650" y="3308350"/>
          <p14:tracePt t="170527" x="7983538" y="3308350"/>
          <p14:tracePt t="170556" x="7916863" y="3448050"/>
          <p14:tracePt t="170560" x="7899400" y="3514725"/>
          <p14:tracePt t="170590" x="7866063" y="3733800"/>
          <p14:tracePt t="170622" x="7899400" y="3838575"/>
          <p14:tracePt t="170656" x="7910513" y="3849688"/>
          <p14:tracePt t="170689" x="7950200" y="3816350"/>
          <p14:tracePt t="170693" x="8005763" y="3760788"/>
          <p14:tracePt t="170723" x="8078788" y="3722688"/>
          <p14:tracePt t="170727" x="8089900" y="3705225"/>
          <p14:tracePt t="170756" x="8134350" y="3616325"/>
          <p14:tracePt t="170760" x="8134350" y="3605213"/>
          <p14:tracePt t="170790" x="8150225" y="3432175"/>
          <p14:tracePt t="170824" x="8150225" y="3241675"/>
          <p14:tracePt t="170856" x="8150225" y="3146425"/>
          <p14:tracePt t="170887" x="8112125" y="3046413"/>
          <p14:tracePt t="170918" x="8061325" y="2862263"/>
          <p14:tracePt t="170952" x="7978775" y="2695575"/>
          <p14:tracePt t="170986" x="7961313" y="2578100"/>
          <p14:tracePt t="171077" x="7950200" y="2582863"/>
          <p14:tracePt t="171085" x="7950200" y="2628900"/>
          <p14:tracePt t="171093" x="7950200" y="2695575"/>
          <p14:tracePt t="171120" x="7950200" y="2895600"/>
          <p14:tracePt t="171156" x="7950200" y="3214688"/>
          <p14:tracePt t="171159" x="7950200" y="3281363"/>
          <p14:tracePt t="171190" x="7950200" y="3398838"/>
          <p14:tracePt t="171222" x="7950200" y="3465513"/>
          <p14:tracePt t="171255" x="7950200" y="3476625"/>
          <p14:tracePt t="171334" x="7950200" y="3454400"/>
          <p14:tracePt t="171342" x="7950200" y="3443288"/>
          <p14:tracePt t="171356" x="7950200" y="3398838"/>
          <p14:tracePt t="171359" x="7950200" y="3370263"/>
          <p14:tracePt t="171387" x="7994650" y="3297238"/>
          <p14:tracePt t="171389" x="7994650" y="3248025"/>
          <p14:tracePt t="171421" x="7994650" y="3163888"/>
          <p14:tracePt t="171453" x="7994650" y="3063875"/>
          <p14:tracePt t="171457" x="7994650" y="3019425"/>
          <p14:tracePt t="171487" x="7994650" y="2857500"/>
          <p14:tracePt t="171489" x="7994650" y="2806700"/>
          <p14:tracePt t="171521" x="7994650" y="2600325"/>
          <p14:tracePt t="171553" x="7994650" y="2582863"/>
          <p14:tracePt t="171642" x="7994650" y="2593975"/>
          <p14:tracePt t="171649" x="7994650" y="2622550"/>
          <p14:tracePt t="171656" x="7994650" y="2689225"/>
          <p14:tracePt t="171687" x="7994650" y="2906713"/>
          <p14:tracePt t="171691" x="7994650" y="2974975"/>
          <p14:tracePt t="171721" x="7994650" y="3203575"/>
          <p14:tracePt t="171753" x="8012113" y="3414713"/>
          <p14:tracePt t="171787" x="8039100" y="3587750"/>
          <p14:tracePt t="171820" x="8072438" y="3676650"/>
          <p14:tracePt t="171854" x="8072438" y="3727450"/>
          <p14:tracePt t="171856" x="8083550" y="3738563"/>
          <p14:tracePt t="171888" x="8083550" y="3749675"/>
          <p14:tracePt t="171963" x="8083550" y="3767138"/>
          <p14:tracePt t="171978" x="8083550" y="3778250"/>
          <p14:tracePt t="172042" x="8083550" y="3805238"/>
          <p14:tracePt t="172050" x="8083550" y="3816350"/>
          <p14:tracePt t="172058" x="8101013" y="3844925"/>
          <p14:tracePt t="172090" x="8101013" y="3883025"/>
          <p14:tracePt t="172122" x="8101013" y="3922713"/>
          <p14:tracePt t="172188" x="8112125" y="3883025"/>
          <p14:tracePt t="172196" x="8112125" y="3871913"/>
          <p14:tracePt t="172221" x="8128000" y="3671888"/>
          <p14:tracePt t="172253" x="8128000" y="3459163"/>
          <p14:tracePt t="172257" x="8128000" y="3432175"/>
          <p14:tracePt t="172287" x="8128000" y="3270250"/>
          <p14:tracePt t="172290" x="8128000" y="3259138"/>
          <p14:tracePt t="172321" x="8116888" y="3203575"/>
          <p14:tracePt t="172354" x="8116888" y="3192463"/>
          <p14:tracePt t="172393" x="8105775" y="3197225"/>
          <p14:tracePt t="172421" x="8078788" y="3308350"/>
          <p14:tracePt t="172454" x="8078788" y="3498850"/>
          <p14:tracePt t="172458" x="8078788" y="3565525"/>
          <p14:tracePt t="172487" x="8078788" y="3621088"/>
          <p14:tracePt t="172521" x="8078788" y="3632200"/>
          <p14:tracePt t="172698" x="8067675" y="3643313"/>
          <p14:tracePt t="172936" x="0" y="0"/>
        </p14:tracePtLst>
        <p14:tracePtLst>
          <p14:tracePt t="173490" x="6638925" y="5495925"/>
          <p14:tracePt t="173514" x="6627813" y="5495925"/>
          <p14:tracePt t="173523" x="6616700" y="5507038"/>
          <p14:tracePt t="173556" x="6565900" y="5735638"/>
          <p14:tracePt t="173589" x="6565900" y="6003925"/>
          <p14:tracePt t="173594" x="6565900" y="6054725"/>
          <p14:tracePt t="173623" x="6610350" y="6199188"/>
          <p14:tracePt t="173627" x="6627813" y="6265863"/>
          <p14:tracePt t="173656" x="6716713" y="6311900"/>
          <p14:tracePt t="173660" x="6727825" y="6323013"/>
          <p14:tracePt t="173690" x="6911975" y="6389688"/>
          <p14:tracePt t="173723" x="7146925" y="6405563"/>
          <p14:tracePt t="173756" x="7419975" y="6423025"/>
          <p14:tracePt t="173761" x="7464425" y="6423025"/>
          <p14:tracePt t="173789" x="7615238" y="6423025"/>
          <p14:tracePt t="173793" x="7681913" y="6423025"/>
          <p14:tracePt t="173822" x="7905750" y="6423025"/>
          <p14:tracePt t="173827" x="7950200" y="6423025"/>
          <p14:tracePt t="173856" x="8056563" y="6423025"/>
          <p14:tracePt t="173889" x="8072438" y="6423025"/>
          <p14:tracePt t="173947" x="8101013" y="6423025"/>
          <p14:tracePt t="173956" x="8145463" y="6394450"/>
          <p14:tracePt t="173989" x="8251825" y="6311900"/>
          <p14:tracePt t="173995" x="8296275" y="6283325"/>
          <p14:tracePt t="174022" x="8391525" y="6165850"/>
          <p14:tracePt t="174027" x="8440738" y="6132513"/>
          <p14:tracePt t="174056" x="8591550" y="5999163"/>
          <p14:tracePt t="174060" x="8647113" y="5926138"/>
          <p14:tracePt t="174090" x="8680450" y="5748338"/>
          <p14:tracePt t="174123" x="8697913" y="5502275"/>
          <p14:tracePt t="174156" x="8658225" y="5367338"/>
          <p14:tracePt t="174189" x="8569325" y="5262563"/>
          <p14:tracePt t="174194" x="8535988" y="5229225"/>
          <p14:tracePt t="174222" x="8407400" y="5111750"/>
          <p14:tracePt t="174228" x="8329613" y="5072063"/>
          <p14:tracePt t="174256" x="8112125" y="4999038"/>
          <p14:tracePt t="174260" x="7994650" y="4983163"/>
          <p14:tracePt t="174289" x="7464425" y="4899025"/>
          <p14:tracePt t="174323" x="7442200" y="4883150"/>
          <p14:tracePt t="174356" x="7319963" y="4854575"/>
          <p14:tracePt t="174390" x="7140575" y="4803775"/>
          <p14:tracePt t="174395" x="7113588" y="4803775"/>
          <p14:tracePt t="174423" x="7024688" y="4803775"/>
          <p14:tracePt t="174428" x="7013575" y="4803775"/>
          <p14:tracePt t="174456" x="6907213" y="4803775"/>
          <p14:tracePt t="174490" x="6683375" y="4938713"/>
          <p14:tracePt t="174495" x="6650038" y="4972050"/>
          <p14:tracePt t="174523" x="6494463" y="5089525"/>
          <p14:tracePt t="174527" x="6450013" y="5122863"/>
          <p14:tracePt t="174556" x="6332538" y="5256213"/>
          <p14:tracePt t="174560" x="6332538" y="5307013"/>
          <p14:tracePt t="174590" x="6215063" y="5513388"/>
          <p14:tracePt t="174622" x="6164263" y="5668963"/>
          <p14:tracePt t="174656" x="6148388" y="5803900"/>
          <p14:tracePt t="174662" x="6148388" y="5830888"/>
          <p14:tracePt t="174689" x="6148388" y="5937250"/>
          <p14:tracePt t="174694" x="6148388" y="5988050"/>
          <p14:tracePt t="174722" x="6248400" y="6138863"/>
          <p14:tracePt t="174727" x="6259513" y="6138863"/>
          <p14:tracePt t="174757" x="6415088" y="6294438"/>
          <p14:tracePt t="174763" x="6432550" y="6294438"/>
          <p14:tracePt t="174768" x="6477000" y="6327775"/>
          <p14:tracePt t="174789" x="6623050" y="6378575"/>
          <p14:tracePt t="174823" x="6783388" y="6456363"/>
          <p14:tracePt t="174856" x="6907213" y="6500813"/>
          <p14:tracePt t="174861" x="6967538" y="6534150"/>
          <p14:tracePt t="174889" x="7135813" y="6551613"/>
          <p14:tracePt t="174894" x="7162800" y="6567488"/>
          <p14:tracePt t="174923" x="7231063" y="6567488"/>
          <p14:tracePt t="174928" x="7264400" y="6578600"/>
          <p14:tracePt t="174957" x="7437438" y="6578600"/>
          <p14:tracePt t="174989" x="7726363" y="6578600"/>
          <p14:tracePt t="175022" x="7850188" y="6540500"/>
          <p14:tracePt t="175056" x="7943850" y="6523038"/>
          <p14:tracePt t="175061" x="7972425" y="6523038"/>
          <p14:tracePt t="175089" x="8016875" y="6511925"/>
          <p14:tracePt t="175093" x="8027988" y="6511925"/>
          <p14:tracePt t="175123" x="8056563" y="6500813"/>
          <p14:tracePt t="175158" x="8105775" y="6472238"/>
          <p14:tracePt t="175190" x="8245475" y="6394450"/>
          <p14:tracePt t="175222" x="8413750" y="6243638"/>
          <p14:tracePt t="175258" x="8474075" y="6048375"/>
          <p14:tracePt t="175262" x="8551863" y="5948363"/>
          <p14:tracePt t="175289" x="8624888" y="5781675"/>
          <p14:tracePt t="175294" x="8636000" y="5748338"/>
          <p14:tracePt t="175321" x="8653463" y="5624513"/>
          <p14:tracePt t="175354" x="8653463" y="5491163"/>
          <p14:tracePt t="175357" x="8653463" y="5424488"/>
          <p14:tracePt t="175387" x="8647113" y="5300663"/>
          <p14:tracePt t="175390" x="8631238" y="5229225"/>
          <p14:tracePt t="175421" x="8547100" y="5027613"/>
          <p14:tracePt t="175454" x="8402638" y="4916488"/>
          <p14:tracePt t="175487" x="8374063" y="4876800"/>
          <p14:tracePt t="175520" x="8245475" y="4799013"/>
          <p14:tracePt t="175554" x="8083550" y="4721225"/>
          <p14:tracePt t="175557" x="8072438" y="4703763"/>
          <p14:tracePt t="175587" x="8005763" y="4692650"/>
          <p14:tracePt t="175589" x="7989888" y="4692650"/>
          <p14:tracePt t="175620" x="7799388" y="4692650"/>
          <p14:tracePt t="175654" x="7548563" y="4692650"/>
          <p14:tracePt t="175687" x="7319963" y="4703763"/>
          <p14:tracePt t="175720" x="7107238" y="4737100"/>
          <p14:tracePt t="175753" x="6878638" y="4737100"/>
          <p14:tracePt t="175757" x="6845300" y="4754563"/>
          <p14:tracePt t="175787" x="6723063" y="4754563"/>
          <p14:tracePt t="175790" x="6694488" y="4754563"/>
          <p14:tracePt t="175821" x="6638925" y="4792663"/>
          <p14:tracePt t="175855" x="6550025" y="4883150"/>
          <p14:tracePt t="175887" x="6461125" y="4983163"/>
          <p14:tracePt t="175920" x="6421438" y="5122863"/>
          <p14:tracePt t="175954" x="6376988" y="5240338"/>
          <p14:tracePt t="175958" x="6326188" y="5289550"/>
          <p14:tracePt t="175987" x="6276975" y="5380038"/>
          <p14:tracePt t="175990" x="6276975" y="5446713"/>
          <p14:tracePt t="176021" x="6248400" y="5619750"/>
          <p14:tracePt t="176054" x="6248400" y="5775325"/>
          <p14:tracePt t="176087" x="6288088" y="5932488"/>
          <p14:tracePt t="176120" x="6472238" y="6059488"/>
          <p14:tracePt t="176124" x="6499225" y="6076950"/>
          <p14:tracePt t="176154" x="6716713" y="6188075"/>
          <p14:tracePt t="176157" x="6783388" y="6205538"/>
          <p14:tracePt t="176187" x="6934200" y="6272213"/>
          <p14:tracePt t="176189" x="6962775" y="6272213"/>
          <p14:tracePt t="176222" x="7102475" y="6305550"/>
          <p14:tracePt t="176254" x="7280275" y="6350000"/>
          <p14:tracePt t="176287" x="7437438" y="6427788"/>
          <p14:tracePt t="176321" x="7548563" y="6483350"/>
          <p14:tracePt t="176354" x="7670800" y="6500813"/>
          <p14:tracePt t="176357" x="7681913" y="6500813"/>
          <p14:tracePt t="176387" x="7710488" y="6500813"/>
          <p14:tracePt t="176421" x="7877175" y="6445250"/>
          <p14:tracePt t="176454" x="8050213" y="6427788"/>
          <p14:tracePt t="176487" x="8094663" y="6411913"/>
          <p14:tracePt t="176520" x="8251825" y="6316663"/>
          <p14:tracePt t="176553" x="8396288" y="6205538"/>
          <p14:tracePt t="176557" x="8429625" y="6154738"/>
          <p14:tracePt t="176588" x="8524875" y="6059488"/>
          <p14:tracePt t="176590" x="8558213" y="6026150"/>
          <p14:tracePt t="176621" x="8736013" y="5792788"/>
          <p14:tracePt t="176654" x="8831263" y="5635625"/>
          <p14:tracePt t="176687" x="8848725" y="5446713"/>
          <p14:tracePt t="176721" x="8786813" y="5245100"/>
          <p14:tracePt t="176753" x="8709025" y="5083175"/>
          <p14:tracePt t="176757" x="8653463" y="5011738"/>
          <p14:tracePt t="176787" x="8507413" y="4849813"/>
          <p14:tracePt t="176789" x="8458200" y="4814888"/>
          <p14:tracePt t="176821" x="8229600" y="4692650"/>
          <p14:tracePt t="176854" x="8123238" y="4665663"/>
          <p14:tracePt t="176887" x="8112125" y="4648200"/>
          <p14:tracePt t="176920" x="7899400" y="4648200"/>
          <p14:tracePt t="176954" x="7748588" y="4648200"/>
          <p14:tracePt t="176957" x="7721600" y="4648200"/>
          <p14:tracePt t="176988" x="7575550" y="4648200"/>
          <p14:tracePt t="176991" x="7508875" y="4648200"/>
          <p14:tracePt t="177021" x="7224713" y="4737100"/>
          <p14:tracePt t="177054" x="6934200" y="4865688"/>
          <p14:tracePt t="177087" x="6811963" y="4921250"/>
          <p14:tracePt t="177120" x="6667500" y="4972050"/>
          <p14:tracePt t="177153" x="6450013" y="5005388"/>
          <p14:tracePt t="177157" x="6438900" y="5016500"/>
          <p14:tracePt t="177189" x="6359525" y="5072063"/>
          <p14:tracePt t="177221" x="6332538" y="5111750"/>
          <p14:tracePt t="177254" x="6303963" y="5133975"/>
          <p14:tracePt t="177287" x="6186488" y="5211763"/>
          <p14:tracePt t="177320" x="6115050" y="5329238"/>
          <p14:tracePt t="177354" x="6081713" y="5502275"/>
          <p14:tracePt t="177357" x="6081713" y="5529263"/>
          <p14:tracePt t="177387" x="6081713" y="5713413"/>
          <p14:tracePt t="177390" x="6081713" y="5764213"/>
          <p14:tracePt t="177421" x="6310313" y="5999163"/>
          <p14:tracePt t="177454" x="6477000" y="6092825"/>
          <p14:tracePt t="177487" x="6565900" y="6149975"/>
          <p14:tracePt t="177489" x="6577013" y="6161088"/>
          <p14:tracePt t="177521" x="6727825" y="6210300"/>
          <p14:tracePt t="177554" x="6884988" y="6272213"/>
          <p14:tracePt t="177587" x="6985000" y="6316663"/>
          <p14:tracePt t="177620" x="7035800" y="6327775"/>
          <p14:tracePt t="177624" x="7080250" y="6345238"/>
          <p14:tracePt t="177654" x="7169150" y="6405563"/>
          <p14:tracePt t="177656" x="7219950" y="6423025"/>
          <p14:tracePt t="177687" x="7297738" y="6450013"/>
          <p14:tracePt t="177689" x="7353300" y="6450013"/>
          <p14:tracePt t="177721" x="7493000" y="6483350"/>
          <p14:tracePt t="177754" x="7570788" y="6483350"/>
          <p14:tracePt t="177787" x="7626350" y="6483350"/>
          <p14:tracePt t="177820" x="7681913" y="6483350"/>
          <p14:tracePt t="177854" x="7759700" y="6483350"/>
          <p14:tracePt t="177858" x="7770813" y="6483350"/>
          <p14:tracePt t="177887" x="7810500" y="6483350"/>
          <p14:tracePt t="177921" x="7910513" y="6445250"/>
          <p14:tracePt t="177954" x="8050213" y="6356350"/>
          <p14:tracePt t="177987" x="8229600" y="6272213"/>
          <p14:tracePt t="178020" x="8312150" y="6205538"/>
          <p14:tracePt t="178054" x="8447088" y="6099175"/>
          <p14:tracePt t="178058" x="8480425" y="6065838"/>
          <p14:tracePt t="178087" x="8529638" y="5919788"/>
          <p14:tracePt t="178090" x="8564563" y="5870575"/>
          <p14:tracePt t="178121" x="8680450" y="5668963"/>
          <p14:tracePt t="178155" x="8691563" y="5513388"/>
          <p14:tracePt t="178187" x="8691563" y="5384800"/>
          <p14:tracePt t="178220" x="8691563" y="5284788"/>
          <p14:tracePt t="178254" x="8702675" y="5183188"/>
          <p14:tracePt t="178257" x="8702675" y="5156200"/>
          <p14:tracePt t="178287" x="8702675" y="5072063"/>
          <p14:tracePt t="178289" x="8702675" y="5045075"/>
          <p14:tracePt t="178320" x="8686800" y="4976813"/>
          <p14:tracePt t="178354" x="8647113" y="4921250"/>
          <p14:tracePt t="178387" x="8524875" y="4865688"/>
          <p14:tracePt t="178420" x="8289925" y="4799013"/>
          <p14:tracePt t="178454" x="8027988" y="4759325"/>
          <p14:tracePt t="178458" x="7966075" y="4759325"/>
          <p14:tracePt t="178487" x="7821613" y="4759325"/>
          <p14:tracePt t="178490" x="7770813" y="4770438"/>
          <p14:tracePt t="178521" x="7448550" y="4792663"/>
          <p14:tracePt t="178554" x="7213600" y="4827588"/>
          <p14:tracePt t="178587" x="6951663" y="4899025"/>
          <p14:tracePt t="178620" x="6689725" y="4949825"/>
          <p14:tracePt t="178625" x="6616700" y="4965700"/>
          <p14:tracePt t="178653" x="6438900" y="5005388"/>
          <p14:tracePt t="178657" x="6410325" y="5033963"/>
          <p14:tracePt t="178687" x="6315075" y="5111750"/>
          <p14:tracePt t="178689" x="6288088" y="5138738"/>
          <p14:tracePt t="178721" x="6181725" y="5183188"/>
          <p14:tracePt t="178754" x="6130925" y="5211763"/>
          <p14:tracePt t="178787" x="6075363" y="5240338"/>
          <p14:tracePt t="178820" x="6048375" y="5307013"/>
          <p14:tracePt t="178825" x="6037263" y="5367338"/>
          <p14:tracePt t="178854" x="6019800" y="5435600"/>
          <p14:tracePt t="178857" x="6019800" y="5451475"/>
          <p14:tracePt t="178887" x="6019800" y="5546725"/>
          <p14:tracePt t="178889" x="6019800" y="5613400"/>
          <p14:tracePt t="178923" x="6059488" y="5786438"/>
          <p14:tracePt t="178954" x="6192838" y="5948363"/>
          <p14:tracePt t="178987" x="6354763" y="6065838"/>
          <p14:tracePt t="179021" x="6532563" y="6143625"/>
          <p14:tracePt t="179054" x="6689725" y="6210300"/>
          <p14:tracePt t="179057" x="6723063" y="6238875"/>
          <p14:tracePt t="179087" x="6829425" y="6299200"/>
          <p14:tracePt t="179089" x="6878638" y="6316663"/>
          <p14:tracePt t="179121" x="7000875" y="6411913"/>
          <p14:tracePt t="179154" x="7018338" y="6423025"/>
          <p14:tracePt t="179187" x="7058025" y="6423025"/>
          <p14:tracePt t="179220" x="7219950" y="6472238"/>
          <p14:tracePt t="179254" x="7335838" y="6489700"/>
          <p14:tracePt t="179287" x="7369175" y="6489700"/>
          <p14:tracePt t="179322" x="7519988" y="6489700"/>
          <p14:tracePt t="179354" x="7715250" y="6507163"/>
          <p14:tracePt t="179387" x="7905750" y="6507163"/>
          <p14:tracePt t="179421" x="8005763" y="6507163"/>
          <p14:tracePt t="179453" x="8072438" y="6496050"/>
          <p14:tracePt t="179456" x="8116888" y="6483350"/>
          <p14:tracePt t="179487" x="8185150" y="6423025"/>
          <p14:tracePt t="179489" x="8212138" y="6394450"/>
          <p14:tracePt t="179521" x="8301038" y="6323013"/>
          <p14:tracePt t="179554" x="8385175" y="6294438"/>
          <p14:tracePt t="179587" x="8507413" y="6183313"/>
          <p14:tracePt t="179620" x="8624888" y="6003925"/>
          <p14:tracePt t="179654" x="8675688" y="5937250"/>
          <p14:tracePt t="179657" x="8691563" y="5892800"/>
          <p14:tracePt t="179687" x="8736013" y="5803900"/>
          <p14:tracePt t="179690" x="8736013" y="5792788"/>
          <p14:tracePt t="179720" x="8747125" y="5602288"/>
          <p14:tracePt t="179754" x="8747125" y="5535613"/>
          <p14:tracePt t="179788" x="8747125" y="5440363"/>
          <p14:tracePt t="179820" x="8724900" y="5356225"/>
          <p14:tracePt t="179824" x="8713788" y="5345113"/>
          <p14:tracePt t="179854" x="8675688" y="5289550"/>
          <p14:tracePt t="179856" x="8647113" y="5262563"/>
          <p14:tracePt t="179888" x="8569325" y="5200650"/>
          <p14:tracePt t="179890" x="8540750" y="5172075"/>
          <p14:tracePt t="179921" x="8356600" y="5038725"/>
          <p14:tracePt t="179954" x="8201025" y="4987925"/>
          <p14:tracePt t="179987" x="7966075" y="4987925"/>
          <p14:tracePt t="180020" x="7737475" y="4987925"/>
          <p14:tracePt t="180054" x="7542213" y="4987925"/>
          <p14:tracePt t="180088" x="7531100" y="4987925"/>
          <p14:tracePt t="180257" x="7519988" y="4987925"/>
          <p14:tracePt t="180483" x="7493000" y="4987925"/>
          <p14:tracePt t="180491" x="7493000" y="4994275"/>
          <p14:tracePt t="180522" x="7475538" y="5100638"/>
          <p14:tracePt t="180527" x="7426325" y="5133975"/>
          <p14:tracePt t="180534" x="7426325" y="5160963"/>
          <p14:tracePt t="180558" x="7426325" y="5267325"/>
          <p14:tracePt t="180590" x="7426325" y="5367338"/>
          <p14:tracePt t="180622" x="7437438" y="5391150"/>
          <p14:tracePt t="180657" x="7437438" y="5407025"/>
          <p14:tracePt t="180838" x="7448550" y="5384800"/>
          <p14:tracePt t="180846" x="7448550" y="5367338"/>
          <p14:tracePt t="180856" x="7448550" y="5329238"/>
          <p14:tracePt t="180889" x="7464425" y="5222875"/>
          <p14:tracePt t="180894" x="7464425" y="5183188"/>
          <p14:tracePt t="180923" x="7464425" y="5156200"/>
          <p14:tracePt t="180928" x="7464425" y="5145088"/>
          <p14:tracePt t="180955" x="7431088" y="5089525"/>
          <p14:tracePt t="180990" x="7375525" y="5049838"/>
          <p14:tracePt t="181023" x="7219950" y="5022850"/>
          <p14:tracePt t="181031" x="7146925" y="4983163"/>
          <p14:tracePt t="181056" x="7080250" y="4983163"/>
          <p14:tracePt t="181089" x="7013575" y="4972050"/>
          <p14:tracePt t="181094" x="6985000" y="4972050"/>
          <p14:tracePt t="181123" x="6918325" y="4972050"/>
          <p14:tracePt t="181128" x="6889750" y="4972050"/>
          <p14:tracePt t="181156" x="6783388" y="4972050"/>
          <p14:tracePt t="181159" x="6756400" y="4972050"/>
          <p14:tracePt t="181190" x="6672263" y="4976813"/>
          <p14:tracePt t="181222" x="6588125" y="5005388"/>
          <p14:tracePt t="181257" x="6577013" y="5005388"/>
          <p14:tracePt t="181303" x="6565900" y="5005388"/>
          <p14:tracePt t="181323" x="6527800" y="5033963"/>
          <p14:tracePt t="181327" x="6510338" y="5033963"/>
          <p14:tracePt t="181356" x="6472238" y="5049838"/>
          <p14:tracePt t="182036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857F3-1435-A90E-E741-A471108E0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1B61000A-766A-C5FE-7461-6A7C669FE8E9}"/>
              </a:ext>
            </a:extLst>
          </p:cNvPr>
          <p:cNvSpPr txBox="1">
            <a:spLocks/>
          </p:cNvSpPr>
          <p:nvPr/>
        </p:nvSpPr>
        <p:spPr>
          <a:xfrm>
            <a:off x="445815" y="2471737"/>
            <a:ext cx="4059510" cy="754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16 % populace vs. 4 % světových zdrojů sladké kapalné vody</a:t>
            </a:r>
          </a:p>
          <a:p>
            <a:pPr marL="214313" indent="-214313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od r. 1960 vládní podpora tzv. zelené revoluce</a:t>
            </a:r>
          </a:p>
          <a:p>
            <a:pPr marL="214313" indent="-214313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odběr podzemních vod pro zajištění potravinové bezpečnosti</a:t>
            </a:r>
          </a:p>
          <a:p>
            <a:pPr marL="214313" indent="-214313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elektrifikace venkova a dostupnost moderních čerpadel</a:t>
            </a:r>
            <a:endParaRPr lang="cs-CZ" sz="1800" dirty="0">
              <a:latin typeface="+mn-lt"/>
              <a:sym typeface="Wingdings" panose="05000000000000000000" pitchFamily="2" charset="2"/>
            </a:endParaRPr>
          </a:p>
          <a:p>
            <a:pPr marL="214313" indent="-214313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  <a:sym typeface="Wingdings" panose="05000000000000000000" pitchFamily="2" charset="2"/>
              </a:rPr>
              <a:t>el. energie pro čerpadla - dotovaná či zcela zdarma</a:t>
            </a:r>
          </a:p>
        </p:txBody>
      </p:sp>
      <p:pic>
        <p:nvPicPr>
          <p:cNvPr id="18" name="Obrázek 17" descr="Obsah obrázku tráva, venku, rostlina, obloha&#10;&#10;Popis byl vytvořen automaticky">
            <a:extLst>
              <a:ext uri="{FF2B5EF4-FFF2-40B4-BE49-F238E27FC236}">
                <a16:creationId xmlns:a16="http://schemas.microsoft.com/office/drawing/2014/main" id="{62C7EE87-AE66-205E-6DD8-CB3CAB7787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9" r="10964"/>
          <a:stretch/>
        </p:blipFill>
        <p:spPr>
          <a:xfrm>
            <a:off x="4612981" y="2420888"/>
            <a:ext cx="4437822" cy="381461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65C87EE-6B34-6FAB-0FFC-6BF75D39C2A7}"/>
              </a:ext>
            </a:extLst>
          </p:cNvPr>
          <p:cNvSpPr txBox="1"/>
          <p:nvPr/>
        </p:nvSpPr>
        <p:spPr>
          <a:xfrm>
            <a:off x="323528" y="1700808"/>
            <a:ext cx="633670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225"/>
              </a:spcAft>
            </a:pPr>
            <a:r>
              <a:rPr lang="cs-CZ" b="1" dirty="0"/>
              <a:t>Lekce z Indie – </a:t>
            </a:r>
            <a:r>
              <a:rPr lang="cs-CZ" b="1" dirty="0">
                <a:sym typeface="Wingdings" panose="05000000000000000000" pitchFamily="2" charset="2"/>
              </a:rPr>
              <a:t>Zelená revoluce: hostina dnes, hladomor zítra </a:t>
            </a:r>
            <a:endParaRPr lang="cs-CZ" b="1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9644BA15-5F5E-C5E2-2A85-6C3582AB459D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9925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Nevhodné využívání vodních zdrojů založené na dobrých úmyslech</a:t>
            </a: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AA60E208-E58C-2021-4A30-D622E487C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33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89"/>
    </mc:Choice>
    <mc:Fallback xmlns="">
      <p:transition spd="slow" advTm="89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839" x="412750" y="2003425"/>
          <p14:tracePt t="19952" x="401638" y="2003425"/>
          <p14:tracePt t="19967" x="423863" y="2008188"/>
          <p14:tracePt t="19978" x="434975" y="2008188"/>
          <p14:tracePt t="20010" x="501650" y="2036763"/>
          <p14:tracePt t="20015" x="512763" y="2036763"/>
          <p14:tracePt t="20044" x="585788" y="2054225"/>
          <p14:tracePt t="20048" x="614363" y="2054225"/>
          <p14:tracePt t="20079" x="725488" y="2081213"/>
          <p14:tracePt t="20111" x="876300" y="2081213"/>
          <p14:tracePt t="20144" x="958850" y="2081213"/>
          <p14:tracePt t="20223" x="969963" y="2081213"/>
          <p14:tracePt t="20255" x="982663" y="2081213"/>
          <p14:tracePt t="20735" x="993775" y="2092325"/>
          <p14:tracePt t="20750" x="0" y="0"/>
        </p14:tracePtLst>
        <p14:tracePtLst>
          <p14:tracePt t="21372" x="1852613" y="2125663"/>
          <p14:tracePt t="21382" x="1852613" y="2109788"/>
          <p14:tracePt t="21443" x="1852613" y="2098675"/>
          <p14:tracePt t="21459" x="1874838" y="2098675"/>
          <p14:tracePt t="21478" x="1970088" y="2098675"/>
          <p14:tracePt t="21510" x="2143125" y="2098675"/>
          <p14:tracePt t="21516" x="2154238" y="2098675"/>
          <p14:tracePt t="21544" x="2236788" y="2098675"/>
          <p14:tracePt t="21549" x="2247900" y="2098675"/>
          <p14:tracePt t="21577" x="2303463" y="2098675"/>
          <p14:tracePt t="21580" x="2325688" y="2098675"/>
          <p14:tracePt t="21613" x="2427288" y="2070100"/>
          <p14:tracePt t="21644" x="2509838" y="2070100"/>
          <p14:tracePt t="21677" x="2589213" y="2070100"/>
          <p14:tracePt t="21712" x="2638425" y="2070100"/>
          <p14:tracePt t="21717" x="2649538" y="2070100"/>
          <p14:tracePt t="21744" x="2667000" y="2070100"/>
          <p14:tracePt t="21891" x="2678113" y="2070100"/>
          <p14:tracePt t="21907" x="2689225" y="2070100"/>
          <p14:tracePt t="21923" x="2705100" y="2070100"/>
          <p14:tracePt t="21944" x="2778125" y="2070100"/>
          <p14:tracePt t="21948" x="2789238" y="2070100"/>
          <p14:tracePt t="21977" x="2911475" y="2070100"/>
          <p14:tracePt t="21981" x="2979738" y="2070100"/>
          <p14:tracePt t="22011" x="3119438" y="2043113"/>
          <p14:tracePt t="22044" x="3268663" y="2025650"/>
          <p14:tracePt t="22077" x="3381375" y="2025650"/>
          <p14:tracePt t="22085" x="3408363" y="2025650"/>
          <p14:tracePt t="22111" x="3475038" y="2025650"/>
          <p14:tracePt t="22115" x="3492500" y="2025650"/>
          <p14:tracePt t="22143" x="3592513" y="2008188"/>
          <p14:tracePt t="22148" x="3636963" y="2008188"/>
          <p14:tracePt t="22175" x="3743325" y="2008188"/>
          <p14:tracePt t="22178" x="3771900" y="2008188"/>
          <p14:tracePt t="22207" x="3838575" y="2008188"/>
          <p14:tracePt t="22210" x="3865563" y="2008188"/>
          <p14:tracePt t="22241" x="3894138" y="2008188"/>
          <p14:tracePt t="22963" x="3905250" y="2008188"/>
          <p14:tracePt t="22979" x="3916363" y="2008188"/>
          <p14:tracePt t="22995" x="3944938" y="2014538"/>
          <p14:tracePt t="23011" x="3989388" y="2030413"/>
          <p14:tracePt t="23044" x="4206875" y="2065338"/>
          <p14:tracePt t="23077" x="4502150" y="2065338"/>
          <p14:tracePt t="23110" x="4910138" y="2125663"/>
          <p14:tracePt t="23115" x="5003800" y="2125663"/>
          <p14:tracePt t="23144" x="5205413" y="2143125"/>
          <p14:tracePt t="23150" x="5232400" y="2143125"/>
          <p14:tracePt t="23177" x="5394325" y="2143125"/>
          <p14:tracePt t="23181" x="5422900" y="2143125"/>
          <p14:tracePt t="23211" x="5657850" y="2143125"/>
          <p14:tracePt t="23244" x="5868988" y="2143125"/>
          <p14:tracePt t="23277" x="5986463" y="2143125"/>
          <p14:tracePt t="23311" x="5997575" y="2143125"/>
          <p14:tracePt t="23363" x="6013450" y="2143125"/>
          <p14:tracePt t="23412" x="6024563" y="2143125"/>
          <p14:tracePt t="23459" x="6053138" y="2143125"/>
          <p14:tracePt t="23477" x="6075363" y="2136775"/>
          <p14:tracePt t="23539" x="6092825" y="2136775"/>
          <p14:tracePt t="23555" x="6103938" y="2125663"/>
          <p14:tracePt t="23577" x="6115050" y="2098675"/>
          <p14:tracePt t="23581" x="6130925" y="2081213"/>
          <p14:tracePt t="23635" x="6130925" y="2070100"/>
          <p14:tracePt t="23644" x="6142038" y="2058988"/>
          <p14:tracePt t="23683" x="6142038" y="2043113"/>
          <p14:tracePt t="23710" x="6048375" y="1985963"/>
          <p14:tracePt t="23716" x="6019800" y="1985963"/>
          <p14:tracePt t="23744" x="5891213" y="1936750"/>
          <p14:tracePt t="23748" x="5842000" y="1925638"/>
          <p14:tracePt t="23777" x="5640388" y="1925638"/>
          <p14:tracePt t="23781" x="5573713" y="1925638"/>
          <p14:tracePt t="23811" x="4970463" y="1903413"/>
          <p14:tracePt t="23844" x="4033838" y="1757363"/>
          <p14:tracePt t="23877" x="3130550" y="1612900"/>
          <p14:tracePt t="23910" x="2516188" y="1528763"/>
          <p14:tracePt t="23916" x="2420938" y="1528763"/>
          <p14:tracePt t="23943" x="2236788" y="1528763"/>
          <p14:tracePt t="23977" x="2097088" y="1528763"/>
          <p14:tracePt t="24010" x="2058988" y="1528763"/>
          <p14:tracePt t="24088" x="2047875" y="1528763"/>
          <p14:tracePt t="24103" x="2036763" y="1528763"/>
          <p14:tracePt t="24110" x="2019300" y="1528763"/>
          <p14:tracePt t="24144" x="1985963" y="1528763"/>
          <p14:tracePt t="24177" x="1941513" y="1528763"/>
          <p14:tracePt t="24327" x="1919288" y="1528763"/>
          <p14:tracePt t="24336" x="1901825" y="1528763"/>
          <p14:tracePt t="24344" x="1879600" y="1528763"/>
          <p14:tracePt t="24377" x="1739900" y="1528763"/>
          <p14:tracePt t="24411" x="1550988" y="1528763"/>
          <p14:tracePt t="24416" x="1522413" y="1528763"/>
          <p14:tracePt t="24444" x="1417638" y="1539875"/>
          <p14:tracePt t="24448" x="1355725" y="1568450"/>
          <p14:tracePt t="24477" x="1282700" y="1595438"/>
          <p14:tracePt t="24481" x="1255713" y="1595438"/>
          <p14:tracePt t="24510" x="1154113" y="1624013"/>
          <p14:tracePt t="24542" x="1060450" y="1639888"/>
          <p14:tracePt t="24575" x="993775" y="1662113"/>
          <p14:tracePt t="24609" x="925513" y="1730375"/>
          <p14:tracePt t="24642" x="903288" y="1757363"/>
          <p14:tracePt t="24675" x="876300" y="1785938"/>
          <p14:tracePt t="24679" x="865188" y="1797050"/>
          <p14:tracePt t="24759" x="865188" y="1808163"/>
          <p14:tracePt t="24766" x="865188" y="1819275"/>
          <p14:tracePt t="24775" x="869950" y="1835150"/>
          <p14:tracePt t="24809" x="936625" y="1885950"/>
          <p14:tracePt t="24841" x="947738" y="1897063"/>
          <p14:tracePt t="24902" x="958850" y="1897063"/>
          <p14:tracePt t="24917" x="0" y="0"/>
        </p14:tracePtLst>
        <p14:tracePtLst>
          <p14:tracePt t="27820" x="730250" y="2728913"/>
          <p14:tracePt t="27828" x="730250" y="2717800"/>
          <p14:tracePt t="28035" x="747713" y="2717800"/>
          <p14:tracePt t="28043" x="758825" y="2722563"/>
          <p14:tracePt t="28067" x="769938" y="2722563"/>
          <p14:tracePt t="28077" x="787400" y="2751138"/>
          <p14:tracePt t="28110" x="825500" y="2751138"/>
          <p14:tracePt t="28179" x="854075" y="2751138"/>
          <p14:tracePt t="28187" x="865188" y="2751138"/>
          <p14:tracePt t="28210" x="876300" y="2767013"/>
          <p14:tracePt t="28324" x="892175" y="2778125"/>
          <p14:tracePt t="28339" x="903288" y="2778125"/>
          <p14:tracePt t="28403" x="914400" y="2778125"/>
          <p14:tracePt t="28451" x="942975" y="2778125"/>
          <p14:tracePt t="28459" x="954088" y="2778125"/>
          <p14:tracePt t="28477" x="969963" y="2778125"/>
          <p14:tracePt t="28510" x="1020763" y="2778125"/>
          <p14:tracePt t="28515" x="1031875" y="2778125"/>
          <p14:tracePt t="28544" x="1076325" y="2795588"/>
          <p14:tracePt t="28577" x="1104900" y="2795588"/>
          <p14:tracePt t="28581" x="1116013" y="2795588"/>
          <p14:tracePt t="28611" x="1154113" y="2795588"/>
          <p14:tracePt t="28644" x="1222375" y="2806700"/>
          <p14:tracePt t="28691" x="1249363" y="2806700"/>
          <p14:tracePt t="28711" x="1260475" y="2806700"/>
          <p14:tracePt t="28747" x="1271588" y="2806700"/>
          <p14:tracePt t="28777" x="1289050" y="2806700"/>
          <p14:tracePt t="28851" x="1300163" y="2806700"/>
          <p14:tracePt t="28868" x="1311275" y="2806700"/>
          <p14:tracePt t="28899" x="1338263" y="2806700"/>
          <p14:tracePt t="28910" x="1349375" y="2806700"/>
          <p14:tracePt t="29155" x="1366838" y="2806700"/>
          <p14:tracePt t="29163" x="1377950" y="2806700"/>
          <p14:tracePt t="29177" x="1389063" y="2806700"/>
          <p14:tracePt t="29211" x="1428750" y="2806700"/>
          <p14:tracePt t="29244" x="1477963" y="2806700"/>
          <p14:tracePt t="29277" x="1544638" y="2806700"/>
          <p14:tracePt t="29310" x="1657350" y="2824163"/>
          <p14:tracePt t="29316" x="1668463" y="2824163"/>
          <p14:tracePt t="29344" x="1757363" y="2824163"/>
          <p14:tracePt t="29348" x="1785938" y="2824163"/>
          <p14:tracePt t="29377" x="1812925" y="2824163"/>
          <p14:tracePt t="29380" x="1824038" y="2824163"/>
          <p14:tracePt t="29411" x="1874838" y="2824163"/>
          <p14:tracePt t="29444" x="1930400" y="2824163"/>
          <p14:tracePt t="29477" x="1970088" y="2824163"/>
          <p14:tracePt t="29513" x="1981200" y="2824163"/>
          <p14:tracePt t="29544" x="1997075" y="2824163"/>
          <p14:tracePt t="29779" x="2008188" y="2824163"/>
          <p14:tracePt t="30581" x="2047875" y="2824163"/>
          <p14:tracePt t="30589" x="2063750" y="2824163"/>
          <p14:tracePt t="30607" x="2074863" y="2824163"/>
          <p14:tracePt t="30678" x="2085975" y="2813050"/>
          <p14:tracePt t="30695" x="2085975" y="2801938"/>
          <p14:tracePt t="30710" x="2085975" y="2790825"/>
          <p14:tracePt t="30743" x="2085975" y="2722563"/>
          <p14:tracePt t="30777" x="2036763" y="2640013"/>
          <p14:tracePt t="30809" x="1970088" y="2600325"/>
          <p14:tracePt t="30843" x="1874838" y="2582863"/>
          <p14:tracePt t="30847" x="1846263" y="2582863"/>
          <p14:tracePt t="30876" x="1724025" y="2582863"/>
          <p14:tracePt t="30879" x="1673225" y="2582863"/>
          <p14:tracePt t="30910" x="1573213" y="2606675"/>
          <p14:tracePt t="30940" x="1550988" y="2606675"/>
          <p14:tracePt t="30942" x="1539875" y="2606675"/>
          <p14:tracePt t="30974" x="1495425" y="2622550"/>
          <p14:tracePt t="31009" x="1455738" y="2622550"/>
          <p14:tracePt t="31062" x="1444625" y="2633663"/>
          <p14:tracePt t="31110" x="1433513" y="2644775"/>
          <p14:tracePt t="31158" x="1433513" y="2662238"/>
          <p14:tracePt t="31559" x="1433513" y="2673350"/>
          <p14:tracePt t="31830" x="0" y="0"/>
        </p14:tracePtLst>
        <p14:tracePtLst>
          <p14:tracePt t="33371" x="2243138" y="2751138"/>
          <p14:tracePt t="33603" x="2254250" y="2751138"/>
          <p14:tracePt t="33619" x="2281238" y="2762250"/>
          <p14:tracePt t="33644" x="2371725" y="2778125"/>
          <p14:tracePt t="33678" x="2449513" y="2778125"/>
          <p14:tracePt t="33710" x="2498725" y="2790825"/>
          <p14:tracePt t="33745" x="2516188" y="2790825"/>
          <p14:tracePt t="33748" x="2527300" y="2790825"/>
          <p14:tracePt t="33859" x="2538413" y="2790825"/>
          <p14:tracePt t="34293" x="2582863" y="2790825"/>
          <p14:tracePt t="34300" x="2593975" y="2790825"/>
          <p14:tracePt t="34310" x="2605088" y="2801938"/>
          <p14:tracePt t="34344" x="2649538" y="2817813"/>
          <p14:tracePt t="34377" x="2671763" y="2817813"/>
          <p14:tracePt t="34411" x="2740025" y="2828925"/>
          <p14:tracePt t="34443" x="2817813" y="2828925"/>
          <p14:tracePt t="34477" x="2884488" y="2828925"/>
          <p14:tracePt t="34482" x="2895600" y="2828925"/>
          <p14:tracePt t="34511" x="2951163" y="2828925"/>
          <p14:tracePt t="34545" x="3028950" y="2828925"/>
          <p14:tracePt t="34548" x="3106738" y="2828925"/>
          <p14:tracePt t="34577" x="3208338" y="2828925"/>
          <p14:tracePt t="34581" x="3252788" y="2828925"/>
          <p14:tracePt t="34610" x="3325813" y="2828925"/>
          <p14:tracePt t="34707" x="3319463" y="2828925"/>
          <p14:tracePt t="34723" x="3308350" y="2828925"/>
          <p14:tracePt t="34744" x="3297238" y="2828925"/>
          <p14:tracePt t="34748" x="3235325" y="2828925"/>
          <p14:tracePt t="34777" x="3168650" y="2828925"/>
          <p14:tracePt t="34781" x="3119438" y="2828925"/>
          <p14:tracePt t="34811" x="2968625" y="2828925"/>
          <p14:tracePt t="34844" x="2795588" y="2828925"/>
          <p14:tracePt t="34877" x="2544763" y="2846388"/>
          <p14:tracePt t="34911" x="2265363" y="2862263"/>
          <p14:tracePt t="34916" x="2176463" y="2862263"/>
          <p14:tracePt t="34944" x="2014538" y="2862263"/>
          <p14:tracePt t="34948" x="1985963" y="2862263"/>
          <p14:tracePt t="34977" x="1857375" y="2862263"/>
          <p14:tracePt t="34981" x="1779588" y="2862263"/>
          <p14:tracePt t="35013" x="1584325" y="2901950"/>
          <p14:tracePt t="35044" x="1444625" y="2917825"/>
          <p14:tracePt t="35077" x="1311275" y="2917825"/>
          <p14:tracePt t="35110" x="1200150" y="2917825"/>
          <p14:tracePt t="35116" x="1189038" y="2917825"/>
          <p14:tracePt t="35144" x="1131888" y="2917825"/>
          <p14:tracePt t="35179" x="1109663" y="2917825"/>
          <p14:tracePt t="35212" x="1042988" y="2928938"/>
          <p14:tracePt t="35244" x="1016000" y="2928938"/>
          <p14:tracePt t="35277" x="1004888" y="2928938"/>
          <p14:tracePt t="35683" x="1004888" y="2940050"/>
          <p14:tracePt t="35691" x="1009650" y="2940050"/>
          <p14:tracePt t="35709" x="1082675" y="2974975"/>
          <p14:tracePt t="35742" x="1200150" y="3001963"/>
          <p14:tracePt t="35745" x="1227138" y="3001963"/>
          <p14:tracePt t="35775" x="1244600" y="3001963"/>
          <p14:tracePt t="35779" x="1266825" y="3001963"/>
          <p14:tracePt t="35808" x="1293813" y="3013075"/>
          <p14:tracePt t="35811" x="1338263" y="3013075"/>
          <p14:tracePt t="35842" x="1377950" y="3013075"/>
          <p14:tracePt t="35876" x="1428750" y="3013075"/>
          <p14:tracePt t="35910" x="1495425" y="3013075"/>
          <p14:tracePt t="35944" x="1533525" y="3013075"/>
          <p14:tracePt t="35948" x="1544638" y="3013075"/>
          <p14:tracePt t="35977" x="1562100" y="3013075"/>
          <p14:tracePt t="35981" x="1573213" y="3013075"/>
          <p14:tracePt t="37141" x="0" y="0"/>
        </p14:tracePtLst>
        <p14:tracePtLst>
          <p14:tracePt t="37992" x="1573213" y="2946400"/>
          <p14:tracePt t="37999" x="1612900" y="2946400"/>
          <p14:tracePt t="38010" x="1628775" y="2946400"/>
          <p14:tracePt t="38014" x="1639888" y="2946400"/>
          <p14:tracePt t="38042" x="1763713" y="2946400"/>
          <p14:tracePt t="38075" x="1857375" y="2946400"/>
          <p14:tracePt t="38078" x="1908175" y="2946400"/>
          <p14:tracePt t="38108" x="1958975" y="2946400"/>
          <p14:tracePt t="38111" x="2003425" y="2946400"/>
          <p14:tracePt t="38142" x="2136775" y="2946400"/>
          <p14:tracePt t="38176" x="2232025" y="2946400"/>
          <p14:tracePt t="38210" x="2332038" y="2946400"/>
          <p14:tracePt t="38214" x="2343150" y="2940050"/>
          <p14:tracePt t="38241" x="2409825" y="2913063"/>
          <p14:tracePt t="38273" x="2449513" y="2873375"/>
          <p14:tracePt t="38311" x="2476500" y="2862263"/>
          <p14:tracePt t="38344" x="2516188" y="2806700"/>
          <p14:tracePt t="38377" x="2438400" y="2644775"/>
          <p14:tracePt t="38383" x="2409825" y="2617788"/>
          <p14:tracePt t="38410" x="2198688" y="2544763"/>
          <p14:tracePt t="38444" x="1981200" y="2505075"/>
          <p14:tracePt t="38449" x="1912938" y="2489200"/>
          <p14:tracePt t="38479" x="1617663" y="2471738"/>
          <p14:tracePt t="38511" x="1366838" y="2455863"/>
          <p14:tracePt t="38544" x="1227138" y="2482850"/>
          <p14:tracePt t="38577" x="1143000" y="2516188"/>
          <p14:tracePt t="38610" x="1104900" y="2516188"/>
          <p14:tracePt t="38655" x="1093788" y="2527300"/>
          <p14:tracePt t="38677" x="1049338" y="2566988"/>
          <p14:tracePt t="38680" x="1038225" y="2582863"/>
          <p14:tracePt t="38711" x="954088" y="2640013"/>
          <p14:tracePt t="38753" x="942975" y="2651125"/>
          <p14:tracePt t="38777" x="942975" y="2689225"/>
          <p14:tracePt t="38810" x="947738" y="2755900"/>
          <p14:tracePt t="38815" x="976313" y="2784475"/>
          <p14:tracePt t="38844" x="1149350" y="2851150"/>
          <p14:tracePt t="38849" x="1222375" y="2868613"/>
          <p14:tracePt t="38877" x="1433513" y="2906713"/>
          <p14:tracePt t="38881" x="1500188" y="2924175"/>
          <p14:tracePt t="38911" x="1717675" y="2990850"/>
          <p14:tracePt t="38944" x="1935163" y="3041650"/>
          <p14:tracePt t="38977" x="2103438" y="3057525"/>
          <p14:tracePt t="39010" x="2254250" y="3057525"/>
          <p14:tracePt t="39015" x="2265363" y="3057525"/>
          <p14:tracePt t="39044" x="2338388" y="3001963"/>
          <p14:tracePt t="39050" x="2387600" y="2986088"/>
          <p14:tracePt t="39077" x="2476500" y="2974975"/>
          <p14:tracePt t="39081" x="2505075" y="2957513"/>
          <p14:tracePt t="39110" x="2544763" y="2946400"/>
          <p14:tracePt t="39114" x="2571750" y="2928938"/>
          <p14:tracePt t="39124" x="2582863" y="2917825"/>
          <p14:tracePt t="39144" x="2627313" y="2901950"/>
          <p14:tracePt t="39149" x="2638425" y="2901950"/>
          <p14:tracePt t="39177" x="2693988" y="2851150"/>
          <p14:tracePt t="39211" x="2705100" y="2755900"/>
          <p14:tracePt t="39244" x="2627313" y="2651125"/>
          <p14:tracePt t="39277" x="2382838" y="2489200"/>
          <p14:tracePt t="39310" x="2125663" y="2455863"/>
          <p14:tracePt t="39315" x="2058988" y="2438400"/>
          <p14:tracePt t="39345" x="1908175" y="2387600"/>
          <p14:tracePt t="39349" x="1863725" y="2387600"/>
          <p14:tracePt t="39377" x="1717675" y="2371725"/>
          <p14:tracePt t="39381" x="1628775" y="2371725"/>
          <p14:tracePt t="39411" x="1455738" y="2371725"/>
          <p14:tracePt t="39444" x="1316038" y="2393950"/>
          <p14:tracePt t="39477" x="1238250" y="2405063"/>
          <p14:tracePt t="39483" x="1227138" y="2422525"/>
          <p14:tracePt t="39510" x="1171575" y="2433638"/>
          <p14:tracePt t="39514" x="1154113" y="2433638"/>
          <p14:tracePt t="39555" x="1143000" y="2449513"/>
          <p14:tracePt t="39577" x="1131888" y="2478088"/>
          <p14:tracePt t="39581" x="1131888" y="2489200"/>
          <p14:tracePt t="39611" x="1131888" y="2538413"/>
          <p14:tracePt t="39645" x="1131888" y="2578100"/>
          <p14:tracePt t="39677" x="1131888" y="2655888"/>
          <p14:tracePt t="39710" x="1138238" y="2684463"/>
          <p14:tracePt t="39717" x="1149350" y="2695575"/>
          <p14:tracePt t="40164" x="1160463" y="2695575"/>
          <p14:tracePt t="40172" x="1189038" y="2695575"/>
          <p14:tracePt t="40177" x="0" y="0"/>
        </p14:tracePtLst>
        <p14:tracePtLst>
          <p14:tracePt t="40620" x="2493963" y="2651125"/>
          <p14:tracePt t="40643" x="2505075" y="2651125"/>
          <p14:tracePt t="40651" x="2566988" y="2651125"/>
          <p14:tracePt t="40678" x="2622550" y="2651125"/>
          <p14:tracePt t="40711" x="2716213" y="2651125"/>
          <p14:tracePt t="40715" x="2744788" y="2662238"/>
          <p14:tracePt t="40743" x="2833688" y="2662238"/>
          <p14:tracePt t="40748" x="2862263" y="2673350"/>
          <p14:tracePt t="40777" x="2884488" y="2673350"/>
          <p14:tracePt t="40851" x="2884488" y="2667000"/>
          <p14:tracePt t="40867" x="2884488" y="2640013"/>
          <p14:tracePt t="40877" x="2884488" y="2611438"/>
          <p14:tracePt t="40910" x="2778125" y="2489200"/>
          <p14:tracePt t="40915" x="2751138" y="2471738"/>
          <p14:tracePt t="40944" x="2682875" y="2460625"/>
          <p14:tracePt t="40948" x="2671763" y="2460625"/>
          <p14:tracePt t="40980" x="2520950" y="2460625"/>
          <p14:tracePt t="41011" x="2393950" y="2544763"/>
          <p14:tracePt t="41044" x="2343150" y="2593975"/>
          <p14:tracePt t="41079" x="2332038" y="2644775"/>
          <p14:tracePt t="41110" x="2332038" y="2700338"/>
          <p14:tracePt t="41379" x="2332038" y="2711450"/>
          <p14:tracePt t="41410" x="0" y="0"/>
        </p14:tracePtLst>
        <p14:tracePtLst>
          <p14:tracePt t="45451" x="958850" y="3425825"/>
          <p14:tracePt t="45475" x="982663" y="3425825"/>
          <p14:tracePt t="45484" x="998538" y="3425825"/>
          <p14:tracePt t="45512" x="1049338" y="3414713"/>
          <p14:tracePt t="45516" x="1076325" y="3414713"/>
          <p14:tracePt t="45544" x="1160463" y="3414713"/>
          <p14:tracePt t="45548" x="1171575" y="3414713"/>
          <p14:tracePt t="45577" x="1244600" y="3414713"/>
          <p14:tracePt t="45581" x="1255713" y="3414713"/>
          <p14:tracePt t="45612" x="1333500" y="3414713"/>
          <p14:tracePt t="45642" x="1406525" y="3414713"/>
          <p14:tracePt t="45673" x="1417638" y="3414713"/>
          <p14:tracePt t="46402" x="1428750" y="3414713"/>
          <p14:tracePt t="46403" x="0" y="0"/>
        </p14:tracePtLst>
        <p14:tracePtLst>
          <p14:tracePt t="47851" x="1981200" y="1870075"/>
          <p14:tracePt t="47891" x="1997075" y="1870075"/>
          <p14:tracePt t="47899" x="2025650" y="1881188"/>
          <p14:tracePt t="47911" x="2092325" y="1914525"/>
          <p14:tracePt t="47917" x="2119313" y="1914525"/>
          <p14:tracePt t="47942" x="2349500" y="1952625"/>
          <p14:tracePt t="47975" x="2678113" y="1985963"/>
          <p14:tracePt t="47979" x="2705100" y="1985963"/>
          <p14:tracePt t="48009" x="2755900" y="1997075"/>
          <p14:tracePt t="48042" x="2800350" y="1997075"/>
          <p14:tracePt t="48075" x="2855913" y="1997075"/>
          <p14:tracePt t="48294" x="0" y="0"/>
        </p14:tracePtLst>
        <p14:tracePtLst>
          <p14:tracePt t="49855" x="1824038" y="3354388"/>
          <p14:tracePt t="49927" x="1846263" y="3354388"/>
          <p14:tracePt t="49935" x="1857375" y="3354388"/>
          <p14:tracePt t="49944" x="1885950" y="3354388"/>
          <p14:tracePt t="49977" x="2143125" y="3336925"/>
          <p14:tracePt t="50010" x="2332038" y="3336925"/>
          <p14:tracePt t="50015" x="2398713" y="3336925"/>
          <p14:tracePt t="50042" x="2622550" y="3336925"/>
          <p14:tracePt t="50075" x="2740025" y="3376613"/>
          <p14:tracePt t="50078" x="2751138" y="3376613"/>
          <p14:tracePt t="50109" x="2806700" y="3387725"/>
          <p14:tracePt t="50582" x="2800350" y="3387725"/>
          <p14:tracePt t="51387" x="2789238" y="3381375"/>
          <p14:tracePt t="51977" x="0" y="0"/>
        </p14:tracePtLst>
        <p14:tracePtLst>
          <p14:tracePt t="54743" x="865188" y="3967163"/>
          <p14:tracePt t="54815" x="903288" y="3967163"/>
          <p14:tracePt t="54825" x="914400" y="3967163"/>
          <p14:tracePt t="54844" x="925513" y="3967163"/>
          <p14:tracePt t="54877" x="1027113" y="3967163"/>
          <p14:tracePt t="54881" x="1065213" y="3967163"/>
          <p14:tracePt t="54911" x="1204913" y="3967163"/>
          <p14:tracePt t="54943" x="1355725" y="3984625"/>
          <p14:tracePt t="54977" x="1489075" y="4000500"/>
          <p14:tracePt t="55010" x="1624013" y="4000500"/>
          <p14:tracePt t="55015" x="1651000" y="4017963"/>
          <p14:tracePt t="55044" x="1706563" y="4029075"/>
          <p14:tracePt t="55049" x="1735138" y="4029075"/>
          <p14:tracePt t="55077" x="1785938" y="4029075"/>
          <p14:tracePt t="55082" x="1812925" y="4029075"/>
          <p14:tracePt t="55111" x="1879600" y="4044950"/>
          <p14:tracePt t="55144" x="1935163" y="4044950"/>
          <p14:tracePt t="55177" x="2019300" y="4044950"/>
          <p14:tracePt t="55210" x="2097088" y="4044950"/>
          <p14:tracePt t="55215" x="2125663" y="4044950"/>
          <p14:tracePt t="55244" x="2154238" y="4044950"/>
          <p14:tracePt t="55277" x="2176463" y="4044950"/>
          <p14:tracePt t="55311" x="2192338" y="4044950"/>
          <p14:tracePt t="55359" x="2203450" y="4044950"/>
          <p14:tracePt t="55377" x="2214563" y="4044950"/>
          <p14:tracePt t="55520" x="2243138" y="4044950"/>
          <p14:tracePt t="55527" x="2254250" y="4044950"/>
          <p14:tracePt t="55551" x="2265363" y="4044950"/>
          <p14:tracePt t="55599" x="2281238" y="4044950"/>
          <p14:tracePt t="55663" x="2292350" y="4044950"/>
          <p14:tracePt t="55695" x="2303463" y="4044950"/>
          <p14:tracePt t="55703" x="2320925" y="4044950"/>
          <p14:tracePt t="56159" x="2309813" y="4044950"/>
          <p14:tracePt t="56167" x="2281238" y="4044950"/>
          <p14:tracePt t="56177" x="2236788" y="4044950"/>
          <p14:tracePt t="56211" x="1970088" y="4044950"/>
          <p14:tracePt t="56215" x="1879600" y="4044950"/>
          <p14:tracePt t="56244" x="1717675" y="4044950"/>
          <p14:tracePt t="56248" x="1684338" y="4044950"/>
          <p14:tracePt t="56277" x="1544638" y="4044950"/>
          <p14:tracePt t="56281" x="1528763" y="4044950"/>
          <p14:tracePt t="56311" x="1433513" y="4044950"/>
          <p14:tracePt t="56344" x="1304925" y="4044950"/>
          <p14:tracePt t="56377" x="1204913" y="4044950"/>
          <p14:tracePt t="56411" x="1120775" y="4056063"/>
          <p14:tracePt t="56415" x="1109663" y="4056063"/>
          <p14:tracePt t="56444" x="1027113" y="4056063"/>
          <p14:tracePt t="56448" x="1009650" y="4056063"/>
          <p14:tracePt t="56477" x="903288" y="4117975"/>
          <p14:tracePt t="56483" x="892175" y="4129088"/>
          <p14:tracePt t="56511" x="820738" y="4173538"/>
          <p14:tracePt t="56544" x="752475" y="4213225"/>
          <p14:tracePt t="56579" x="741363" y="4224338"/>
          <p14:tracePt t="56612" x="741363" y="4251325"/>
          <p14:tracePt t="56615" x="741363" y="4264025"/>
          <p14:tracePt t="56644" x="814388" y="4357688"/>
          <p14:tracePt t="56648" x="865188" y="4375150"/>
          <p14:tracePt t="56677" x="1031875" y="4408488"/>
          <p14:tracePt t="56682" x="1098550" y="4424363"/>
          <p14:tracePt t="56711" x="1360488" y="4424363"/>
          <p14:tracePt t="56744" x="1500188" y="4441825"/>
          <p14:tracePt t="56777" x="1790700" y="4459288"/>
          <p14:tracePt t="56783" x="1863725" y="4475163"/>
          <p14:tracePt t="56811" x="2092325" y="4475163"/>
          <p14:tracePt t="56815" x="2159000" y="4492625"/>
          <p14:tracePt t="56844" x="2465388" y="4492625"/>
          <p14:tracePt t="56848" x="2555875" y="4492625"/>
          <p14:tracePt t="56880" x="2784475" y="4492625"/>
          <p14:tracePt t="56911" x="2840038" y="4492625"/>
          <p14:tracePt t="56944" x="2917825" y="4492625"/>
          <p14:tracePt t="56978" x="2957513" y="4459288"/>
          <p14:tracePt t="57010" x="2984500" y="4430713"/>
          <p14:tracePt t="57044" x="2984500" y="4364038"/>
          <p14:tracePt t="57048" x="2973388" y="4335463"/>
          <p14:tracePt t="57079" x="2789238" y="4184650"/>
          <p14:tracePt t="57111" x="2520950" y="4106863"/>
          <p14:tracePt t="57142" x="2225675" y="4056063"/>
          <p14:tracePt t="57176" x="1952625" y="4040188"/>
          <p14:tracePt t="57210" x="1657350" y="4040188"/>
          <p14:tracePt t="57215" x="1568450" y="4040188"/>
          <p14:tracePt t="57244" x="1289050" y="4051300"/>
          <p14:tracePt t="57248" x="1216025" y="4073525"/>
          <p14:tracePt t="57277" x="1054100" y="4106863"/>
          <p14:tracePt t="57280" x="1038225" y="4106863"/>
          <p14:tracePt t="57311" x="998538" y="4117975"/>
          <p14:tracePt t="57343" x="976313" y="4117975"/>
          <p14:tracePt t="57378" x="892175" y="4184650"/>
          <p14:tracePt t="57411" x="903288" y="4335463"/>
          <p14:tracePt t="57444" x="1060450" y="4391025"/>
          <p14:tracePt t="57452" x="1104900" y="4408488"/>
          <p14:tracePt t="57477" x="1311275" y="4408488"/>
          <p14:tracePt t="57510" x="1557338" y="4408488"/>
          <p14:tracePt t="57515" x="1573213" y="4408488"/>
          <p14:tracePt t="57544" x="1662113" y="4379913"/>
          <p14:tracePt t="57549" x="1673225" y="4379913"/>
          <p14:tracePt t="57577" x="1779588" y="4291013"/>
          <p14:tracePt t="57581" x="1808163" y="4264025"/>
          <p14:tracePt t="57611" x="1835150" y="4235450"/>
          <p14:tracePt t="57644" x="1863725" y="4135438"/>
          <p14:tracePt t="57677" x="1863725" y="4113213"/>
          <p14:tracePt t="57711" x="1857375" y="4051300"/>
          <p14:tracePt t="57742" x="1801813" y="4040188"/>
          <p14:tracePt t="57747" x="1774825" y="4029075"/>
          <p14:tracePt t="57775" x="1763713" y="4029075"/>
          <p14:tracePt t="58369" x="0" y="0"/>
        </p14:tracePtLst>
        <p14:tracePtLst>
          <p14:tracePt t="59637" x="1027113" y="4630738"/>
          <p14:tracePt t="59707" x="1027113" y="4619625"/>
          <p14:tracePt t="59723" x="1049338" y="4619625"/>
          <p14:tracePt t="59744" x="1104900" y="4619625"/>
          <p14:tracePt t="59748" x="1116013" y="4619625"/>
          <p14:tracePt t="59777" x="1200150" y="4619625"/>
          <p14:tracePt t="59781" x="1227138" y="4619625"/>
          <p14:tracePt t="59811" x="1344613" y="4619625"/>
          <p14:tracePt t="59844" x="1462088" y="4619625"/>
          <p14:tracePt t="59877" x="1590675" y="4619625"/>
          <p14:tracePt t="59910" x="1690688" y="4619625"/>
          <p14:tracePt t="59915" x="1735138" y="4619625"/>
          <p14:tracePt t="59944" x="1801813" y="4619625"/>
          <p14:tracePt t="59950" x="1874838" y="4581525"/>
          <p14:tracePt t="59977" x="1897063" y="4570413"/>
          <p14:tracePt t="60010" x="1935163" y="4541838"/>
          <p14:tracePt t="60015" x="1947863" y="4530725"/>
          <p14:tracePt t="60044" x="1963738" y="4519613"/>
          <p14:tracePt t="60049" x="1992313" y="4519613"/>
          <p14:tracePt t="60077" x="2014538" y="4508500"/>
          <p14:tracePt t="60080" x="2025650" y="4492625"/>
          <p14:tracePt t="60111" x="2052638" y="4492625"/>
          <p14:tracePt t="60155" x="2063750" y="4492625"/>
          <p14:tracePt t="60175" x="2074863" y="4492625"/>
          <p14:tracePt t="60363" x="2092325" y="4503738"/>
          <p14:tracePt t="60427" x="2136775" y="4514850"/>
          <p14:tracePt t="60435" x="2147888" y="4525963"/>
          <p14:tracePt t="60463" x="2159000" y="4541838"/>
          <p14:tracePt t="60544" x="2170113" y="4541838"/>
          <p14:tracePt t="60559" x="2187575" y="4570413"/>
          <p14:tracePt t="60577" x="2187575" y="4581525"/>
          <p14:tracePt t="60943" x="2198688" y="4581525"/>
          <p14:tracePt t="61197" x="0" y="0"/>
        </p14:tracePtLst>
        <p14:tracePtLst>
          <p14:tracePt t="61960" x="969963" y="4899025"/>
          <p14:tracePt t="62047" x="993775" y="4887913"/>
          <p14:tracePt t="62057" x="1020763" y="4887913"/>
          <p14:tracePt t="62077" x="1093788" y="4887913"/>
          <p14:tracePt t="62081" x="1160463" y="4887913"/>
          <p14:tracePt t="62111" x="1300163" y="4887913"/>
          <p14:tracePt t="62144" x="1377950" y="4887913"/>
          <p14:tracePt t="62177" x="1477963" y="4887913"/>
          <p14:tracePt t="62184" x="1506538" y="4887913"/>
          <p14:tracePt t="62210" x="1612900" y="4887913"/>
          <p14:tracePt t="62244" x="1728788" y="4887913"/>
          <p14:tracePt t="62249" x="1739900" y="4887913"/>
          <p14:tracePt t="62279" x="1779588" y="4887913"/>
          <p14:tracePt t="62310" x="1819275" y="4887913"/>
          <p14:tracePt t="62344" x="1857375" y="4887913"/>
          <p14:tracePt t="62399" x="1885950" y="4887913"/>
          <p14:tracePt t="62410" x="1897063" y="4887913"/>
          <p14:tracePt t="62463" x="1924050" y="4887913"/>
          <p14:tracePt t="62477" x="1935163" y="4887913"/>
          <p14:tracePt t="62511" x="1947863" y="4887913"/>
          <p14:tracePt t="62544" x="2003425" y="4894263"/>
          <p14:tracePt t="62579" x="2014538" y="4894263"/>
          <p14:tracePt t="63086" x="0" y="0"/>
        </p14:tracePtLst>
        <p14:tracePtLst>
          <p14:tracePt t="64061" x="831850" y="5267325"/>
          <p14:tracePt t="64065" x="831850" y="5256213"/>
          <p14:tracePt t="64131" x="836613" y="5240338"/>
          <p14:tracePt t="64147" x="854075" y="5240338"/>
          <p14:tracePt t="64163" x="881063" y="5251450"/>
          <p14:tracePt t="64175" x="892175" y="5251450"/>
          <p14:tracePt t="64210" x="1020763" y="5251450"/>
          <p14:tracePt t="64242" x="1116013" y="5262563"/>
          <p14:tracePt t="64276" x="1249363" y="5278438"/>
          <p14:tracePt t="64309" x="1366838" y="5278438"/>
          <p14:tracePt t="64342" x="1406525" y="5278438"/>
          <p14:tracePt t="64376" x="1417638" y="5278438"/>
          <p14:tracePt t="64408" x="1428750" y="5278438"/>
          <p14:tracePt t="64442" x="1444625" y="5278438"/>
          <p14:tracePt t="64473" x="1455738" y="5218113"/>
          <p14:tracePt t="64509" x="1244600" y="5083175"/>
          <p14:tracePt t="64541" x="1027113" y="5049838"/>
          <p14:tracePt t="64575" x="958850" y="5049838"/>
          <p14:tracePt t="64608" x="931863" y="5072063"/>
          <p14:tracePt t="64611" x="931863" y="5083175"/>
          <p14:tracePt t="64642" x="920750" y="5138738"/>
          <p14:tracePt t="64786" x="925513" y="5138738"/>
          <p14:tracePt t="64802" x="936625" y="5138738"/>
          <p14:tracePt t="64818" x="965200" y="5138738"/>
          <p14:tracePt t="64840" x="976313" y="5138738"/>
          <p14:tracePt t="64841" x="0" y="0"/>
        </p14:tracePtLst>
        <p14:tracePtLst>
          <p14:tracePt t="66140" x="1935163" y="5189538"/>
          <p14:tracePt t="66243" x="1947863" y="5195888"/>
          <p14:tracePt t="66251" x="1974850" y="5211763"/>
          <p14:tracePt t="66277" x="2058988" y="5240338"/>
          <p14:tracePt t="66310" x="2314575" y="5273675"/>
          <p14:tracePt t="66316" x="2405063" y="5273675"/>
          <p14:tracePt t="66345" x="2616200" y="5273675"/>
          <p14:tracePt t="66348" x="2644775" y="5273675"/>
          <p14:tracePt t="66375" x="2660650" y="5273675"/>
          <p14:tracePt t="66434" x="2649538" y="5273675"/>
          <p14:tracePt t="66450" x="2611438" y="5273675"/>
          <p14:tracePt t="66475" x="2382838" y="5262563"/>
          <p14:tracePt t="66509" x="2074863" y="5262563"/>
          <p14:tracePt t="66542" x="1879600" y="5262563"/>
          <p14:tracePt t="66573" x="1797050" y="5262563"/>
          <p14:tracePt t="66606" x="1774825" y="5267325"/>
          <p14:tracePt t="66640" x="1774825" y="5278438"/>
          <p14:tracePt t="66673" x="1774825" y="5307013"/>
          <p14:tracePt t="66709" x="1774825" y="5318125"/>
          <p14:tracePt t="66740" x="1779588" y="5318125"/>
          <p14:tracePt t="66820" x="1824038" y="5318125"/>
          <p14:tracePt t="66828" x="1835150" y="5318125"/>
          <p14:tracePt t="66853" x="0" y="0"/>
        </p14:tracePtLst>
        <p14:tracePtLst>
          <p14:tracePt t="67904" x="3073400" y="5273675"/>
          <p14:tracePt t="67991" x="3101975" y="5273675"/>
          <p14:tracePt t="68001" x="3130550" y="5273675"/>
          <p14:tracePt t="68009" x="3179763" y="5273675"/>
          <p14:tracePt t="68042" x="3486150" y="5273675"/>
          <p14:tracePt t="68075" x="3760788" y="5273675"/>
          <p14:tracePt t="68078" x="3805238" y="5273675"/>
          <p14:tracePt t="68109" x="3849688" y="5273675"/>
          <p14:tracePt t="68663" x="3810000" y="5245100"/>
          <p14:tracePt t="68671" x="3798888" y="5233988"/>
          <p14:tracePt t="68677" x="0" y="0"/>
        </p14:tracePtLst>
        <p14:tracePtLst>
          <p14:tracePt t="69371" x="1930400" y="5551488"/>
          <p14:tracePt t="69414" x="1930400" y="5540375"/>
          <p14:tracePt t="69430" x="1908175" y="5513388"/>
          <p14:tracePt t="69441" x="1874838" y="5480050"/>
          <p14:tracePt t="69475" x="1695450" y="5435600"/>
          <p14:tracePt t="69477" x="1651000" y="5418138"/>
          <p14:tracePt t="69509" x="1417638" y="5380038"/>
          <p14:tracePt t="69512" x="1389063" y="5380038"/>
          <p14:tracePt t="69542" x="1200150" y="5380038"/>
          <p14:tracePt t="69575" x="1131888" y="5380038"/>
          <p14:tracePt t="69577" x="1098550" y="5380038"/>
          <p14:tracePt t="69608" x="954088" y="5407025"/>
          <p14:tracePt t="69610" x="903288" y="5407025"/>
          <p14:tracePt t="69642" x="763588" y="5484813"/>
          <p14:tracePt t="69675" x="725488" y="5535613"/>
          <p14:tracePt t="69711" x="703263" y="5602288"/>
          <p14:tracePt t="69744" x="708025" y="5668963"/>
          <p14:tracePt t="69777" x="730250" y="5697538"/>
          <p14:tracePt t="69780" x="774700" y="5708650"/>
          <p14:tracePt t="69811" x="876300" y="5724525"/>
          <p14:tracePt t="69844" x="976313" y="5735638"/>
          <p14:tracePt t="69877" x="998538" y="5735638"/>
          <p14:tracePt t="69883" x="1042988" y="5735638"/>
          <p14:tracePt t="69910" x="1098550" y="5735638"/>
          <p14:tracePt t="69915" x="1109663" y="5735638"/>
          <p14:tracePt t="69940" x="1160463" y="5735638"/>
          <p14:tracePt t="69942" x="0" y="0"/>
        </p14:tracePtLst>
        <p14:tracePtLst>
          <p14:tracePt t="72021" x="1974850" y="1852613"/>
          <p14:tracePt t="72025" x="1963738" y="1852613"/>
          <p14:tracePt t="72036" x="1947863" y="1863725"/>
          <p14:tracePt t="72091" x="1947863" y="1874838"/>
          <p14:tracePt t="72107" x="1970088" y="1892300"/>
          <p14:tracePt t="72117" x="2058988" y="1892300"/>
          <p14:tracePt t="72144" x="2243138" y="1892300"/>
          <p14:tracePt t="72148" x="2309813" y="1892300"/>
          <p14:tracePt t="72177" x="2560638" y="1908175"/>
          <p14:tracePt t="72181" x="2627313" y="1908175"/>
          <p14:tracePt t="72212" x="2705100" y="1908175"/>
          <p14:tracePt t="72244" x="2762250" y="1908175"/>
          <p14:tracePt t="72278" x="2800350" y="1919288"/>
          <p14:tracePt t="72308" x="2817813" y="1919288"/>
          <p14:tracePt t="72427" x="2828925" y="1947863"/>
          <p14:tracePt t="72436" x="2828925" y="1963738"/>
          <p14:tracePt t="72585" x="0" y="0"/>
        </p14:tracePtLst>
        <p14:tracePtLst>
          <p14:tracePt t="74547" x="7280275" y="5156200"/>
          <p14:tracePt t="74552" x="7280275" y="5145088"/>
          <p14:tracePt t="74575" x="7280275" y="5100638"/>
          <p14:tracePt t="74608" x="7291388" y="5089525"/>
          <p14:tracePt t="74686" x="7291388" y="5078413"/>
          <p14:tracePt t="74703" x="7291388" y="5067300"/>
          <p14:tracePt t="74711" x="7291388" y="5049838"/>
          <p14:tracePt t="74743" x="7291388" y="4994275"/>
          <p14:tracePt t="74777" x="7280275" y="4894263"/>
          <p14:tracePt t="74810" x="7235825" y="4770438"/>
          <p14:tracePt t="74815" x="7235825" y="4759325"/>
          <p14:tracePt t="74843" x="7202488" y="4687888"/>
          <p14:tracePt t="74848" x="7202488" y="4676775"/>
          <p14:tracePt t="74877" x="7202488" y="4648200"/>
          <p14:tracePt t="74882" x="7202488" y="4637088"/>
          <p14:tracePt t="74911" x="7224713" y="4581525"/>
          <p14:tracePt t="74944" x="7253288" y="4514850"/>
          <p14:tracePt t="74977" x="7280275" y="4446588"/>
          <p14:tracePt t="75010" x="7291388" y="4419600"/>
          <p14:tracePt t="75043" x="7319963" y="4341813"/>
          <p14:tracePt t="75048" x="7335838" y="4308475"/>
          <p14:tracePt t="75077" x="7353300" y="4251325"/>
          <p14:tracePt t="75080" x="7353300" y="4224338"/>
          <p14:tracePt t="75110" x="7375525" y="4157663"/>
          <p14:tracePt t="75144" x="7375525" y="4029075"/>
          <p14:tracePt t="75177" x="7375525" y="3917950"/>
          <p14:tracePt t="75184" x="7375525" y="3883025"/>
          <p14:tracePt t="75210" x="7313613" y="3733800"/>
          <p14:tracePt t="75215" x="7302500" y="3722688"/>
          <p14:tracePt t="75244" x="7224713" y="3616325"/>
          <p14:tracePt t="75248" x="7180263" y="3554413"/>
          <p14:tracePt t="75277" x="7124700" y="3498850"/>
          <p14:tracePt t="75282" x="7096125" y="3481388"/>
          <p14:tracePt t="75311" x="6996113" y="3454400"/>
          <p14:tracePt t="75344" x="6896100" y="3454400"/>
          <p14:tracePt t="75377" x="6694488" y="3565525"/>
          <p14:tracePt t="75384" x="6623050" y="3621088"/>
          <p14:tracePt t="75410" x="6527800" y="3683000"/>
          <p14:tracePt t="75416" x="6516688" y="3698875"/>
          <p14:tracePt t="75442" x="6443663" y="3767138"/>
          <p14:tracePt t="75445" x="6443663" y="3778250"/>
          <p14:tracePt t="75476" x="6443663" y="3900488"/>
          <p14:tracePt t="75479" x="6432550" y="3933825"/>
          <p14:tracePt t="75508" x="6494463" y="4079875"/>
          <p14:tracePt t="75512" x="6510338" y="4151313"/>
          <p14:tracePt t="75542" x="6678613" y="4302125"/>
          <p14:tracePt t="75575" x="6723063" y="4319588"/>
          <p14:tracePt t="75609" x="6851650" y="4319588"/>
          <p14:tracePt t="75642" x="6929438" y="4308475"/>
          <p14:tracePt t="75676" x="6945313" y="4297363"/>
          <p14:tracePt t="75710" x="6973888" y="4146550"/>
          <p14:tracePt t="75743" x="6973888" y="3951288"/>
          <p14:tracePt t="75748" x="6962775" y="3856038"/>
          <p14:tracePt t="75777" x="6889750" y="3733800"/>
          <p14:tracePt t="75781" x="6873875" y="3716338"/>
          <p14:tracePt t="75811" x="6761163" y="3621088"/>
          <p14:tracePt t="75844" x="6667500" y="3605213"/>
          <p14:tracePt t="75877" x="6550025" y="3594100"/>
          <p14:tracePt t="75910" x="6488113" y="3594100"/>
          <p14:tracePt t="75915" x="6477000" y="3594100"/>
          <p14:tracePt t="75943" x="6438900" y="3594100"/>
          <p14:tracePt t="75949" x="6421438" y="3598863"/>
          <p14:tracePt t="75977" x="6370638" y="3654425"/>
          <p14:tracePt t="75980" x="6370638" y="3665538"/>
          <p14:tracePt t="76011" x="6354763" y="3783013"/>
          <p14:tracePt t="76044" x="6354763" y="3933825"/>
          <p14:tracePt t="76052" x="6381750" y="3984625"/>
          <p14:tracePt t="76077" x="6443663" y="4106863"/>
          <p14:tracePt t="76110" x="6623050" y="4302125"/>
          <p14:tracePt t="76115" x="6689725" y="4319588"/>
          <p14:tracePt t="76142" x="6823075" y="4402138"/>
          <p14:tracePt t="76176" x="6907213" y="4419600"/>
          <p14:tracePt t="76179" x="6918325" y="4430713"/>
          <p14:tracePt t="76209" x="6945313" y="4430713"/>
          <p14:tracePt t="76211" x="6973888" y="4430713"/>
          <p14:tracePt t="76242" x="7029450" y="4379913"/>
          <p14:tracePt t="76275" x="7129463" y="4313238"/>
          <p14:tracePt t="76308" x="7185025" y="4246563"/>
          <p14:tracePt t="76341" x="7219950" y="4106863"/>
          <p14:tracePt t="76346" x="7219950" y="4062413"/>
          <p14:tracePt t="76375" x="7219950" y="3956050"/>
          <p14:tracePt t="76379" x="7185025" y="3883025"/>
          <p14:tracePt t="76408" x="7118350" y="3756025"/>
          <p14:tracePt t="76411" x="7107238" y="3744913"/>
          <p14:tracePt t="76442" x="7035800" y="3676650"/>
          <p14:tracePt t="76475" x="6867525" y="3598863"/>
          <p14:tracePt t="76508" x="6800850" y="3587750"/>
          <p14:tracePt t="76542" x="6789738" y="3587750"/>
          <p14:tracePt t="76546" x="6778625" y="3587750"/>
          <p14:tracePt t="76575" x="6738938" y="3587750"/>
          <p14:tracePt t="76579" x="6711950" y="3587750"/>
          <p14:tracePt t="76608" x="6672263" y="3621088"/>
          <p14:tracePt t="76611" x="6656388" y="3649663"/>
          <p14:tracePt t="76643" x="6638925" y="3749675"/>
          <p14:tracePt t="76675" x="6638925" y="3940175"/>
          <p14:tracePt t="76708" x="6723063" y="4140200"/>
          <p14:tracePt t="76742" x="6823075" y="4229100"/>
          <p14:tracePt t="76775" x="6962775" y="4302125"/>
          <p14:tracePt t="76779" x="6996113" y="4330700"/>
          <p14:tracePt t="76808" x="7029450" y="4330700"/>
          <p14:tracePt t="76843" x="7102475" y="4324350"/>
          <p14:tracePt t="76875" x="7196138" y="4268788"/>
          <p14:tracePt t="76908" x="7224713" y="4217988"/>
          <p14:tracePt t="76942" x="7224713" y="4117975"/>
          <p14:tracePt t="76975" x="7196138" y="3984625"/>
          <p14:tracePt t="76978" x="7162800" y="3889375"/>
          <p14:tracePt t="77008" x="7118350" y="3800475"/>
          <p14:tracePt t="77010" x="7107238" y="3789363"/>
          <p14:tracePt t="77042" x="7035800" y="3687763"/>
          <p14:tracePt t="77075" x="6962775" y="3598863"/>
          <p14:tracePt t="77108" x="6862763" y="3543300"/>
          <p14:tracePt t="77142" x="6834188" y="3532188"/>
          <p14:tracePt t="77179" x="6794500" y="3532188"/>
          <p14:tracePt t="77212" x="6756400" y="3565525"/>
          <p14:tracePt t="77315" x="6794500" y="3565525"/>
          <p14:tracePt t="77323" x="6823075" y="3565525"/>
          <p14:tracePt t="77343" x="6878638" y="3554413"/>
          <p14:tracePt t="77348" x="6929438" y="3521075"/>
          <p14:tracePt t="77377" x="6978650" y="3470275"/>
          <p14:tracePt t="77380" x="6978650" y="3454400"/>
          <p14:tracePt t="77412" x="6978650" y="3443288"/>
          <p14:tracePt t="77444" x="6978650" y="3403600"/>
          <p14:tracePt t="77477" x="6851650" y="3387725"/>
          <p14:tracePt t="77510" x="6705600" y="3425825"/>
          <p14:tracePt t="77543" x="6667500" y="3454400"/>
          <p14:tracePt t="77732" x="6667500" y="3465513"/>
          <p14:tracePt t="77747" x="6672263" y="3465513"/>
          <p14:tracePt t="77763" x="6700838" y="3476625"/>
          <p14:tracePt t="77777" x="6716713" y="3476625"/>
          <p14:tracePt t="77780" x="6756400" y="3476625"/>
          <p14:tracePt t="77811" x="6973888" y="3514725"/>
          <p14:tracePt t="77844" x="7096125" y="3560763"/>
          <p14:tracePt t="77878" x="7107238" y="3571875"/>
          <p14:tracePt t="77910" x="7118350" y="3582988"/>
          <p14:tracePt t="77987" x="7118350" y="3594100"/>
          <p14:tracePt t="78003" x="7113588" y="3594100"/>
          <p14:tracePt t="78011" x="7085013" y="3571875"/>
          <p14:tracePt t="78044" x="6978650" y="3448050"/>
          <p14:tracePt t="78077" x="6907213" y="3365500"/>
          <p14:tracePt t="78084" x="6878638" y="3336925"/>
          <p14:tracePt t="78110" x="6805613" y="3292475"/>
          <p14:tracePt t="78114" x="6738938" y="3275013"/>
          <p14:tracePt t="78142" x="6656388" y="3263900"/>
          <p14:tracePt t="78175" x="6554788" y="3263900"/>
          <p14:tracePt t="78179" x="6527800" y="3263900"/>
          <p14:tracePt t="78209" x="6477000" y="3263900"/>
          <p14:tracePt t="78242" x="6450013" y="3270250"/>
          <p14:tracePt t="78276" x="6421438" y="3270250"/>
          <p14:tracePt t="78563" x="6410325" y="3281363"/>
          <p14:tracePt t="78579" x="6399213" y="3297238"/>
          <p14:tracePt t="78587" x="6399213" y="3308350"/>
          <p14:tracePt t="78611" x="6332538" y="3448050"/>
          <p14:tracePt t="78644" x="6303963" y="3532188"/>
          <p14:tracePt t="78677" x="6303963" y="3587750"/>
          <p14:tracePt t="78711" x="6303963" y="3598863"/>
          <p14:tracePt t="78745" x="6399213" y="3587750"/>
          <p14:tracePt t="78777" x="6572250" y="3436938"/>
          <p14:tracePt t="78810" x="6594475" y="3425825"/>
          <p14:tracePt t="78844" x="6610350" y="3409950"/>
          <p14:tracePt t="78877" x="6650038" y="3398838"/>
          <p14:tracePt t="78912" x="6650038" y="3359150"/>
          <p14:tracePt t="78941" x="6599238" y="3343275"/>
          <p14:tracePt t="78975" x="6499225" y="3381375"/>
          <p14:tracePt t="79010" x="6477000" y="3432175"/>
          <p14:tracePt t="79015" x="6477000" y="3448050"/>
          <p14:tracePt t="79045" x="6461125" y="3532188"/>
          <p14:tracePt t="79049" x="6461125" y="3560763"/>
          <p14:tracePt t="79077" x="6461125" y="3632200"/>
          <p14:tracePt t="79081" x="6461125" y="3643313"/>
          <p14:tracePt t="79111" x="6461125" y="3671888"/>
          <p14:tracePt t="79146" x="6472238" y="3671888"/>
          <p14:tracePt t="79177" x="6561138" y="3549650"/>
          <p14:tracePt t="79210" x="6588125" y="3421063"/>
          <p14:tracePt t="79215" x="6588125" y="3409950"/>
          <p14:tracePt t="79244" x="6588125" y="3381375"/>
          <p14:tracePt t="79248" x="6588125" y="3370263"/>
          <p14:tracePt t="79320" x="6577013" y="3325813"/>
          <p14:tracePt t="79328" x="6565900" y="3325813"/>
          <p14:tracePt t="79344" x="6510338" y="3336925"/>
          <p14:tracePt t="79377" x="6438900" y="3436938"/>
          <p14:tracePt t="79410" x="6438900" y="3587750"/>
          <p14:tracePt t="79415" x="6438900" y="3598863"/>
          <p14:tracePt t="79443" x="6450013" y="3638550"/>
          <p14:tracePt t="79477" x="6472238" y="3654425"/>
          <p14:tracePt t="79481" x="6516688" y="3627438"/>
          <p14:tracePt t="79511" x="6616700" y="3448050"/>
          <p14:tracePt t="79546" x="6634163" y="3365500"/>
          <p14:tracePt t="79577" x="6634163" y="3297238"/>
          <p14:tracePt t="79624" x="6634163" y="3270250"/>
          <p14:tracePt t="79644" x="6610350" y="3270250"/>
          <p14:tracePt t="79648" x="6583363" y="3270250"/>
          <p14:tracePt t="79677" x="6472238" y="3303588"/>
          <p14:tracePt t="79681" x="6461125" y="3330575"/>
          <p14:tracePt t="79711" x="6365875" y="3476625"/>
          <p14:tracePt t="79744" x="6348413" y="3627438"/>
          <p14:tracePt t="79777" x="6348413" y="3665538"/>
          <p14:tracePt t="79810" x="6354763" y="3694113"/>
          <p14:tracePt t="79843" x="6392863" y="3694113"/>
          <p14:tracePt t="79849" x="6403975" y="3694113"/>
          <p14:tracePt t="79877" x="6461125" y="3683000"/>
          <p14:tracePt t="79881" x="6461125" y="3654425"/>
          <p14:tracePt t="79912" x="6477000" y="3560763"/>
          <p14:tracePt t="79944" x="6494463" y="3454400"/>
          <p14:tracePt t="79977" x="6494463" y="3421063"/>
          <p14:tracePt t="80119" x="6494463" y="3403600"/>
          <p14:tracePt t="80136" x="6483350" y="3403600"/>
          <p14:tracePt t="80144" x="6461125" y="3403600"/>
          <p14:tracePt t="80177" x="6370638" y="3487738"/>
          <p14:tracePt t="80210" x="6359525" y="3565525"/>
          <p14:tracePt t="80214" x="6348413" y="3576638"/>
          <p14:tracePt t="80244" x="6348413" y="3616325"/>
          <p14:tracePt t="80248" x="6348413" y="3632200"/>
          <p14:tracePt t="80279" x="6354763" y="3621088"/>
          <p14:tracePt t="80311" x="6438900" y="3565525"/>
          <p14:tracePt t="80344" x="6527800" y="3476625"/>
          <p14:tracePt t="80377" x="6538913" y="3465513"/>
          <p14:tracePt t="80410" x="6554788" y="3409950"/>
          <p14:tracePt t="80415" x="6554788" y="3398838"/>
          <p14:tracePt t="80443" x="6554788" y="3348038"/>
          <p14:tracePt t="80487" x="6550025" y="3330575"/>
          <p14:tracePt t="80511" x="6532563" y="3330575"/>
          <p14:tracePt t="80544" x="6465888" y="3409950"/>
          <p14:tracePt t="80577" x="6399213" y="3459163"/>
          <p14:tracePt t="80582" x="6399213" y="3503613"/>
          <p14:tracePt t="80610" x="6388100" y="3560763"/>
          <p14:tracePt t="80614" x="6388100" y="3598863"/>
          <p14:tracePt t="80644" x="6388100" y="3671888"/>
          <p14:tracePt t="80648" x="6388100" y="3711575"/>
          <p14:tracePt t="80680" x="6410325" y="3756025"/>
          <p14:tracePt t="80710" x="6421438" y="3756025"/>
          <p14:tracePt t="80744" x="6494463" y="3727450"/>
          <p14:tracePt t="80779" x="6543675" y="3660775"/>
          <p14:tracePt t="80782" x="6572250" y="3616325"/>
          <p14:tracePt t="80810" x="6605588" y="3527425"/>
          <p14:tracePt t="80843" x="6605588" y="3409950"/>
          <p14:tracePt t="80848" x="6605588" y="3398838"/>
          <p14:tracePt t="80879" x="6605588" y="3319463"/>
          <p14:tracePt t="80910" x="6605588" y="3303588"/>
          <p14:tracePt t="80943" x="6605588" y="3281363"/>
          <p14:tracePt t="80977" x="6516688" y="3292475"/>
          <p14:tracePt t="81010" x="6432550" y="3414713"/>
          <p14:tracePt t="81015" x="6415088" y="3443288"/>
          <p14:tracePt t="81044" x="6415088" y="3565525"/>
          <p14:tracePt t="81048" x="6399213" y="3616325"/>
          <p14:tracePt t="81077" x="6399213" y="3665538"/>
          <p14:tracePt t="81081" x="6399213" y="3683000"/>
          <p14:tracePt t="81111" x="6421438" y="3705225"/>
          <p14:tracePt t="81144" x="6450013" y="3733800"/>
          <p14:tracePt t="81177" x="6488113" y="3733800"/>
          <p14:tracePt t="81210" x="6599238" y="3676650"/>
          <p14:tracePt t="81215" x="6616700" y="3627438"/>
          <p14:tracePt t="81244" x="6634163" y="3560763"/>
          <p14:tracePt t="81248" x="6634163" y="3549650"/>
          <p14:tracePt t="81277" x="6634163" y="3521075"/>
          <p14:tracePt t="81280" x="6634163" y="3492500"/>
          <p14:tracePt t="81311" x="6634163" y="3481388"/>
          <p14:tracePt t="81344" x="6627813" y="3470275"/>
          <p14:tracePt t="81377" x="6572250" y="3470275"/>
          <p14:tracePt t="81410" x="6499225" y="3509963"/>
          <p14:tracePt t="81416" x="6499225" y="3521075"/>
          <p14:tracePt t="81442" x="6427788" y="3621088"/>
          <p14:tracePt t="81476" x="6410325" y="3694113"/>
          <p14:tracePt t="81509" x="6410325" y="3733800"/>
          <p14:tracePt t="81511" x="6410325" y="3744913"/>
          <p14:tracePt t="81543" x="6410325" y="3756025"/>
          <p14:tracePt t="81622" x="6410325" y="3771900"/>
          <p14:tracePt t="81638" x="6421438" y="3771900"/>
          <p14:tracePt t="81646" x="6461125" y="3771900"/>
          <p14:tracePt t="81676" x="6543675" y="3676650"/>
          <p14:tracePt t="81678" x="6599238" y="3582988"/>
          <p14:tracePt t="81709" x="6599238" y="3492500"/>
          <p14:tracePt t="81711" x="6599238" y="3481388"/>
          <p14:tracePt t="81744" x="6599238" y="3470275"/>
          <p14:tracePt t="81775" x="6599238" y="3454400"/>
          <p14:tracePt t="81809" x="6594475" y="3454400"/>
          <p14:tracePt t="81844" x="6477000" y="3538538"/>
          <p14:tracePt t="81876" x="6461125" y="3671888"/>
          <p14:tracePt t="81909" x="6461125" y="3727450"/>
          <p14:tracePt t="81942" x="6461125" y="3749675"/>
          <p14:tracePt t="81978" x="6465888" y="3749675"/>
          <p14:tracePt t="82010" x="6494463" y="3733800"/>
          <p14:tracePt t="82042" x="6521450" y="3676650"/>
          <p14:tracePt t="82540" x="6510338" y="3649663"/>
          <p14:tracePt t="82548" x="6510338" y="3638550"/>
          <p14:tracePt t="82747" x="6499225" y="3621088"/>
          <p14:tracePt t="82955" x="6472238" y="3609975"/>
          <p14:tracePt t="82963" x="6461125" y="3609975"/>
          <p14:tracePt t="82987" x="6443663" y="3598863"/>
          <p14:tracePt t="83035" x="6443663" y="3571875"/>
          <p14:tracePt t="83044" x="6443663" y="3560763"/>
          <p14:tracePt t="83163" x="6432550" y="3560763"/>
          <p14:tracePt t="83177" x="6403975" y="3565525"/>
          <p14:tracePt t="83181" x="6354763" y="3598863"/>
          <p14:tracePt t="83211" x="6243638" y="3627438"/>
          <p14:tracePt t="83242" x="6048375" y="3676650"/>
          <p14:tracePt t="83276" x="5746750" y="3711575"/>
          <p14:tracePt t="83308" x="5551488" y="3760788"/>
          <p14:tracePt t="83342" x="5511800" y="3783013"/>
          <p14:tracePt t="83376" x="5484813" y="3794125"/>
          <p14:tracePt t="83411" x="5405438" y="3849688"/>
          <p14:tracePt t="83443" x="5389563" y="3867150"/>
          <p14:tracePt t="83478" x="5367338" y="3867150"/>
          <p14:tracePt t="83483" x="5356225" y="3878263"/>
          <p14:tracePt t="83510" x="5338763" y="3878263"/>
          <p14:tracePt t="83544" x="5278438" y="3906838"/>
          <p14:tracePt t="83549" x="5260975" y="3917950"/>
          <p14:tracePt t="83577" x="5210175" y="3929063"/>
          <p14:tracePt t="83581" x="5165725" y="3944938"/>
          <p14:tracePt t="83611" x="5014913" y="3944938"/>
          <p14:tracePt t="83644" x="4859338" y="3973513"/>
          <p14:tracePt t="83677" x="4737100" y="4051300"/>
          <p14:tracePt t="83710" x="4708525" y="4146550"/>
          <p14:tracePt t="83715" x="4708525" y="4157663"/>
          <p14:tracePt t="83743" x="4657725" y="4324350"/>
          <p14:tracePt t="83747" x="4657725" y="4375150"/>
          <p14:tracePt t="83777" x="4641850" y="4575175"/>
          <p14:tracePt t="83781" x="4641850" y="4603750"/>
          <p14:tracePt t="83811" x="4630738" y="4721225"/>
          <p14:tracePt t="83844" x="4568825" y="4843463"/>
          <p14:tracePt t="83852" x="4552950" y="4854575"/>
          <p14:tracePt t="83877" x="4524375" y="4938713"/>
          <p14:tracePt t="83910" x="4418013" y="5060950"/>
          <p14:tracePt t="83916" x="4391025" y="5094288"/>
          <p14:tracePt t="83944" x="4329113" y="5167313"/>
          <p14:tracePt t="83949" x="4318000" y="5178425"/>
          <p14:tracePt t="83977" x="4306888" y="5200650"/>
          <p14:tracePt t="83980" x="4291013" y="5218113"/>
          <p14:tracePt t="84059" x="4302125" y="5195888"/>
          <p14:tracePt t="84067" x="4340225" y="5100638"/>
          <p14:tracePt t="84077" x="4357688" y="4999038"/>
          <p14:tracePt t="84110" x="4535488" y="4670425"/>
          <p14:tracePt t="84115" x="4613275" y="4592638"/>
          <p14:tracePt t="84144" x="4808538" y="4357688"/>
          <p14:tracePt t="84149" x="4841875" y="4324350"/>
          <p14:tracePt t="84177" x="4870450" y="4251325"/>
          <p14:tracePt t="84181" x="4937125" y="4202113"/>
          <p14:tracePt t="84211" x="5099050" y="4090988"/>
          <p14:tracePt t="84244" x="5210175" y="3962400"/>
          <p14:tracePt t="84277" x="5289550" y="3889375"/>
          <p14:tracePt t="84310" x="5316538" y="3805238"/>
          <p14:tracePt t="84345" x="5345113" y="3733800"/>
          <p14:tracePt t="84349" x="5372100" y="3722688"/>
          <p14:tracePt t="84377" x="5383213" y="3722688"/>
          <p14:tracePt t="84380" x="5394325" y="3711575"/>
          <p14:tracePt t="84411" x="5467350" y="3654425"/>
          <p14:tracePt t="84445" x="5551488" y="3587750"/>
          <p14:tracePt t="84478" x="5562600" y="3571875"/>
          <p14:tracePt t="84539" x="5573713" y="3560763"/>
          <p14:tracePt t="84571" x="5573713" y="3549650"/>
          <p14:tracePt t="84587" x="5573713" y="3532188"/>
          <p14:tracePt t="84611" x="5573713" y="3509963"/>
          <p14:tracePt t="84645" x="5518150" y="3421063"/>
          <p14:tracePt t="84677" x="5378450" y="3325813"/>
          <p14:tracePt t="84710" x="5305425" y="3241675"/>
          <p14:tracePt t="84716" x="5294313" y="3225800"/>
          <p14:tracePt t="84747" x="5283200" y="3214688"/>
          <p14:tracePt t="84777" x="5238750" y="3203575"/>
          <p14:tracePt t="84810" x="5199063" y="3146425"/>
          <p14:tracePt t="84816" x="5199063" y="3135313"/>
          <p14:tracePt t="84842" x="5187950" y="3124200"/>
          <p14:tracePt t="84876" x="5187950" y="3097213"/>
          <p14:tracePt t="84879" x="5187950" y="3086100"/>
          <p14:tracePt t="84910" x="5187950" y="3013075"/>
          <p14:tracePt t="84942" x="5194300" y="2979738"/>
          <p14:tracePt t="84976" x="5238750" y="2924175"/>
          <p14:tracePt t="85009" x="5249863" y="2924175"/>
          <p14:tracePt t="85042" x="5278438" y="2928938"/>
          <p14:tracePt t="85075" x="5327650" y="3013075"/>
          <p14:tracePt t="85079" x="5345113" y="3024188"/>
          <p14:tracePt t="85109" x="5400675" y="3079750"/>
          <p14:tracePt t="85112" x="5400675" y="3097213"/>
          <p14:tracePt t="85142" x="5427663" y="3186113"/>
          <p14:tracePt t="85176" x="5462588" y="3303588"/>
          <p14:tracePt t="85209" x="5473700" y="3370263"/>
          <p14:tracePt t="85242" x="5534025" y="3470275"/>
          <p14:tracePt t="85275" x="5573713" y="3554413"/>
          <p14:tracePt t="85313" x="5640388" y="3554413"/>
          <p14:tracePt t="85344" x="5813425" y="3554413"/>
          <p14:tracePt t="85377" x="6024563" y="3587750"/>
          <p14:tracePt t="85410" x="6248400" y="3671888"/>
          <p14:tracePt t="85415" x="6259513" y="3671888"/>
          <p14:tracePt t="85444" x="6276975" y="3687763"/>
          <p14:tracePt t="85631" x="6303963" y="3698875"/>
          <p14:tracePt t="85640" x="6315075" y="3698875"/>
          <p14:tracePt t="85647" x="6326188" y="3711575"/>
          <p14:tracePt t="85677" x="6354763" y="3711575"/>
          <p14:tracePt t="85682" x="6365875" y="3711575"/>
          <p14:tracePt t="85710" x="6392863" y="3711575"/>
          <p14:tracePt t="85744" x="6432550" y="3694113"/>
          <p14:tracePt t="85777" x="6427788" y="3643313"/>
          <p14:tracePt t="85810" x="6337300" y="3616325"/>
          <p14:tracePt t="85815" x="6310313" y="3616325"/>
          <p14:tracePt t="85843" x="6219825" y="3616325"/>
          <p14:tracePt t="85847" x="6208713" y="3621088"/>
          <p14:tracePt t="85877" x="6153150" y="3676650"/>
          <p14:tracePt t="85882" x="6153150" y="3705225"/>
          <p14:tracePt t="85911" x="6153150" y="3756025"/>
          <p14:tracePt t="85944" x="6142038" y="3767138"/>
          <p14:tracePt t="85983" x="6130925" y="3783013"/>
          <p14:tracePt t="86010" x="6115050" y="3783013"/>
          <p14:tracePt t="86044" x="6002338" y="3783013"/>
          <p14:tracePt t="86048" x="5991225" y="3794125"/>
          <p14:tracePt t="86079" x="5875338" y="3794125"/>
          <p14:tracePt t="86111" x="5791200" y="3811588"/>
          <p14:tracePt t="86144" x="5757863" y="3789363"/>
          <p14:tracePt t="86179" x="5757863" y="3760788"/>
          <p14:tracePt t="86183" x="5757863" y="3749675"/>
          <p14:tracePt t="86210" x="5757863" y="3711575"/>
          <p14:tracePt t="86243" x="5740400" y="3683000"/>
          <p14:tracePt t="86277" x="5729288" y="3660775"/>
          <p14:tracePt t="86280" x="5718175" y="3649663"/>
          <p14:tracePt t="86311" x="5662613" y="3621088"/>
          <p14:tracePt t="86354" x="5662613" y="3594100"/>
          <p14:tracePt t="86377" x="5640388" y="3554413"/>
          <p14:tracePt t="86410" x="5622925" y="3498850"/>
          <p14:tracePt t="86415" x="5622925" y="3470275"/>
          <p14:tracePt t="86444" x="5595938" y="3403600"/>
          <p14:tracePt t="86448" x="5595938" y="3376613"/>
          <p14:tracePt t="86477" x="5595938" y="3252788"/>
          <p14:tracePt t="86480" x="5595938" y="3225800"/>
          <p14:tracePt t="86511" x="5595938" y="3175000"/>
          <p14:tracePt t="86544" x="5551488" y="3130550"/>
          <p14:tracePt t="86553" x="5540375" y="3119438"/>
          <p14:tracePt t="86577" x="5511800" y="3090863"/>
          <p14:tracePt t="86610" x="5434013" y="3008313"/>
          <p14:tracePt t="86615" x="5416550" y="2997200"/>
          <p14:tracePt t="86655" x="5405438" y="2986088"/>
          <p14:tracePt t="86782" x="5411788" y="2986088"/>
          <p14:tracePt t="86791" x="5427663" y="3035300"/>
          <p14:tracePt t="86808" x="5462588" y="3119438"/>
          <p14:tracePt t="86840" x="5495925" y="3398838"/>
          <p14:tracePt t="86873" x="5529263" y="3594100"/>
          <p14:tracePt t="86907" x="5556250" y="3616325"/>
          <p14:tracePt t="86973" x="5567363" y="3632200"/>
          <p14:tracePt t="86981" x="5567363" y="3654425"/>
          <p14:tracePt t="87007" x="5567363" y="3727450"/>
          <p14:tracePt t="87040" x="5405438" y="3933825"/>
          <p14:tracePt t="87074" x="5260975" y="4056063"/>
          <p14:tracePt t="87108" x="5021263" y="4162425"/>
          <p14:tracePt t="87110" x="4954588" y="4179888"/>
          <p14:tracePt t="87143" x="4725988" y="4319588"/>
          <p14:tracePt t="87175" x="4641850" y="4497388"/>
          <p14:tracePt t="87208" x="4624388" y="4687888"/>
          <p14:tracePt t="87242" x="4635500" y="4960938"/>
          <p14:tracePt t="87275" x="4697413" y="5138738"/>
          <p14:tracePt t="87278" x="4697413" y="5149850"/>
          <p14:tracePt t="87308" x="4714875" y="5256213"/>
          <p14:tracePt t="87311" x="4714875" y="5284788"/>
          <p14:tracePt t="87343" x="4725988" y="5345113"/>
          <p14:tracePt t="87375" x="4725988" y="5373688"/>
          <p14:tracePt t="87409" x="4725988" y="5384800"/>
          <p14:tracePt t="88737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E66B0-4594-988E-674E-262C8D3D6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C989C19-A3E9-26E3-E872-A786F240CAD0}"/>
              </a:ext>
            </a:extLst>
          </p:cNvPr>
          <p:cNvSpPr txBox="1">
            <a:spLocks/>
          </p:cNvSpPr>
          <p:nvPr/>
        </p:nvSpPr>
        <p:spPr>
          <a:xfrm>
            <a:off x="445815" y="2471737"/>
            <a:ext cx="4364310" cy="754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 algn="l"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  <a:sym typeface="Wingdings" panose="05000000000000000000" pitchFamily="2" charset="2"/>
              </a:rPr>
              <a:t>během 50 let počet vrtů stoupl z 1 mil. na 20 mil. </a:t>
            </a:r>
            <a:r>
              <a:rPr lang="cs-CZ" sz="1600" dirty="0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</a:t>
            </a:r>
            <a:r>
              <a:rPr lang="cs-CZ" sz="1800" dirty="0">
                <a:latin typeface="+mn-lt"/>
                <a:sym typeface="Wingdings" panose="05000000000000000000" pitchFamily="2" charset="2"/>
              </a:rPr>
              <a:t> Indie největší uživatel PV (250 km</a:t>
            </a:r>
            <a:r>
              <a:rPr lang="cs-CZ" sz="1800" baseline="30000" dirty="0">
                <a:latin typeface="+mn-lt"/>
                <a:sym typeface="Wingdings" panose="05000000000000000000" pitchFamily="2" charset="2"/>
              </a:rPr>
              <a:t>3</a:t>
            </a:r>
            <a:r>
              <a:rPr lang="cs-CZ" sz="1800" dirty="0">
                <a:latin typeface="+mn-lt"/>
                <a:sym typeface="Wingdings" panose="05000000000000000000" pitchFamily="2" charset="2"/>
              </a:rPr>
              <a:t>/rok), poklesy hladiny PV v horní části pánve řeky Gangy – 0,3 m/rok</a:t>
            </a:r>
          </a:p>
          <a:p>
            <a:pPr marL="214313" indent="-214313" algn="l"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  <a:sym typeface="Wingdings" panose="05000000000000000000" pitchFamily="2" charset="2"/>
              </a:rPr>
              <a:t>17 % kolektorů je </a:t>
            </a:r>
            <a:r>
              <a:rPr lang="cs-CZ" sz="1800" dirty="0" err="1">
                <a:latin typeface="+mn-lt"/>
                <a:sym typeface="Wingdings" panose="05000000000000000000" pitchFamily="2" charset="2"/>
              </a:rPr>
              <a:t>nadvyužíváno</a:t>
            </a:r>
            <a:r>
              <a:rPr lang="cs-CZ" sz="1800" dirty="0">
                <a:latin typeface="+mn-lt"/>
                <a:sym typeface="Wingdings" panose="05000000000000000000" pitchFamily="2" charset="2"/>
              </a:rPr>
              <a:t> – zejm. s. </a:t>
            </a:r>
            <a:r>
              <a:rPr lang="cs-CZ" sz="1800" dirty="0" err="1">
                <a:latin typeface="+mn-lt"/>
                <a:sym typeface="Wingdings" panose="05000000000000000000" pitchFamily="2" charset="2"/>
              </a:rPr>
              <a:t>sz</a:t>
            </a:r>
            <a:r>
              <a:rPr lang="cs-CZ" sz="1800" dirty="0">
                <a:latin typeface="+mn-lt"/>
                <a:sym typeface="Wingdings" panose="05000000000000000000" pitchFamily="2" charset="2"/>
              </a:rPr>
              <a:t>. a j. části Indie</a:t>
            </a:r>
          </a:p>
          <a:p>
            <a:pPr marL="214313" indent="-214313" algn="l"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  <a:sym typeface="Wingdings" panose="05000000000000000000" pitchFamily="2" charset="2"/>
              </a:rPr>
              <a:t>ohrožení životních podmínek, v roce 2035 vyšší populace než Čína</a:t>
            </a:r>
          </a:p>
          <a:p>
            <a:pPr marL="214313" indent="-214313" algn="l">
              <a:spcBef>
                <a:spcPts val="4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  <a:sym typeface="Wingdings" panose="05000000000000000000" pitchFamily="2" charset="2"/>
              </a:rPr>
              <a:t>výstižné názvy článků: žíznivá populace, epicentrum světové vodní krize</a:t>
            </a:r>
            <a:endParaRPr lang="cs-CZ" sz="1600" b="1" dirty="0">
              <a:latin typeface="+mn-lt"/>
            </a:endParaRPr>
          </a:p>
        </p:txBody>
      </p:sp>
      <p:pic>
        <p:nvPicPr>
          <p:cNvPr id="8" name="Obrázek 7" descr="Obsah obrázku území, venku, lidé, skupina&#10;&#10;Popis byl vytvořen automaticky">
            <a:extLst>
              <a:ext uri="{FF2B5EF4-FFF2-40B4-BE49-F238E27FC236}">
                <a16:creationId xmlns:a16="http://schemas.microsoft.com/office/drawing/2014/main" id="{1F096DBA-BBB4-72AF-C6DC-4026CB8C7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420888"/>
            <a:ext cx="3430712" cy="4307449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EF91FADF-6BE3-DD55-DF99-3B4171BB0C70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9925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Nevhodné využívání vodních zdrojů založené na dobrých úmyslech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7F7FA90-4E48-B2EB-A766-02D81BAB2FBF}"/>
              </a:ext>
            </a:extLst>
          </p:cNvPr>
          <p:cNvSpPr txBox="1"/>
          <p:nvPr/>
        </p:nvSpPr>
        <p:spPr>
          <a:xfrm>
            <a:off x="323528" y="1700808"/>
            <a:ext cx="633670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225"/>
              </a:spcAft>
            </a:pPr>
            <a:r>
              <a:rPr lang="cs-CZ" b="1" dirty="0"/>
              <a:t>Lekce z Indie – </a:t>
            </a:r>
            <a:r>
              <a:rPr lang="cs-CZ" b="1" dirty="0">
                <a:sym typeface="Wingdings" panose="05000000000000000000" pitchFamily="2" charset="2"/>
              </a:rPr>
              <a:t>Zelená revoluce: hostina dnes, hladomor zítra </a:t>
            </a:r>
            <a:endParaRPr lang="cs-CZ" b="1" dirty="0"/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A6498E2F-2073-8F0A-2982-CD987496D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382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44"/>
    </mc:Choice>
    <mc:Fallback xmlns="">
      <p:transition spd="slow" advTm="117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43" x="1131888" y="2767013"/>
          <p14:tracePt t="4446" x="1143000" y="2767013"/>
          <p14:tracePt t="4455" x="1154113" y="2767013"/>
          <p14:tracePt t="4479" x="1255713" y="2767013"/>
          <p14:tracePt t="4512" x="1473200" y="2795588"/>
          <p14:tracePt t="4545" x="1662113" y="2817813"/>
          <p14:tracePt t="4550" x="1712913" y="2817813"/>
          <p14:tracePt t="4579" x="1835150" y="2835275"/>
          <p14:tracePt t="4583" x="1885950" y="2851150"/>
          <p14:tracePt t="4612" x="2070100" y="2862263"/>
          <p14:tracePt t="4616" x="2097088" y="2862263"/>
          <p14:tracePt t="4646" x="2147888" y="2879725"/>
          <p14:tracePt t="4718" x="2165350" y="2879725"/>
          <p14:tracePt t="4735" x="2187575" y="2879725"/>
          <p14:tracePt t="4745" x="2203450" y="2879725"/>
          <p14:tracePt t="4779" x="2259013" y="2879725"/>
          <p14:tracePt t="5164" x="2270125" y="2879725"/>
          <p14:tracePt t="5227" x="2270125" y="2857500"/>
          <p14:tracePt t="5236" x="2270125" y="2846388"/>
          <p14:tracePt t="5454" x="2281238" y="2828925"/>
          <p14:tracePt t="5502" x="2298700" y="2817813"/>
          <p14:tracePt t="5534" x="2309813" y="2817813"/>
          <p14:tracePt t="5550" x="2320925" y="2817813"/>
          <p14:tracePt t="5557" x="2332038" y="2817813"/>
          <p14:tracePt t="5582" x="2360613" y="2817813"/>
          <p14:tracePt t="5611" x="2398713" y="2817813"/>
          <p14:tracePt t="5645" x="2409825" y="2817813"/>
          <p14:tracePt t="5677" x="2427288" y="2817813"/>
          <p14:tracePt t="6226" x="2438400" y="2817813"/>
          <p14:tracePt t="6242" x="2449513" y="2817813"/>
          <p14:tracePt t="6250" x="2460625" y="2817813"/>
          <p14:tracePt t="6278" x="2516188" y="2817813"/>
          <p14:tracePt t="6283" x="2544763" y="2817813"/>
          <p14:tracePt t="6312" x="2571750" y="2817813"/>
          <p14:tracePt t="6315" x="2600325" y="2817813"/>
          <p14:tracePt t="6346" x="2667000" y="2817813"/>
          <p14:tracePt t="6379" x="2778125" y="2817813"/>
          <p14:tracePt t="6413" x="2862263" y="2817813"/>
          <p14:tracePt t="6446" x="2973388" y="2817813"/>
          <p14:tracePt t="6450" x="3035300" y="2817813"/>
          <p14:tracePt t="6479" x="3101975" y="2817813"/>
          <p14:tracePt t="6484" x="3113088" y="2817813"/>
          <p14:tracePt t="6491" x="3157538" y="2817813"/>
          <p14:tracePt t="6512" x="3213100" y="2817813"/>
          <p14:tracePt t="6516" x="3230563" y="2817813"/>
          <p14:tracePt t="6546" x="3308350" y="2817813"/>
          <p14:tracePt t="6579" x="3425825" y="2817813"/>
          <p14:tracePt t="6587" x="3452813" y="2801938"/>
          <p14:tracePt t="6612" x="3525838" y="2801938"/>
          <p14:tracePt t="6645" x="3621088" y="2790825"/>
          <p14:tracePt t="6679" x="3687763" y="2773363"/>
          <p14:tracePt t="6683" x="3716338" y="2773363"/>
          <p14:tracePt t="6712" x="3805238" y="2773363"/>
          <p14:tracePt t="6717" x="3832225" y="2773363"/>
          <p14:tracePt t="6746" x="3949700" y="2773363"/>
          <p14:tracePt t="6779" x="3989388" y="2773363"/>
          <p14:tracePt t="6994" x="4000500" y="2773363"/>
          <p14:tracePt t="7938" x="4000500" y="2778125"/>
          <p14:tracePt t="7954" x="3994150" y="2795588"/>
          <p14:tracePt t="7979" x="3938588" y="2795588"/>
          <p14:tracePt t="8009" x="0" y="0"/>
        </p14:tracePtLst>
        <p14:tracePtLst>
          <p14:tracePt t="8651" x="725488" y="3030538"/>
          <p14:tracePt t="8802" x="725488" y="3035300"/>
          <p14:tracePt t="8818" x="752475" y="3035300"/>
          <p14:tracePt t="8826" x="798513" y="3035300"/>
          <p14:tracePt t="8845" x="858838" y="3068638"/>
          <p14:tracePt t="8851" x="936625" y="3068638"/>
          <p14:tracePt t="8878" x="1049338" y="3086100"/>
          <p14:tracePt t="8883" x="1060450" y="3086100"/>
          <p14:tracePt t="8912" x="1098550" y="3086100"/>
          <p14:tracePt t="8945" x="1182688" y="3086100"/>
          <p14:tracePt t="8950" x="1211263" y="3086100"/>
          <p14:tracePt t="8978" x="1222375" y="3086100"/>
          <p14:tracePt t="8983" x="1238250" y="3086100"/>
          <p14:tracePt t="9046" x="1249363" y="3079750"/>
          <p14:tracePt t="9062" x="1249363" y="3052763"/>
          <p14:tracePt t="9079" x="1249363" y="3030538"/>
          <p14:tracePt t="9112" x="1238250" y="2962275"/>
          <p14:tracePt t="9145" x="1177925" y="2924175"/>
          <p14:tracePt t="9150" x="1143000" y="2906713"/>
          <p14:tracePt t="9179" x="1038225" y="2873375"/>
          <p14:tracePt t="9184" x="1009650" y="2873375"/>
          <p14:tracePt t="9212" x="936625" y="2846388"/>
          <p14:tracePt t="9215" x="876300" y="2846388"/>
          <p14:tracePt t="9246" x="763588" y="2846388"/>
          <p14:tracePt t="9279" x="681038" y="2895600"/>
          <p14:tracePt t="9287" x="669925" y="2906713"/>
          <p14:tracePt t="9312" x="614363" y="2951163"/>
          <p14:tracePt t="9345" x="574675" y="2986088"/>
          <p14:tracePt t="9350" x="574675" y="3001963"/>
          <p14:tracePt t="9379" x="574675" y="3086100"/>
          <p14:tracePt t="9384" x="596900" y="3130550"/>
          <p14:tracePt t="9412" x="669925" y="3170238"/>
          <p14:tracePt t="9416" x="681038" y="3181350"/>
          <p14:tracePt t="9446" x="774700" y="3181350"/>
          <p14:tracePt t="9479" x="931863" y="3181350"/>
          <p14:tracePt t="9512" x="1049338" y="3175000"/>
          <p14:tracePt t="9545" x="1182688" y="3074988"/>
          <p14:tracePt t="9549" x="1193800" y="3057525"/>
          <p14:tracePt t="9580" x="1233488" y="3008313"/>
          <p14:tracePt t="9612" x="1233488" y="2979738"/>
          <p14:tracePt t="9616" x="1233488" y="2968625"/>
          <p14:tracePt t="9646" x="1182688" y="2901950"/>
          <p14:tracePt t="9680" x="1116013" y="2862263"/>
          <p14:tracePt t="9712" x="998538" y="2806700"/>
          <p14:tracePt t="9745" x="887413" y="2778125"/>
          <p14:tracePt t="9750" x="876300" y="2778125"/>
          <p14:tracePt t="9779" x="787400" y="2801938"/>
          <p14:tracePt t="9783" x="714375" y="2840038"/>
          <p14:tracePt t="9812" x="663575" y="2862263"/>
          <p14:tracePt t="9815" x="647700" y="2879725"/>
          <p14:tracePt t="9847" x="625475" y="2901950"/>
          <p14:tracePt t="9880" x="625475" y="2968625"/>
          <p14:tracePt t="9912" x="674688" y="3057525"/>
          <p14:tracePt t="9945" x="803275" y="3113088"/>
          <p14:tracePt t="9979" x="869950" y="3130550"/>
          <p14:tracePt t="10012" x="909638" y="3130550"/>
          <p14:tracePt t="10045" x="947738" y="3130550"/>
          <p14:tracePt t="10079" x="958850" y="3130550"/>
          <p14:tracePt t="10629" x="0" y="0"/>
        </p14:tracePtLst>
        <p14:tracePtLst>
          <p14:tracePt t="11486" x="1579563" y="3008313"/>
          <p14:tracePt t="11654" x="1590675" y="3008313"/>
          <p14:tracePt t="11664" x="1635125" y="3008313"/>
          <p14:tracePt t="11679" x="1679575" y="3008313"/>
          <p14:tracePt t="11712" x="1790700" y="2990850"/>
          <p14:tracePt t="11745" x="1947863" y="2990850"/>
          <p14:tracePt t="11750" x="1958975" y="2990850"/>
          <p14:tracePt t="11779" x="1985963" y="2990850"/>
          <p14:tracePt t="11784" x="1997075" y="2990850"/>
          <p14:tracePt t="11812" x="2041525" y="2990850"/>
          <p14:tracePt t="11910" x="2052638" y="2990850"/>
          <p14:tracePt t="11918" x="2081213" y="2979738"/>
          <p14:tracePt t="11945" x="2119313" y="2979738"/>
          <p14:tracePt t="11949" x="2130425" y="2979738"/>
          <p14:tracePt t="11980" x="2198688" y="2979738"/>
          <p14:tracePt t="12012" x="2287588" y="2979738"/>
          <p14:tracePt t="12045" x="2371725" y="2979738"/>
          <p14:tracePt t="12050" x="2398713" y="2979738"/>
          <p14:tracePt t="12080" x="2465388" y="2990850"/>
          <p14:tracePt t="12085" x="2482850" y="2990850"/>
          <p14:tracePt t="12112" x="2520950" y="2990850"/>
          <p14:tracePt t="12146" x="2555875" y="2990850"/>
          <p14:tracePt t="12180" x="2611438" y="2990850"/>
          <p14:tracePt t="12187" x="2644775" y="2990850"/>
          <p14:tracePt t="12212" x="2693988" y="2990850"/>
          <p14:tracePt t="12247" x="2705100" y="2990850"/>
          <p14:tracePt t="12251" x="2751138" y="2990850"/>
          <p14:tracePt t="12279" x="2773363" y="2990850"/>
          <p14:tracePt t="12283" x="2789238" y="2990850"/>
          <p14:tracePt t="12312" x="2800350" y="3001963"/>
          <p14:tracePt t="12347" x="2811463" y="3001963"/>
          <p14:tracePt t="12410" x="2840038" y="3001963"/>
          <p14:tracePt t="12418" x="2851150" y="3001963"/>
          <p14:tracePt t="12522" x="2895600" y="3001963"/>
          <p14:tracePt t="12532" x="2906713" y="3001963"/>
          <p14:tracePt t="12546" x="2951163" y="3013075"/>
          <p14:tracePt t="12579" x="2962275" y="3057525"/>
          <p14:tracePt t="13099" x="2973388" y="3068638"/>
          <p14:tracePt t="13114" x="2990850" y="3068638"/>
          <p14:tracePt t="13122" x="3001963" y="3079750"/>
          <p14:tracePt t="13145" x="3057525" y="3097213"/>
          <p14:tracePt t="13177" x="3119438" y="3097213"/>
          <p14:tracePt t="13210" x="3175000" y="3097213"/>
          <p14:tracePt t="13244" x="3235325" y="3097213"/>
          <p14:tracePt t="13277" x="3275013" y="3097213"/>
          <p14:tracePt t="13282" x="3290888" y="3097213"/>
          <p14:tracePt t="13311" x="3330575" y="3097213"/>
          <p14:tracePt t="13314" x="3341688" y="3097213"/>
          <p14:tracePt t="13344" x="3392488" y="3097213"/>
          <p14:tracePt t="13346" x="3408363" y="3097213"/>
          <p14:tracePt t="13377" x="3475038" y="3097213"/>
          <p14:tracePt t="13410" x="3559175" y="3086100"/>
          <p14:tracePt t="13444" x="3636963" y="3046413"/>
          <p14:tracePt t="13594" x="3648075" y="3030538"/>
          <p14:tracePt t="13602" x="3648075" y="3019425"/>
          <p14:tracePt t="13612" x="3648075" y="3008313"/>
          <p14:tracePt t="13646" x="3643313" y="2997200"/>
          <p14:tracePt t="13679" x="3632200" y="2979738"/>
          <p14:tracePt t="13722" x="3603625" y="2979738"/>
          <p14:tracePt t="13746" x="3576638" y="3046413"/>
          <p14:tracePt t="13779" x="3565525" y="3068638"/>
          <p14:tracePt t="13812" x="3565525" y="3097213"/>
          <p14:tracePt t="13866" x="3565525" y="3108325"/>
          <p14:tracePt t="13882" x="3570288" y="3108325"/>
          <p14:tracePt t="13914" x="3654425" y="3108325"/>
          <p14:tracePt t="13945" x="3665538" y="3101975"/>
          <p14:tracePt t="14218" x="3676650" y="3090863"/>
          <p14:tracePt t="14362" x="3692525" y="3090863"/>
          <p14:tracePt t="14378" x="3705225" y="3090863"/>
          <p14:tracePt t="14394" x="3732213" y="3090863"/>
          <p14:tracePt t="14412" x="3743325" y="3090863"/>
          <p14:tracePt t="15006" x="3754438" y="3074988"/>
          <p14:tracePt t="15038" x="3771900" y="3046413"/>
          <p14:tracePt t="15046" x="3771900" y="3035300"/>
          <p14:tracePt t="15406" x="3771900" y="3024188"/>
          <p14:tracePt t="15821" x="0" y="0"/>
        </p14:tracePtLst>
        <p14:tracePtLst>
          <p14:tracePt t="16662" x="4240213" y="2968625"/>
          <p14:tracePt t="16687" x="4240213" y="2957513"/>
          <p14:tracePt t="17214" x="4233863" y="2962275"/>
          <p14:tracePt t="17229" x="0" y="0"/>
        </p14:tracePtLst>
        <p14:tracePtLst>
          <p14:tracePt t="17828" x="936625" y="3219450"/>
          <p14:tracePt t="17837" x="925513" y="3219450"/>
          <p14:tracePt t="17853" x="898525" y="3219450"/>
          <p14:tracePt t="17878" x="887413" y="3219450"/>
          <p14:tracePt t="17911" x="869950" y="3219450"/>
          <p14:tracePt t="18226" x="858838" y="3219450"/>
          <p14:tracePt t="18242" x="858838" y="3225800"/>
          <p14:tracePt t="18251" x="881063" y="3241675"/>
          <p14:tracePt t="18279" x="920750" y="3252788"/>
          <p14:tracePt t="18284" x="931863" y="3263900"/>
          <p14:tracePt t="18312" x="947738" y="3263900"/>
          <p14:tracePt t="18348" x="969963" y="3281363"/>
          <p14:tracePt t="18379" x="1009650" y="3281363"/>
          <p14:tracePt t="18412" x="1020763" y="3292475"/>
          <p14:tracePt t="18562" x="1038225" y="3292475"/>
          <p14:tracePt t="18578" x="1049338" y="3292475"/>
          <p14:tracePt t="18596" x="1060450" y="3303588"/>
          <p14:tracePt t="18612" x="1076325" y="3303588"/>
          <p14:tracePt t="18646" x="1116013" y="3303588"/>
          <p14:tracePt t="18679" x="1171575" y="3303588"/>
          <p14:tracePt t="18850" x="1182688" y="3303588"/>
          <p14:tracePt t="18869" x="1193800" y="3303588"/>
          <p14:tracePt t="18878" x="1204913" y="3303588"/>
          <p14:tracePt t="18912" x="1233488" y="3303588"/>
          <p14:tracePt t="18978" x="1277938" y="3303588"/>
          <p14:tracePt t="18987" x="1289050" y="3303588"/>
          <p14:tracePt t="19012" x="1300163" y="3303588"/>
          <p14:tracePt t="20033" x="0" y="0"/>
        </p14:tracePtLst>
        <p14:tracePtLst>
          <p14:tracePt t="22934" x="1606550" y="3281363"/>
          <p14:tracePt t="23054" x="1612900" y="3292475"/>
          <p14:tracePt t="23070" x="1673225" y="3319463"/>
          <p14:tracePt t="23079" x="1684338" y="3336925"/>
          <p14:tracePt t="23112" x="1735138" y="3348038"/>
          <p14:tracePt t="23117" x="1752600" y="3359150"/>
          <p14:tracePt t="23146" x="1819275" y="3359150"/>
          <p14:tracePt t="23178" x="1857375" y="3359150"/>
          <p14:tracePt t="23184" x="1868488" y="3359150"/>
          <p14:tracePt t="23212" x="1897063" y="3359150"/>
          <p14:tracePt t="23216" x="1919288" y="3359150"/>
          <p14:tracePt t="23246" x="2092325" y="3359150"/>
          <p14:tracePt t="23255" x="2159000" y="3359150"/>
          <p14:tracePt t="23279" x="2405063" y="3359150"/>
          <p14:tracePt t="23312" x="2633663" y="3376613"/>
          <p14:tracePt t="23346" x="2722563" y="3376613"/>
          <p14:tracePt t="23380" x="2733675" y="3376613"/>
          <p14:tracePt t="23412" x="2762250" y="3376613"/>
          <p14:tracePt t="23470" x="2800350" y="3376613"/>
          <p14:tracePt t="23479" x="2828925" y="3376613"/>
          <p14:tracePt t="23512" x="2911475" y="3376613"/>
          <p14:tracePt t="23545" x="3040063" y="3376613"/>
          <p14:tracePt t="23550" x="3068638" y="3376613"/>
          <p14:tracePt t="23577" x="3106738" y="3376613"/>
          <p14:tracePt t="23610" x="3146425" y="3376613"/>
          <p14:tracePt t="23678" x="3175000" y="3370263"/>
          <p14:tracePt t="23686" x="3190875" y="3370263"/>
          <p14:tracePt t="23713" x="3213100" y="3370263"/>
          <p14:tracePt t="23745" x="3230563" y="3370263"/>
          <p14:tracePt t="23806" x="3241675" y="3370263"/>
          <p14:tracePt t="24930" x="3252788" y="3370263"/>
          <p14:tracePt t="24962" x="3279775" y="3370263"/>
          <p14:tracePt t="24970" x="3290888" y="3370263"/>
          <p14:tracePt t="24979" x="3308350" y="3370263"/>
          <p14:tracePt t="25012" x="3370263" y="3370263"/>
          <p14:tracePt t="25045" x="3397250" y="3370263"/>
          <p14:tracePt t="25080" x="3497263" y="3370263"/>
          <p14:tracePt t="25084" x="3543300" y="3370263"/>
          <p14:tracePt t="25112" x="3727450" y="3370263"/>
          <p14:tracePt t="25116" x="3794125" y="3370263"/>
          <p14:tracePt t="25146" x="4027488" y="3370263"/>
          <p14:tracePt t="25179" x="4144963" y="3370263"/>
          <p14:tracePt t="25212" x="4206875" y="3370263"/>
          <p14:tracePt t="26609" x="0" y="0"/>
        </p14:tracePtLst>
        <p14:tracePtLst>
          <p14:tracePt t="27568" x="2638425" y="3527425"/>
          <p14:tracePt t="27654" x="2649538" y="3514725"/>
          <p14:tracePt t="27670" x="2678113" y="3514725"/>
          <p14:tracePt t="27678" x="2689225" y="3514725"/>
          <p14:tracePt t="27712" x="2773363" y="3514725"/>
          <p14:tracePt t="27745" x="2840038" y="3521075"/>
          <p14:tracePt t="27750" x="2851150" y="3521075"/>
          <p14:tracePt t="27779" x="2862263" y="3521075"/>
          <p14:tracePt t="27812" x="2878138" y="3521075"/>
          <p14:tracePt t="27816" x="2889250" y="3521075"/>
          <p14:tracePt t="27847" x="2900363" y="3532188"/>
          <p14:tracePt t="27926" x="2946400" y="3549650"/>
          <p14:tracePt t="27935" x="2957513" y="3549650"/>
          <p14:tracePt t="27947" x="2973388" y="3560763"/>
          <p14:tracePt t="28118" x="2984500" y="3560763"/>
          <p14:tracePt t="28134" x="2995613" y="3560763"/>
          <p14:tracePt t="28150" x="3006725" y="3560763"/>
          <p14:tracePt t="28262" x="3024188" y="3560763"/>
          <p14:tracePt t="28279" x="3035300" y="3560763"/>
          <p14:tracePt t="28294" x="3079750" y="3560763"/>
          <p14:tracePt t="28313" x="3101975" y="3560763"/>
          <p14:tracePt t="28345" x="3146425" y="3576638"/>
          <p14:tracePt t="28380" x="3157538" y="3576638"/>
          <p14:tracePt t="28412" x="3179763" y="3576638"/>
          <p14:tracePt t="28486" x="3197225" y="3576638"/>
          <p14:tracePt t="28534" x="3219450" y="3576638"/>
          <p14:tracePt t="28542" x="3235325" y="3576638"/>
          <p14:tracePt t="28600" x="3246438" y="3576638"/>
          <p14:tracePt t="28662" x="3257550" y="3565525"/>
          <p14:tracePt t="28678" x="3235325" y="3554413"/>
          <p14:tracePt t="28687" x="3208338" y="3538538"/>
          <p14:tracePt t="28712" x="3135313" y="3527425"/>
          <p14:tracePt t="28746" x="2968625" y="3527425"/>
          <p14:tracePt t="28751" x="2935288" y="3509963"/>
          <p14:tracePt t="28777" x="2828925" y="3509963"/>
          <p14:tracePt t="28810" x="2733675" y="3509963"/>
          <p14:tracePt t="28813" x="2689225" y="3509963"/>
          <p14:tracePt t="28844" x="2611438" y="3543300"/>
          <p14:tracePt t="28846" x="2600325" y="3543300"/>
          <p14:tracePt t="28877" x="2549525" y="3560763"/>
          <p14:tracePt t="28910" x="2533650" y="3571875"/>
          <p14:tracePt t="28944" x="2533650" y="3621088"/>
          <p14:tracePt t="28977" x="2638425" y="3694113"/>
          <p14:tracePt t="28980" x="2649538" y="3694113"/>
          <p14:tracePt t="29010" x="2751138" y="3711575"/>
          <p14:tracePt t="29013" x="2778125" y="3727450"/>
          <p14:tracePt t="29044" x="2833688" y="3727450"/>
          <p14:tracePt t="29077" x="2862263" y="3727450"/>
          <p14:tracePt t="29110" x="2911475" y="3727450"/>
          <p14:tracePt t="29143" x="2995613" y="3705225"/>
          <p14:tracePt t="29177" x="3017838" y="3687763"/>
          <p14:tracePt t="29210" x="3046413" y="3676650"/>
          <p14:tracePt t="29246" x="3101975" y="3649663"/>
          <p14:tracePt t="29974" x="3090863" y="3621088"/>
          <p14:tracePt t="29982" x="3090863" y="3609975"/>
          <p14:tracePt t="30009" x="0" y="0"/>
        </p14:tracePtLst>
        <p14:tracePtLst>
          <p14:tracePt t="33631" x="2962275" y="3576638"/>
          <p14:tracePt t="33635" x="2990850" y="3587750"/>
          <p14:tracePt t="33639" x="3006725" y="3587750"/>
          <p14:tracePt t="33751" x="3017838" y="3605213"/>
          <p14:tracePt t="33766" x="3046413" y="3605213"/>
          <p14:tracePt t="33779" x="3057525" y="3605213"/>
          <p14:tracePt t="33783" x="3084513" y="3605213"/>
          <p14:tracePt t="33812" x="3152775" y="3616325"/>
          <p14:tracePt t="33814" x="3219450" y="3616325"/>
          <p14:tracePt t="33843" x="3341688" y="3616325"/>
          <p14:tracePt t="33846" x="3375025" y="3616325"/>
          <p14:tracePt t="33877" x="3532188" y="3616325"/>
          <p14:tracePt t="33910" x="3614738" y="3632200"/>
          <p14:tracePt t="34005" x="3603625" y="3632200"/>
          <p14:tracePt t="34013" x="3592513" y="3632200"/>
          <p14:tracePt t="34022" x="3581400" y="3632200"/>
          <p14:tracePt t="34047" x="3475038" y="3632200"/>
          <p14:tracePt t="34055" x="3463925" y="3632200"/>
          <p14:tracePt t="34079" x="3348038" y="3632200"/>
          <p14:tracePt t="34112" x="3213100" y="3632200"/>
          <p14:tracePt t="34147" x="3084513" y="3643313"/>
          <p14:tracePt t="34151" x="3057525" y="3643313"/>
          <p14:tracePt t="34179" x="3040063" y="3643313"/>
          <p14:tracePt t="34517" x="0" y="0"/>
        </p14:tracePtLst>
        <p14:tracePtLst>
          <p14:tracePt t="36290" x="1027113" y="3878263"/>
          <p14:tracePt t="36294" x="1009650" y="3878263"/>
          <p14:tracePt t="36306" x="998538" y="3878263"/>
          <p14:tracePt t="36313" x="987425" y="3878263"/>
          <p14:tracePt t="36344" x="958850" y="3860800"/>
          <p14:tracePt t="36346" x="947738" y="3860800"/>
          <p14:tracePt t="36378" x="898525" y="3860800"/>
          <p14:tracePt t="36410" x="854075" y="3849688"/>
          <p14:tracePt t="36447" x="831850" y="3849688"/>
          <p14:tracePt t="36453" x="803275" y="3849688"/>
          <p14:tracePt t="36491" x="792163" y="3849688"/>
          <p14:tracePt t="36512" x="781050" y="3849688"/>
          <p14:tracePt t="36554" x="763588" y="3856038"/>
          <p14:tracePt t="36579" x="752475" y="3871913"/>
          <p14:tracePt t="36612" x="747713" y="3951288"/>
          <p14:tracePt t="36618" x="758825" y="3962400"/>
          <p14:tracePt t="36646" x="847725" y="4022725"/>
          <p14:tracePt t="36651" x="858838" y="4033838"/>
          <p14:tracePt t="36679" x="931863" y="4033838"/>
          <p14:tracePt t="36683" x="954088" y="4033838"/>
          <p14:tracePt t="36712" x="1027113" y="4033838"/>
          <p14:tracePt t="36716" x="1038225" y="4033838"/>
          <p14:tracePt t="36744" x="1120775" y="4033838"/>
          <p14:tracePt t="36747" x="1149350" y="4033838"/>
          <p14:tracePt t="36777" x="1249363" y="4051300"/>
          <p14:tracePt t="36811" x="1439863" y="4051300"/>
          <p14:tracePt t="36843" x="1635125" y="4079875"/>
          <p14:tracePt t="36877" x="1801813" y="4079875"/>
          <p14:tracePt t="36881" x="1852613" y="4079875"/>
          <p14:tracePt t="36911" x="2074863" y="4079875"/>
          <p14:tracePt t="36914" x="2103438" y="4079875"/>
          <p14:tracePt t="36947" x="2220913" y="4079875"/>
          <p14:tracePt t="36979" x="2232025" y="4079875"/>
          <p14:tracePt t="37013" x="2247900" y="4079875"/>
          <p14:tracePt t="37196" x="2247900" y="4073525"/>
          <p14:tracePt t="37210" x="2225675" y="4056063"/>
          <p14:tracePt t="37219" x="2192338" y="4022725"/>
          <p14:tracePt t="37245" x="2081213" y="3967163"/>
          <p14:tracePt t="37250" x="2052638" y="3967163"/>
          <p14:tracePt t="37279" x="1985963" y="3940175"/>
          <p14:tracePt t="37283" x="1958975" y="3940175"/>
          <p14:tracePt t="37312" x="1863725" y="3906838"/>
          <p14:tracePt t="37317" x="1852613" y="3906838"/>
          <p14:tracePt t="37346" x="1779588" y="3895725"/>
          <p14:tracePt t="37379" x="1628775" y="3878263"/>
          <p14:tracePt t="37412" x="1455738" y="3878263"/>
          <p14:tracePt t="37419" x="1428750" y="3878263"/>
          <p14:tracePt t="37445" x="1322388" y="3878263"/>
          <p14:tracePt t="37450" x="1293813" y="3878263"/>
          <p14:tracePt t="37479" x="1154113" y="3878263"/>
          <p14:tracePt t="37483" x="1087438" y="3878263"/>
          <p14:tracePt t="37515" x="969963" y="3878263"/>
          <p14:tracePt t="37546" x="903288" y="3878263"/>
          <p14:tracePt t="37579" x="825500" y="3883025"/>
          <p14:tracePt t="37612" x="774700" y="3922713"/>
          <p14:tracePt t="37619" x="758825" y="3940175"/>
          <p14:tracePt t="37646" x="719138" y="3951288"/>
          <p14:tracePt t="37679" x="692150" y="3978275"/>
          <p14:tracePt t="37714" x="692150" y="4017963"/>
          <p14:tracePt t="37746" x="758825" y="4056063"/>
          <p14:tracePt t="37779" x="869950" y="4073525"/>
          <p14:tracePt t="37813" x="881063" y="4073525"/>
          <p14:tracePt t="37845" x="920750" y="4073525"/>
          <p14:tracePt t="37850" x="947738" y="4073525"/>
          <p14:tracePt t="37879" x="1071563" y="4073525"/>
          <p14:tracePt t="37883" x="1116013" y="4073525"/>
          <p14:tracePt t="37912" x="1260475" y="4073525"/>
          <p14:tracePt t="37915" x="1304925" y="4073525"/>
          <p14:tracePt t="37946" x="1439863" y="4073525"/>
          <p14:tracePt t="37979" x="1635125" y="4113213"/>
          <p14:tracePt t="38014" x="1752600" y="4124325"/>
          <p14:tracePt t="38045" x="1819275" y="4124325"/>
          <p14:tracePt t="38106" x="1846263" y="4113213"/>
          <p14:tracePt t="38115" x="1863725" y="4113213"/>
          <p14:tracePt t="38147" x="1901825" y="4073525"/>
          <p14:tracePt t="38218" x="1912938" y="4062413"/>
          <p14:tracePt t="38236" x="1912938" y="4044950"/>
          <p14:tracePt t="38250" x="1912938" y="4022725"/>
          <p14:tracePt t="38279" x="1912938" y="3984625"/>
          <p14:tracePt t="38284" x="1912938" y="3973513"/>
          <p14:tracePt t="38312" x="1912938" y="3956050"/>
          <p14:tracePt t="38378" x="1908175" y="3956050"/>
          <p14:tracePt t="38394" x="1879600" y="3944938"/>
          <p14:tracePt t="38412" x="1852613" y="3944938"/>
          <p14:tracePt t="38446" x="1785938" y="3944938"/>
          <p14:tracePt t="38450" x="1768475" y="3944938"/>
          <p14:tracePt t="38479" x="1668463" y="3944938"/>
          <p14:tracePt t="38484" x="1635125" y="3929063"/>
          <p14:tracePt t="38512" x="1550988" y="3929063"/>
          <p14:tracePt t="38516" x="1522413" y="3929063"/>
          <p14:tracePt t="38546" x="1455738" y="3917950"/>
          <p14:tracePt t="38682" x="1462088" y="3922713"/>
          <p14:tracePt t="38698" x="1473200" y="3922713"/>
          <p14:tracePt t="38714" x="1500188" y="3922713"/>
          <p14:tracePt t="38746" x="1595438" y="3933825"/>
          <p14:tracePt t="38780" x="1717675" y="3967163"/>
          <p14:tracePt t="38812" x="1890713" y="3984625"/>
          <p14:tracePt t="38845" x="2103438" y="4017963"/>
          <p14:tracePt t="38850" x="2136775" y="4017963"/>
          <p14:tracePt t="38876" x="2236788" y="4017963"/>
          <p14:tracePt t="38910" x="2354263" y="4017963"/>
          <p14:tracePt t="38946" x="2493963" y="4044950"/>
          <p14:tracePt t="38979" x="2616200" y="4062413"/>
          <p14:tracePt t="39012" x="2638425" y="4062413"/>
          <p14:tracePt t="39045" x="2649538" y="4073525"/>
          <p14:tracePt t="39051" x="2667000" y="4073525"/>
          <p14:tracePt t="39059" x="2678113" y="4073525"/>
          <p14:tracePt t="39079" x="2689225" y="4073525"/>
          <p14:tracePt t="39083" x="2716213" y="4073525"/>
          <p14:tracePt t="39112" x="2744788" y="4073525"/>
          <p14:tracePt t="39116" x="2755900" y="4073525"/>
          <p14:tracePt t="39146" x="2806700" y="4073525"/>
          <p14:tracePt t="39179" x="2873375" y="4073525"/>
          <p14:tracePt t="39212" x="3006725" y="4073525"/>
          <p14:tracePt t="39245" x="3201988" y="4073525"/>
          <p14:tracePt t="39251" x="3252788" y="4073525"/>
          <p14:tracePt t="39279" x="3302000" y="4073525"/>
          <p14:tracePt t="39284" x="3314700" y="4073525"/>
          <p14:tracePt t="39312" x="3352800" y="4073525"/>
          <p14:tracePt t="39316" x="3381375" y="4073525"/>
          <p14:tracePt t="39346" x="3403600" y="4073525"/>
          <p14:tracePt t="40301" x="0" y="0"/>
        </p14:tracePtLst>
        <p14:tracePtLst>
          <p14:tracePt t="41111" x="4195763" y="4113213"/>
          <p14:tracePt t="41326" x="4206875" y="4113213"/>
          <p14:tracePt t="41334" x="4222750" y="4113213"/>
          <p14:tracePt t="41358" x="4251325" y="4113213"/>
          <p14:tracePt t="41379" x="4262438" y="4113213"/>
          <p14:tracePt t="41582" x="4256088" y="4095750"/>
          <p14:tracePt t="41596" x="4229100" y="4084638"/>
          <p14:tracePt t="41598" x="0" y="0"/>
        </p14:tracePtLst>
        <p14:tracePtLst>
          <p14:tracePt t="42263" x="1060450" y="4206875"/>
          <p14:tracePt t="42382" x="1060450" y="4217988"/>
          <p14:tracePt t="42414" x="1060450" y="4246563"/>
          <p14:tracePt t="42423" x="1060450" y="4257675"/>
          <p14:tracePt t="42445" x="1082675" y="4257675"/>
          <p14:tracePt t="42451" x="1109663" y="4257675"/>
          <p14:tracePt t="42479" x="1120775" y="4257675"/>
          <p14:tracePt t="42513" x="1165225" y="4257675"/>
          <p14:tracePt t="42546" x="1200150" y="4257675"/>
          <p14:tracePt t="42579" x="1244600" y="4257675"/>
          <p14:tracePt t="42626" x="1255713" y="4257675"/>
          <p14:tracePt t="42646" x="1266825" y="4268788"/>
          <p14:tracePt t="42680" x="1311275" y="4268788"/>
          <p14:tracePt t="42683" x="1338263" y="4268788"/>
          <p14:tracePt t="42712" x="1384300" y="4286250"/>
          <p14:tracePt t="42746" x="1477963" y="4286250"/>
          <p14:tracePt t="42786" x="1489075" y="4286250"/>
          <p14:tracePt t="42813" x="1528763" y="4286250"/>
          <p14:tracePt t="42845" x="1568450" y="4286250"/>
          <p14:tracePt t="42850" x="1579563" y="4286250"/>
          <p14:tracePt t="42879" x="1617663" y="4286250"/>
          <p14:tracePt t="42883" x="1635125" y="4286250"/>
          <p14:tracePt t="42914" x="1684338" y="4286250"/>
          <p14:tracePt t="42946" x="1779588" y="4302125"/>
          <p14:tracePt t="42979" x="1790700" y="4302125"/>
          <p14:tracePt t="43014" x="1819275" y="4313238"/>
          <p14:tracePt t="43045" x="1897063" y="4313238"/>
          <p14:tracePt t="43050" x="1908175" y="4313238"/>
          <p14:tracePt t="43079" x="1935163" y="4313238"/>
          <p14:tracePt t="43122" x="1947863" y="4313238"/>
          <p14:tracePt t="43146" x="1963738" y="4313238"/>
          <p14:tracePt t="43179" x="1974850" y="4313238"/>
          <p14:tracePt t="43213" x="1985963" y="4313238"/>
          <p14:tracePt t="43245" x="1997075" y="4313238"/>
          <p14:tracePt t="43250" x="2025650" y="4313238"/>
          <p14:tracePt t="43279" x="2052638" y="4313238"/>
          <p14:tracePt t="43283" x="2081213" y="4324350"/>
          <p14:tracePt t="43312" x="2103438" y="4324350"/>
          <p14:tracePt t="43315" x="2130425" y="4341813"/>
          <p14:tracePt t="43345" x="2147888" y="4341813"/>
          <p14:tracePt t="43379" x="2187575" y="4341813"/>
          <p14:tracePt t="43413" x="2236788" y="4352925"/>
          <p14:tracePt t="43446" x="2265363" y="4352925"/>
          <p14:tracePt t="44673" x="0" y="0"/>
        </p14:tracePtLst>
        <p14:tracePtLst>
          <p14:tracePt t="63291" x="1171575" y="5395913"/>
          <p14:tracePt t="63638" x="1182688" y="5402263"/>
          <p14:tracePt t="63769" x="1193800" y="5418138"/>
          <p14:tracePt t="63862" x="1204913" y="5418138"/>
          <p14:tracePt t="63894" x="1222375" y="5418138"/>
          <p14:tracePt t="63910" x="1233488" y="5429250"/>
          <p14:tracePt t="63919" x="1260475" y="5440363"/>
          <p14:tracePt t="63943" x="1316038" y="5468938"/>
          <p14:tracePt t="63977" x="1338263" y="5484813"/>
          <p14:tracePt t="64182" x="1355725" y="5484813"/>
          <p14:tracePt t="64246" x="1366838" y="5484813"/>
          <p14:tracePt t="64263" x="1395413" y="5484813"/>
          <p14:tracePt t="64279" x="1433513" y="5484813"/>
          <p14:tracePt t="64313" x="1590675" y="5484813"/>
          <p14:tracePt t="64345" x="1779588" y="5473700"/>
          <p14:tracePt t="64350" x="1868488" y="5473700"/>
          <p14:tracePt t="64379" x="1941513" y="5473700"/>
          <p14:tracePt t="64383" x="1985963" y="5457825"/>
          <p14:tracePt t="64412" x="2008188" y="5457825"/>
          <p14:tracePt t="64416" x="2025650" y="5457825"/>
          <p14:tracePt t="64598" x="2047875" y="5457825"/>
          <p14:tracePt t="64606" x="2063750" y="5457825"/>
          <p14:tracePt t="64646" x="2074863" y="5457825"/>
          <p14:tracePt t="64662" x="2103438" y="5457825"/>
          <p14:tracePt t="64679" x="2114550" y="5457825"/>
          <p14:tracePt t="64712" x="2125663" y="5457825"/>
          <p14:tracePt t="64760" x="2143125" y="5457825"/>
          <p14:tracePt t="64779" x="2165350" y="5457825"/>
          <p14:tracePt t="64783" x="2181225" y="5457825"/>
          <p14:tracePt t="64812" x="2203450" y="5457825"/>
          <p14:tracePt t="64846" x="2259013" y="5457825"/>
          <p14:tracePt t="64879" x="2281238" y="5457825"/>
          <p14:tracePt t="64912" x="2309813" y="5462588"/>
          <p14:tracePt t="65333" x="0" y="0"/>
        </p14:tracePtLst>
        <p14:tracePtLst>
          <p14:tracePt t="67378" x="2638425" y="5518150"/>
          <p14:tracePt t="67402" x="2649538" y="5518150"/>
          <p14:tracePt t="67418" x="2660650" y="5518150"/>
          <p14:tracePt t="67484" x="2678113" y="5518150"/>
          <p14:tracePt t="67498" x="2689225" y="5507038"/>
          <p14:tracePt t="67514" x="2716213" y="5495925"/>
          <p14:tracePt t="67546" x="2716213" y="5373688"/>
          <p14:tracePt t="67580" x="2705100" y="5307013"/>
          <p14:tracePt t="67587" x="2705100" y="5295900"/>
          <p14:tracePt t="67612" x="2682875" y="5256213"/>
          <p14:tracePt t="67645" x="2655888" y="5218113"/>
          <p14:tracePt t="67680" x="2644775" y="5218113"/>
          <p14:tracePt t="67712" x="2589213" y="5200650"/>
          <p14:tracePt t="67717" x="2578100" y="5200650"/>
          <p14:tracePt t="67746" x="2387600" y="5183188"/>
          <p14:tracePt t="67780" x="2265363" y="5156200"/>
          <p14:tracePt t="67812" x="2170113" y="5138738"/>
          <p14:tracePt t="67845" x="2058988" y="5138738"/>
          <p14:tracePt t="67850" x="2030413" y="5138738"/>
          <p14:tracePt t="67879" x="1908175" y="5138738"/>
          <p14:tracePt t="67883" x="1897063" y="5138738"/>
          <p14:tracePt t="67912" x="1841500" y="5138738"/>
          <p14:tracePt t="67916" x="1812925" y="5138738"/>
          <p14:tracePt t="67946" x="1657350" y="5167313"/>
          <p14:tracePt t="67979" x="1562100" y="5178425"/>
          <p14:tracePt t="68012" x="1433513" y="5178425"/>
          <p14:tracePt t="68045" x="1277938" y="5178425"/>
          <p14:tracePt t="68051" x="1233488" y="5178425"/>
          <p14:tracePt t="68079" x="1160463" y="5195888"/>
          <p14:tracePt t="68083" x="1116013" y="5211763"/>
          <p14:tracePt t="68110" x="1087438" y="5222875"/>
          <p14:tracePt t="68143" x="1076325" y="5222875"/>
          <p14:tracePt t="68184" x="1065213" y="5233988"/>
          <p14:tracePt t="68234" x="1054100" y="5251450"/>
          <p14:tracePt t="68251" x="1038225" y="5262563"/>
          <p14:tracePt t="68282" x="1027113" y="5273675"/>
          <p14:tracePt t="68311" x="998538" y="5289550"/>
          <p14:tracePt t="68346" x="998538" y="5340350"/>
          <p14:tracePt t="68378" x="1020763" y="5380038"/>
          <p14:tracePt t="68411" x="1060450" y="5429250"/>
          <p14:tracePt t="68458" x="1087438" y="5446713"/>
          <p14:tracePt t="68478" x="1149350" y="5446713"/>
          <p14:tracePt t="68481" x="1171575" y="5446713"/>
          <p14:tracePt t="68511" x="1316038" y="5446713"/>
          <p14:tracePt t="68514" x="1366838" y="5446713"/>
          <p14:tracePt t="68547" x="1517650" y="5446713"/>
          <p14:tracePt t="68578" x="1706563" y="5446713"/>
          <p14:tracePt t="68611" x="1885950" y="5446713"/>
          <p14:tracePt t="68645" x="1924050" y="5446713"/>
          <p14:tracePt t="68730" x="1935163" y="5446713"/>
          <p14:tracePt t="68796" x="1947863" y="5446713"/>
          <p14:tracePt t="68810" x="1963738" y="5446713"/>
          <p14:tracePt t="68826" x="1974850" y="5446713"/>
          <p14:tracePt t="68858" x="1985963" y="5446713"/>
          <p14:tracePt t="68906" x="1997075" y="5446713"/>
          <p14:tracePt t="68914" x="2025650" y="5446713"/>
          <p14:tracePt t="69400" x="0" y="0"/>
        </p14:tracePtLst>
        <p14:tracePtLst>
          <p14:tracePt t="70784" x="2867025" y="5473700"/>
          <p14:tracePt t="70918" x="2873375" y="5473700"/>
          <p14:tracePt t="70934" x="2889250" y="5473700"/>
          <p14:tracePt t="70951" x="2917825" y="5480050"/>
          <p14:tracePt t="70979" x="2957513" y="5491163"/>
          <p14:tracePt t="70983" x="2968625" y="5491163"/>
          <p14:tracePt t="71013" x="2990850" y="5491163"/>
          <p14:tracePt t="71016" x="3006725" y="5507038"/>
          <p14:tracePt t="71046" x="3062288" y="5518150"/>
          <p14:tracePt t="71079" x="3084513" y="5557838"/>
          <p14:tracePt t="71112" x="3113088" y="5597525"/>
          <p14:tracePt t="71174" x="3124200" y="5608638"/>
          <p14:tracePt t="71182" x="3135313" y="5608638"/>
          <p14:tracePt t="71212" x="3224213" y="5635625"/>
          <p14:tracePt t="71248" x="3336925" y="5680075"/>
          <p14:tracePt t="71279" x="3419475" y="5697538"/>
          <p14:tracePt t="71312" x="3459163" y="5697538"/>
          <p14:tracePt t="71346" x="3486150" y="5697538"/>
          <p14:tracePt t="71462" x="3497263" y="5697538"/>
          <p14:tracePt t="71543" x="3509963" y="5686425"/>
          <p14:tracePt t="71558" x="3525838" y="5675313"/>
          <p14:tracePt t="71605" x="0" y="0"/>
        </p14:tracePtLst>
        <p14:tracePtLst>
          <p14:tracePt t="72544" x="1316038" y="5641975"/>
          <p14:tracePt t="72548" x="1360488" y="5641975"/>
          <p14:tracePt t="72551" x="1433513" y="5680075"/>
          <p14:tracePt t="72560" x="1477963" y="5680075"/>
          <p14:tracePt t="72579" x="1617663" y="5691188"/>
          <p14:tracePt t="72583" x="1662113" y="5691188"/>
          <p14:tracePt t="72612" x="1992313" y="5691188"/>
          <p14:tracePt t="72615" x="2176463" y="5691188"/>
          <p14:tracePt t="72646" x="3035300" y="5691188"/>
          <p14:tracePt t="72679" x="3632200" y="5691188"/>
          <p14:tracePt t="72712" x="3654425" y="5691188"/>
          <p14:tracePt t="72842" x="3665538" y="5691188"/>
          <p14:tracePt t="72850" x="3692525" y="5686425"/>
          <p14:tracePt t="73082" x="3692525" y="5675313"/>
          <p14:tracePt t="73209" x="0" y="0"/>
        </p14:tracePtLst>
        <p14:tracePtLst>
          <p14:tracePt t="75607" x="7129463" y="4452938"/>
          <p14:tracePt t="75617" x="7129463" y="4464050"/>
          <p14:tracePt t="75646" x="7246938" y="4525963"/>
          <p14:tracePt t="75680" x="7448550" y="4541838"/>
          <p14:tracePt t="75712" x="7743825" y="4541838"/>
          <p14:tracePt t="75745" x="8285163" y="4541838"/>
          <p14:tracePt t="75750" x="8374063" y="4541838"/>
          <p14:tracePt t="75779" x="8624888" y="4541838"/>
          <p14:tracePt t="75783" x="8675688" y="4541838"/>
          <p14:tracePt t="75812" x="8809038" y="4424363"/>
          <p14:tracePt t="75816" x="8859838" y="4391025"/>
          <p14:tracePt t="75846" x="8942388" y="4195763"/>
          <p14:tracePt t="75879" x="9032875" y="3911600"/>
          <p14:tracePt t="75912" x="9032875" y="3627438"/>
          <p14:tracePt t="75945" x="8999538" y="3330575"/>
          <p14:tracePt t="75952" x="8966200" y="3259138"/>
          <p14:tracePt t="75979" x="8770938" y="3019425"/>
          <p14:tracePt t="75983" x="8691563" y="2962275"/>
          <p14:tracePt t="76012" x="8575675" y="2884488"/>
          <p14:tracePt t="76015" x="8547100" y="2851150"/>
          <p14:tracePt t="76046" x="8380413" y="2751138"/>
          <p14:tracePt t="76055" x="8329613" y="2733675"/>
          <p14:tracePt t="76079" x="8167688" y="2700338"/>
          <p14:tracePt t="76110" x="7872413" y="2684463"/>
          <p14:tracePt t="76144" x="7531100" y="2684463"/>
          <p14:tracePt t="76148" x="7437438" y="2695575"/>
          <p14:tracePt t="76177" x="7158038" y="2835275"/>
          <p14:tracePt t="76211" x="6794500" y="3057525"/>
          <p14:tracePt t="76213" x="6767513" y="3074988"/>
          <p14:tracePt t="76244" x="6538913" y="3225800"/>
          <p14:tracePt t="76248" x="6510338" y="3252788"/>
          <p14:tracePt t="76277" x="6281738" y="3538538"/>
          <p14:tracePt t="76311" x="6208713" y="3800475"/>
          <p14:tracePt t="76344" x="6208713" y="4073525"/>
          <p14:tracePt t="76348" x="6208713" y="4140200"/>
          <p14:tracePt t="76377" x="6303963" y="4268788"/>
          <p14:tracePt t="76411" x="6488113" y="4548188"/>
          <p14:tracePt t="76413" x="6565900" y="4603750"/>
          <p14:tracePt t="76445" x="6845300" y="4792663"/>
          <p14:tracePt t="76477" x="6985000" y="4883150"/>
          <p14:tracePt t="76511" x="7162800" y="4899025"/>
          <p14:tracePt t="76545" x="7459663" y="4916488"/>
          <p14:tracePt t="76550" x="7548563" y="4916488"/>
          <p14:tracePt t="76577" x="7943850" y="4905375"/>
          <p14:tracePt t="76581" x="7972425" y="4905375"/>
          <p14:tracePt t="76611" x="8061325" y="4827588"/>
          <p14:tracePt t="76614" x="8072438" y="4814888"/>
          <p14:tracePt t="76644" x="8089900" y="4681538"/>
          <p14:tracePt t="76647" x="8089900" y="4654550"/>
          <p14:tracePt t="76677" x="8123238" y="4514850"/>
          <p14:tracePt t="76711" x="8123238" y="4446588"/>
          <p14:tracePt t="76744" x="7994650" y="4357688"/>
          <p14:tracePt t="76775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Grafika, umění, design, kreativita&#10;&#10;Popis byl vytvořen automaticky se střední mírou spolehlivosti">
            <a:extLst>
              <a:ext uri="{FF2B5EF4-FFF2-40B4-BE49-F238E27FC236}">
                <a16:creationId xmlns:a16="http://schemas.microsoft.com/office/drawing/2014/main" id="{9E80B6BC-3EF4-4A07-6DF6-CE068FCBC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37" y="4652224"/>
            <a:ext cx="1393063" cy="885176"/>
          </a:xfrm>
          <a:prstGeom prst="rect">
            <a:avLst/>
          </a:prstGeom>
        </p:spPr>
      </p:pic>
      <p:sp>
        <p:nvSpPr>
          <p:cNvPr id="10" name="Šipka doprava 9"/>
          <p:cNvSpPr/>
          <p:nvPr/>
        </p:nvSpPr>
        <p:spPr>
          <a:xfrm>
            <a:off x="5639405" y="3825702"/>
            <a:ext cx="1705626" cy="145707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Šipka doprava 8"/>
          <p:cNvSpPr/>
          <p:nvPr/>
        </p:nvSpPr>
        <p:spPr>
          <a:xfrm>
            <a:off x="1044077" y="3855972"/>
            <a:ext cx="1705626" cy="145707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" name="Obdélník 3"/>
          <p:cNvSpPr/>
          <p:nvPr/>
        </p:nvSpPr>
        <p:spPr>
          <a:xfrm>
            <a:off x="2754521" y="3693410"/>
            <a:ext cx="2862318" cy="1782198"/>
          </a:xfrm>
          <a:prstGeom prst="rect">
            <a:avLst/>
          </a:prstGeom>
          <a:blipFill dpi="0" rotWithShape="1">
            <a:blip r:embed="rId5">
              <a:alphaModFix amt="60000"/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44077" y="4334947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přítok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640614" y="4334946"/>
            <a:ext cx="138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= odtok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128126" y="2294875"/>
            <a:ext cx="22142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700" b="1" dirty="0"/>
              <a:t>Přirozený stav</a:t>
            </a:r>
          </a:p>
        </p:txBody>
      </p:sp>
      <p:cxnSp>
        <p:nvCxnSpPr>
          <p:cNvPr id="14" name="Přímá spojnice 13"/>
          <p:cNvCxnSpPr/>
          <p:nvPr/>
        </p:nvCxnSpPr>
        <p:spPr>
          <a:xfrm>
            <a:off x="2749703" y="3693410"/>
            <a:ext cx="2867136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5616840" y="3508841"/>
            <a:ext cx="19456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b="1" dirty="0">
                <a:solidFill>
                  <a:srgbClr val="00B0F0"/>
                </a:solidFill>
              </a:rPr>
              <a:t>dotace vodních toků a</a:t>
            </a:r>
          </a:p>
          <a:p>
            <a:r>
              <a:rPr lang="cs-CZ" sz="1500" b="1" dirty="0">
                <a:solidFill>
                  <a:srgbClr val="00B0F0"/>
                </a:solidFill>
              </a:rPr>
              <a:t>pramenů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993111" y="3705930"/>
            <a:ext cx="25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hladina podzemních vod</a:t>
            </a:r>
          </a:p>
        </p:txBody>
      </p:sp>
      <p:pic>
        <p:nvPicPr>
          <p:cNvPr id="5122" name="Picture 2" descr="Výsledek obrázku pro smajlík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351" y="2903543"/>
            <a:ext cx="755200" cy="5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23" descr="Obsah obrázku kreslené, klipart, Grafika, kreativita&#10;&#10;Popis byl vytvořen automaticky">
            <a:extLst>
              <a:ext uri="{FF2B5EF4-FFF2-40B4-BE49-F238E27FC236}">
                <a16:creationId xmlns:a16="http://schemas.microsoft.com/office/drawing/2014/main" id="{755AAF93-9C1E-4475-2A48-112D87CF6B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05" y="3132859"/>
            <a:ext cx="1329359" cy="997020"/>
          </a:xfrm>
          <a:prstGeom prst="rect">
            <a:avLst/>
          </a:prstGeom>
        </p:spPr>
      </p:pic>
      <p:pic>
        <p:nvPicPr>
          <p:cNvPr id="30" name="Obrázek 29" descr="Obsah obrázku kreativita, ilustrace&#10;&#10;Popis byl vytvořen automaticky se střední mírou spolehlivosti">
            <a:extLst>
              <a:ext uri="{FF2B5EF4-FFF2-40B4-BE49-F238E27FC236}">
                <a16:creationId xmlns:a16="http://schemas.microsoft.com/office/drawing/2014/main" id="{179D9C88-A366-B767-CDC2-B173020B37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33" y="3834341"/>
            <a:ext cx="1175696" cy="1080000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342A9D58-044D-920A-7D20-C8EA460D1721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5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Princip udržitelného množství jímaných vod</a:t>
            </a:r>
          </a:p>
        </p:txBody>
      </p:sp>
      <p:pic>
        <p:nvPicPr>
          <p:cNvPr id="26" name="Zvuk 25">
            <a:hlinkClick r:id="" action="ppaction://media"/>
            <a:extLst>
              <a:ext uri="{FF2B5EF4-FFF2-40B4-BE49-F238E27FC236}">
                <a16:creationId xmlns:a16="http://schemas.microsoft.com/office/drawing/2014/main" id="{2C89A20F-30CC-E5C2-959C-3A479F536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23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293"/>
    </mc:Choice>
    <mc:Fallback xmlns="">
      <p:transition spd="slow" advTm="26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573" x="7035800" y="1963738"/>
          <p14:tracePt t="20606" x="7007225" y="1952625"/>
          <p14:tracePt t="20622" x="6985000" y="1952625"/>
          <p14:tracePt t="20657" x="6940550" y="1941513"/>
          <p14:tracePt t="20691" x="6783388" y="1892300"/>
          <p14:tracePt t="20722" x="6483350" y="1824038"/>
          <p14:tracePt t="20755" x="6265863" y="1768475"/>
          <p14:tracePt t="20758" x="6215063" y="1768475"/>
          <p14:tracePt t="20789" x="6008688" y="1752600"/>
          <p14:tracePt t="20790" x="5964238" y="1752600"/>
          <p14:tracePt t="20823" x="5680075" y="1685925"/>
          <p14:tracePt t="20855" x="5160963" y="1639888"/>
          <p14:tracePt t="20889" x="4675188" y="1639888"/>
          <p14:tracePt t="20922" x="4133850" y="1639888"/>
          <p14:tracePt t="20955" x="3414713" y="1657350"/>
          <p14:tracePt t="20989" x="2811463" y="1657350"/>
          <p14:tracePt t="20991" x="2693988" y="1657350"/>
          <p14:tracePt t="21023" x="2081213" y="1746250"/>
          <p14:tracePt t="21055" x="1377950" y="1858963"/>
          <p14:tracePt t="21089" x="708025" y="1925638"/>
          <p14:tracePt t="21122" x="173038" y="2030413"/>
          <p14:tracePt t="21510" x="17463" y="5462588"/>
          <p14:tracePt t="21518" x="144463" y="5524500"/>
          <p14:tracePt t="21526" x="246063" y="5568950"/>
          <p14:tracePt t="21554" x="501650" y="5702300"/>
          <p14:tracePt t="21588" x="647700" y="5797550"/>
          <p14:tracePt t="21590" x="696913" y="5830888"/>
          <p14:tracePt t="21622" x="803275" y="5970588"/>
          <p14:tracePt t="21656" x="881063" y="6115050"/>
          <p14:tracePt t="21690" x="942975" y="6238875"/>
          <p14:tracePt t="21723" x="942975" y="6338888"/>
          <p14:tracePt t="21727" x="942975" y="6361113"/>
          <p14:tracePt t="21756" x="942975" y="6507163"/>
          <p14:tracePt t="21759" x="976313" y="6556375"/>
          <p14:tracePt t="21791" x="1020763" y="6735763"/>
          <p14:tracePt t="21823" x="1127125" y="6807200"/>
          <p14:tracePt t="21856" x="1204913" y="6807200"/>
          <p14:tracePt t="21890" x="1433513" y="6807200"/>
          <p14:tracePt t="21923" x="1919288" y="6807200"/>
          <p14:tracePt t="21926" x="2159000" y="6807200"/>
          <p14:tracePt t="21956" x="2900363" y="6762750"/>
          <p14:tracePt t="21959" x="3168650" y="6740525"/>
          <p14:tracePt t="21989" x="3911600" y="6740525"/>
          <p14:tracePt t="21992" x="4117975" y="6740525"/>
          <p14:tracePt t="22023" x="4725988" y="6718300"/>
          <p14:tracePt t="22056" x="4848225" y="6673850"/>
          <p14:tracePt t="22090" x="4926013" y="6656388"/>
          <p14:tracePt t="22123" x="5232400" y="6623050"/>
          <p14:tracePt t="22127" x="5322888" y="6600825"/>
          <p14:tracePt t="22157" x="5611813" y="6545263"/>
          <p14:tracePt t="22160" x="5680075" y="6529388"/>
          <p14:tracePt t="22190" x="6059488" y="6445250"/>
          <p14:tracePt t="22192" x="6215063" y="6423025"/>
          <p14:tracePt t="22223" x="6878638" y="6378575"/>
          <p14:tracePt t="22256" x="7391400" y="6334125"/>
          <p14:tracePt t="22289" x="7508875" y="6316663"/>
          <p14:tracePt t="22323" x="7688263" y="6283325"/>
          <p14:tracePt t="22356" x="7883525" y="6194425"/>
          <p14:tracePt t="22360" x="7954963" y="6161088"/>
          <p14:tracePt t="22391" x="8128000" y="5970588"/>
          <p14:tracePt t="22424" x="8429625" y="5619750"/>
          <p14:tracePt t="22458" x="8669338" y="5402263"/>
          <p14:tracePt t="22490" x="8842375" y="5211763"/>
          <p14:tracePt t="22495" x="8870950" y="5183188"/>
          <p14:tracePt t="22524" x="8959850" y="5056188"/>
          <p14:tracePt t="22527" x="8977313" y="5005388"/>
          <p14:tracePt t="22558" x="9010650" y="4821238"/>
          <p14:tracePt t="22561" x="9010650" y="4725988"/>
          <p14:tracePt t="22591" x="9010650" y="4386263"/>
          <p14:tracePt t="22624" x="8909050" y="4000500"/>
          <p14:tracePt t="22658" x="8602663" y="3627438"/>
          <p14:tracePt t="22690" x="8167688" y="3259138"/>
          <p14:tracePt t="22724" x="7018338" y="2678113"/>
          <p14:tracePt t="22727" x="6700838" y="2571750"/>
          <p14:tracePt t="22757" x="5975350" y="2376488"/>
          <p14:tracePt t="22760" x="5818188" y="2354263"/>
          <p14:tracePt t="22791" x="5422900" y="2238375"/>
          <p14:tracePt t="22824" x="4954588" y="2003425"/>
          <p14:tracePt t="22857" x="4351338" y="1801813"/>
          <p14:tracePt t="22890" x="3949700" y="1779588"/>
          <p14:tracePt t="22895" x="3832225" y="1779588"/>
          <p14:tracePt t="22924" x="3375025" y="1797050"/>
          <p14:tracePt t="22929" x="3197225" y="1819275"/>
          <p14:tracePt t="22957" x="2566988" y="1863725"/>
          <p14:tracePt t="22961" x="2387600" y="1863725"/>
          <p14:tracePt t="22991" x="1768475" y="1974850"/>
          <p14:tracePt t="23024" x="1277938" y="2192338"/>
          <p14:tracePt t="23057" x="825500" y="2398713"/>
          <p14:tracePt t="23090" x="608013" y="2600325"/>
          <p14:tracePt t="23124" x="390525" y="2962275"/>
          <p14:tracePt t="23128" x="373063" y="3008313"/>
          <p14:tracePt t="23155" x="261938" y="3252788"/>
          <p14:tracePt t="23159" x="239713" y="3348038"/>
          <p14:tracePt t="23189" x="184150" y="3638550"/>
          <p14:tracePt t="23222" x="122238" y="4135438"/>
          <p14:tracePt t="23227" x="100013" y="4229100"/>
          <p14:tracePt t="23255" x="100013" y="4564063"/>
          <p14:tracePt t="23291" x="161925" y="5211763"/>
          <p14:tracePt t="23325" x="357188" y="5730875"/>
          <p14:tracePt t="23357" x="781050" y="6026150"/>
          <p14:tracePt t="23390" x="1439863" y="6210300"/>
          <p14:tracePt t="23424" x="2136775" y="6299200"/>
          <p14:tracePt t="23428" x="2287588" y="6299200"/>
          <p14:tracePt t="23457" x="2649538" y="6299200"/>
          <p14:tracePt t="23460" x="2773363" y="6299200"/>
          <p14:tracePt t="23491" x="3197225" y="6299200"/>
          <p14:tracePt t="23524" x="3419475" y="6276975"/>
          <p14:tracePt t="23557" x="3459163" y="6249988"/>
          <p14:tracePt t="23603" x="3475038" y="6249988"/>
          <p14:tracePt t="23651" x="0" y="0"/>
        </p14:tracePtLst>
        <p14:tracePtLst>
          <p14:tracePt t="26067" x="2855913" y="3705225"/>
          <p14:tracePt t="26091" x="2811463" y="3722688"/>
          <p14:tracePt t="26101" x="2800350" y="3722688"/>
          <p14:tracePt t="26139" x="2800350" y="3733800"/>
          <p14:tracePt t="26158" x="2784475" y="3744913"/>
          <p14:tracePt t="26190" x="2784475" y="3883025"/>
          <p14:tracePt t="26224" x="2784475" y="4011613"/>
          <p14:tracePt t="26257" x="2784475" y="4184650"/>
          <p14:tracePt t="26290" x="2784475" y="4268788"/>
          <p14:tracePt t="26323" x="2773363" y="4319588"/>
          <p14:tracePt t="26357" x="2773363" y="4375150"/>
          <p14:tracePt t="26360" x="2773363" y="4386263"/>
          <p14:tracePt t="26391" x="2773363" y="4481513"/>
          <p14:tracePt t="26424" x="2773363" y="4537075"/>
          <p14:tracePt t="26457" x="2773363" y="4619625"/>
          <p14:tracePt t="26490" x="2773363" y="4714875"/>
          <p14:tracePt t="26496" x="2773363" y="4725988"/>
          <p14:tracePt t="26524" x="2773363" y="4781550"/>
          <p14:tracePt t="26527" x="2773363" y="4803775"/>
          <p14:tracePt t="26557" x="2773363" y="4894263"/>
          <p14:tracePt t="26560" x="2755900" y="4927600"/>
          <p14:tracePt t="26591" x="2744788" y="4960938"/>
          <p14:tracePt t="26624" x="2744788" y="5011738"/>
          <p14:tracePt t="26657" x="2744788" y="5111750"/>
          <p14:tracePt t="26690" x="2755900" y="5207000"/>
          <p14:tracePt t="26695" x="2755900" y="5218113"/>
          <p14:tracePt t="26723" x="2755900" y="5245100"/>
          <p14:tracePt t="26757" x="2767013" y="5300663"/>
          <p14:tracePt t="26761" x="2767013" y="5311775"/>
          <p14:tracePt t="26793" x="2828925" y="5418138"/>
          <p14:tracePt t="26824" x="2828925" y="5429250"/>
          <p14:tracePt t="26857" x="2840038" y="5480050"/>
          <p14:tracePt t="26893" x="2855913" y="5495925"/>
          <p14:tracePt t="26927" x="2867025" y="5507038"/>
          <p14:tracePt t="26957" x="2878138" y="5518150"/>
          <p14:tracePt t="26960" x="2895600" y="5546725"/>
          <p14:tracePt t="26992" x="2906713" y="5557838"/>
          <p14:tracePt t="27103" x="2935288" y="5557838"/>
          <p14:tracePt t="27111" x="2962275" y="5557838"/>
          <p14:tracePt t="27122" x="2973388" y="5557838"/>
          <p14:tracePt t="27155" x="3106738" y="5551488"/>
          <p14:tracePt t="27189" x="3157538" y="5535613"/>
          <p14:tracePt t="27191" x="3201988" y="5524500"/>
          <p14:tracePt t="27222" x="3341688" y="5491163"/>
          <p14:tracePt t="27255" x="3598863" y="5451475"/>
          <p14:tracePt t="27289" x="3865563" y="5435600"/>
          <p14:tracePt t="27324" x="4038600" y="5435600"/>
          <p14:tracePt t="27328" x="4067175" y="5435600"/>
          <p14:tracePt t="27357" x="4244975" y="5435600"/>
          <p14:tracePt t="27360" x="4313238" y="5435600"/>
          <p14:tracePt t="27391" x="4586288" y="5435600"/>
          <p14:tracePt t="27424" x="4848225" y="5435600"/>
          <p14:tracePt t="27457" x="5060950" y="5435600"/>
          <p14:tracePt t="27490" x="5311775" y="5435600"/>
          <p14:tracePt t="27495" x="5338763" y="5435600"/>
          <p14:tracePt t="27524" x="5378450" y="5435600"/>
          <p14:tracePt t="27527" x="5405438" y="5435600"/>
          <p14:tracePt t="27567" x="5434013" y="5435600"/>
          <p14:tracePt t="27591" x="5456238" y="5435600"/>
          <p14:tracePt t="27624" x="5556250" y="5435600"/>
          <p14:tracePt t="27657" x="5640388" y="5435600"/>
          <p14:tracePt t="27791" x="5691188" y="5402263"/>
          <p14:tracePt t="27799" x="5691188" y="5391150"/>
          <p14:tracePt t="27824" x="5718175" y="5267325"/>
          <p14:tracePt t="27858" x="5735638" y="5200650"/>
          <p14:tracePt t="27890" x="5746750" y="5049838"/>
          <p14:tracePt t="27924" x="5746750" y="4876800"/>
          <p14:tracePt t="27928" x="5735638" y="4810125"/>
          <p14:tracePt t="27958" x="5735638" y="4770438"/>
          <p14:tracePt t="27961" x="5735638" y="4759325"/>
          <p14:tracePt t="27991" x="5724525" y="4710113"/>
          <p14:tracePt t="28024" x="5724525" y="4643438"/>
          <p14:tracePt t="28058" x="5724525" y="4548188"/>
          <p14:tracePt t="28090" x="5724525" y="4435475"/>
          <p14:tracePt t="28124" x="5735638" y="4268788"/>
          <p14:tracePt t="28128" x="5735638" y="4235450"/>
          <p14:tracePt t="28157" x="5746750" y="4168775"/>
          <p14:tracePt t="28160" x="5746750" y="4140200"/>
          <p14:tracePt t="28191" x="5746750" y="4029075"/>
          <p14:tracePt t="28225" x="5746750" y="3917950"/>
          <p14:tracePt t="28232" x="5746750" y="3856038"/>
          <p14:tracePt t="28257" x="5746750" y="3789363"/>
          <p14:tracePt t="28290" x="5740400" y="3722688"/>
          <p14:tracePt t="28324" x="5673725" y="3605213"/>
          <p14:tracePt t="28329" x="5662613" y="3594100"/>
          <p14:tracePt t="28357" x="5646738" y="3538538"/>
          <p14:tracePt t="28511" x="5634038" y="3538538"/>
          <p14:tracePt t="28528" x="5607050" y="3538538"/>
          <p14:tracePt t="28535" x="5578475" y="3538538"/>
          <p14:tracePt t="28557" x="5500688" y="3538538"/>
          <p14:tracePt t="28560" x="5434013" y="3538538"/>
          <p14:tracePt t="28591" x="5267325" y="3538538"/>
          <p14:tracePt t="28625" x="5014913" y="3538538"/>
          <p14:tracePt t="28657" x="4859338" y="3538538"/>
          <p14:tracePt t="28663" x="4848225" y="3538538"/>
          <p14:tracePt t="28690" x="4764088" y="3538538"/>
          <p14:tracePt t="28725" x="4630738" y="3538538"/>
          <p14:tracePt t="28728" x="4602163" y="3538538"/>
          <p14:tracePt t="28757" x="4440238" y="3538538"/>
          <p14:tracePt t="28761" x="4429125" y="3538538"/>
          <p14:tracePt t="28791" x="4117975" y="3571875"/>
          <p14:tracePt t="28825" x="3787775" y="3638550"/>
          <p14:tracePt t="28857" x="3692525" y="3638550"/>
          <p14:tracePt t="28890" x="3654425" y="3638550"/>
          <p14:tracePt t="28924" x="3559175" y="3638550"/>
          <p14:tracePt t="28928" x="3532188" y="3638550"/>
          <p14:tracePt t="28957" x="3492500" y="3638550"/>
          <p14:tracePt t="28990" x="3441700" y="3605213"/>
          <p14:tracePt t="29024" x="3359150" y="3605213"/>
          <p14:tracePt t="29028" x="3348038" y="3605213"/>
          <p14:tracePt t="29057" x="3279775" y="3605213"/>
          <p14:tracePt t="29060" x="3263900" y="3605213"/>
          <p14:tracePt t="29091" x="3163888" y="3605213"/>
          <p14:tracePt t="29125" x="3101975" y="3609975"/>
          <p14:tracePt t="29157" x="3084513" y="3609975"/>
          <p14:tracePt t="29427" x="3073400" y="3609975"/>
          <p14:tracePt t="29523" x="3046413" y="3609975"/>
          <p14:tracePt t="29531" x="3035300" y="3609975"/>
          <p14:tracePt t="29603" x="3024188" y="3609975"/>
          <p14:tracePt t="29619" x="2995613" y="3627438"/>
          <p14:tracePt t="29627" x="2979738" y="3627438"/>
          <p14:tracePt t="29658" x="2968625" y="3638550"/>
          <p14:tracePt t="29717" x="2957513" y="3638550"/>
          <p14:tracePt t="29843" x="2946400" y="3638550"/>
          <p14:tracePt t="29875" x="2928938" y="3638550"/>
          <p14:tracePt t="30019" x="2900363" y="3632200"/>
          <p14:tracePt t="30028" x="2889250" y="3632200"/>
          <p14:tracePt t="30057" x="2878138" y="3605213"/>
          <p14:tracePt t="30063" x="2878138" y="3587750"/>
          <p14:tracePt t="30091" x="2833688" y="3576638"/>
          <p14:tracePt t="30179" x="2806700" y="3598863"/>
          <p14:tracePt t="30188" x="2795588" y="3609975"/>
          <p14:tracePt t="30196" x="2795588" y="3638550"/>
          <p14:tracePt t="30224" x="2762250" y="3749675"/>
          <p14:tracePt t="30228" x="2762250" y="3794125"/>
          <p14:tracePt t="30258" x="2728913" y="3867150"/>
          <p14:tracePt t="30261" x="2728913" y="3878263"/>
          <p14:tracePt t="30291" x="2728913" y="3906838"/>
          <p14:tracePt t="30324" x="2716213" y="3956050"/>
          <p14:tracePt t="30358" x="2716213" y="4011613"/>
          <p14:tracePt t="30390" x="2700338" y="4090988"/>
          <p14:tracePt t="30424" x="2700338" y="4191000"/>
          <p14:tracePt t="30428" x="2700338" y="4202113"/>
          <p14:tracePt t="30459" x="2700338" y="4297363"/>
          <p14:tracePt t="30492" x="2700338" y="4386263"/>
          <p14:tracePt t="30524" x="2700338" y="4486275"/>
          <p14:tracePt t="30557" x="2700338" y="4676775"/>
          <p14:tracePt t="30590" x="2700338" y="4872038"/>
          <p14:tracePt t="30624" x="2700338" y="5078413"/>
          <p14:tracePt t="30627" x="2700338" y="5127625"/>
          <p14:tracePt t="30657" x="2751138" y="5278438"/>
          <p14:tracePt t="30661" x="2767013" y="5367338"/>
          <p14:tracePt t="30691" x="2811463" y="5518150"/>
          <p14:tracePt t="30724" x="2844800" y="5624513"/>
          <p14:tracePt t="30757" x="2884488" y="5635625"/>
          <p14:tracePt t="30790" x="2884488" y="5653088"/>
          <p14:tracePt t="30852" x="2878138" y="5664200"/>
          <p14:tracePt t="30883" x="2878138" y="5675313"/>
          <p14:tracePt t="30899" x="2862263" y="5686425"/>
          <p14:tracePt t="31010" x="2862263" y="5680075"/>
          <p14:tracePt t="31026" x="2862263" y="5668963"/>
          <p14:tracePt t="31042" x="2862263" y="5657850"/>
          <p14:tracePt t="31054" x="2862263" y="5641975"/>
          <p14:tracePt t="31088" x="2900363" y="5630863"/>
          <p14:tracePt t="31187" x="2911475" y="5619750"/>
          <p14:tracePt t="31203" x="2924175" y="5602288"/>
          <p14:tracePt t="31224" x="2935288" y="5591175"/>
          <p14:tracePt t="31257" x="2951163" y="5580063"/>
          <p14:tracePt t="31300" x="2951163" y="5564188"/>
          <p14:tracePt t="31325" x="2951163" y="5424488"/>
          <p14:tracePt t="31357" x="2828925" y="5178425"/>
          <p14:tracePt t="31390" x="2728913" y="4954588"/>
          <p14:tracePt t="31424" x="2678113" y="4699000"/>
          <p14:tracePt t="31428" x="2678113" y="4608513"/>
          <p14:tracePt t="31457" x="2644775" y="4352925"/>
          <p14:tracePt t="31460" x="2627313" y="4302125"/>
          <p14:tracePt t="31491" x="2578100" y="4140200"/>
          <p14:tracePt t="31524" x="2578100" y="4029075"/>
          <p14:tracePt t="31557" x="2578100" y="3944938"/>
          <p14:tracePt t="31590" x="2578100" y="3811588"/>
          <p14:tracePt t="31624" x="2578100" y="3694113"/>
          <p14:tracePt t="31628" x="2566988" y="3665538"/>
          <p14:tracePt t="31657" x="2566988" y="3649663"/>
          <p14:tracePt t="31692" x="2566988" y="3638550"/>
          <p14:tracePt t="31724" x="2566988" y="3627438"/>
          <p14:tracePt t="31798" x="2566988" y="3632200"/>
          <p14:tracePt t="31804" x="2566988" y="3660775"/>
          <p14:tracePt t="31824" x="2566988" y="3760788"/>
          <p14:tracePt t="31827" x="2566988" y="3822700"/>
          <p14:tracePt t="31857" x="2578100" y="4006850"/>
          <p14:tracePt t="31860" x="2578100" y="4073525"/>
          <p14:tracePt t="31891" x="2593975" y="4302125"/>
          <p14:tracePt t="31925" x="2582863" y="4514850"/>
          <p14:tracePt t="31957" x="2549525" y="4670425"/>
          <p14:tracePt t="31990" x="2516188" y="4787900"/>
          <p14:tracePt t="31995" x="2516188" y="4814888"/>
          <p14:tracePt t="32025" x="2487613" y="4883150"/>
          <p14:tracePt t="32028" x="2487613" y="4916488"/>
          <p14:tracePt t="32055" x="2471738" y="5038725"/>
          <p14:tracePt t="32058" x="2471738" y="5067300"/>
          <p14:tracePt t="32089" x="2454275" y="5172075"/>
          <p14:tracePt t="32090" x="2454275" y="5183188"/>
          <p14:tracePt t="32122" x="2454275" y="5311775"/>
          <p14:tracePt t="32158" x="2454275" y="5446713"/>
          <p14:tracePt t="32188" x="2476500" y="5540375"/>
          <p14:tracePt t="32222" x="2533650" y="5597525"/>
          <p14:tracePt t="32255" x="2616200" y="5680075"/>
          <p14:tracePt t="32258" x="2627313" y="5691188"/>
          <p14:tracePt t="32289" x="2667000" y="5708650"/>
          <p14:tracePt t="32320" x="2705100" y="5708650"/>
          <p14:tracePt t="32357" x="2822575" y="5708650"/>
          <p14:tracePt t="32361" x="2851150" y="5708650"/>
          <p14:tracePt t="32392" x="3101975" y="5708650"/>
          <p14:tracePt t="32424" x="3314700" y="5708650"/>
          <p14:tracePt t="32457" x="3525838" y="5691188"/>
          <p14:tracePt t="32491" x="3681413" y="5680075"/>
          <p14:tracePt t="32524" x="3922713" y="5624513"/>
          <p14:tracePt t="32528" x="4011613" y="5624513"/>
          <p14:tracePt t="32557" x="4256088" y="5624513"/>
          <p14:tracePt t="32560" x="4351338" y="5624513"/>
          <p14:tracePt t="32591" x="4899025" y="5602288"/>
          <p14:tracePt t="32624" x="5143500" y="5568950"/>
          <p14:tracePt t="32695" x="5172075" y="5568950"/>
          <p14:tracePt t="32703" x="5183188" y="5568950"/>
          <p14:tracePt t="32724" x="5194300" y="5580063"/>
          <p14:tracePt t="32727" x="5210175" y="5580063"/>
          <p14:tracePt t="32758" x="5221288" y="5580063"/>
          <p14:tracePt t="32792" x="5232400" y="5580063"/>
          <p14:tracePt t="32824" x="5334000" y="5608638"/>
          <p14:tracePt t="32858" x="5372100" y="5608638"/>
          <p14:tracePt t="32951" x="5394325" y="5608638"/>
          <p14:tracePt t="32961" x="5411788" y="5608638"/>
          <p14:tracePt t="32991" x="5422900" y="5557838"/>
          <p14:tracePt t="33025" x="5451475" y="5524500"/>
          <p14:tracePt t="33057" x="5451475" y="5473700"/>
          <p14:tracePt t="33064" x="5451475" y="5446713"/>
          <p14:tracePt t="33090" x="5451475" y="5407025"/>
          <p14:tracePt t="33124" x="5462588" y="5307013"/>
          <p14:tracePt t="33128" x="5462588" y="5289550"/>
          <p14:tracePt t="33159" x="5462588" y="5267325"/>
          <p14:tracePt t="33191" x="5478463" y="5240338"/>
          <p14:tracePt t="33225" x="5478463" y="5189538"/>
          <p14:tracePt t="33257" x="5478463" y="5056188"/>
          <p14:tracePt t="33290" x="5489575" y="4938713"/>
          <p14:tracePt t="33295" x="5507038" y="4910138"/>
          <p14:tracePt t="33324" x="5540375" y="4765675"/>
          <p14:tracePt t="33327" x="5556250" y="4714875"/>
          <p14:tracePt t="33357" x="5589588" y="4586288"/>
          <p14:tracePt t="33360" x="5589588" y="4541838"/>
          <p14:tracePt t="33391" x="5618163" y="4419600"/>
          <p14:tracePt t="33424" x="5651500" y="4286250"/>
          <p14:tracePt t="33457" x="5707063" y="4184650"/>
          <p14:tracePt t="33490" x="5740400" y="4051300"/>
          <p14:tracePt t="33495" x="5740400" y="4040188"/>
          <p14:tracePt t="33524" x="5740400" y="3967163"/>
          <p14:tracePt t="33527" x="5740400" y="3956050"/>
          <p14:tracePt t="33557" x="5740400" y="3906838"/>
          <p14:tracePt t="33561" x="5740400" y="3889375"/>
          <p14:tracePt t="33590" x="5740400" y="3838575"/>
          <p14:tracePt t="33625" x="5718175" y="3811588"/>
          <p14:tracePt t="33658" x="5578475" y="3767138"/>
          <p14:tracePt t="33690" x="5411788" y="3716338"/>
          <p14:tracePt t="33724" x="5172075" y="3649663"/>
          <p14:tracePt t="33729" x="5127625" y="3638550"/>
          <p14:tracePt t="33757" x="4965700" y="3638550"/>
          <p14:tracePt t="33761" x="4914900" y="3638550"/>
          <p14:tracePt t="33791" x="4591050" y="3638550"/>
          <p14:tracePt t="33824" x="4049713" y="3638550"/>
          <p14:tracePt t="33857" x="3832225" y="3676650"/>
          <p14:tracePt t="33890" x="3632200" y="3805238"/>
          <p14:tracePt t="33924" x="3336925" y="3951288"/>
          <p14:tracePt t="33928" x="3325813" y="3951288"/>
          <p14:tracePt t="33957" x="3268663" y="3978275"/>
          <p14:tracePt t="33961" x="3257550" y="3989388"/>
          <p14:tracePt t="33992" x="3213100" y="4113213"/>
          <p14:tracePt t="34025" x="3197225" y="4324350"/>
          <p14:tracePt t="34033" x="3197225" y="4391025"/>
          <p14:tracePt t="34057" x="3314700" y="4586288"/>
          <p14:tracePt t="34090" x="3603625" y="4832350"/>
          <p14:tracePt t="34095" x="3636963" y="4865688"/>
          <p14:tracePt t="34125" x="3832225" y="4994275"/>
          <p14:tracePt t="34128" x="3927475" y="5027613"/>
          <p14:tracePt t="34157" x="4133850" y="5045075"/>
          <p14:tracePt t="34160" x="4200525" y="5060950"/>
          <p14:tracePt t="34191" x="4491038" y="5060950"/>
          <p14:tracePt t="34224" x="4737100" y="4983163"/>
          <p14:tracePt t="34257" x="4819650" y="4743450"/>
          <p14:tracePt t="34290" x="4852988" y="4530725"/>
          <p14:tracePt t="34324" x="4692650" y="4319588"/>
          <p14:tracePt t="34328" x="4641850" y="4319588"/>
          <p14:tracePt t="34357" x="4435475" y="4286250"/>
          <p14:tracePt t="34360" x="4340225" y="4268788"/>
          <p14:tracePt t="34391" x="3938588" y="4268788"/>
          <p14:tracePt t="34424" x="3570288" y="4268788"/>
          <p14:tracePt t="34457" x="3386138" y="4413250"/>
          <p14:tracePt t="34490" x="3370263" y="4564063"/>
          <p14:tracePt t="34496" x="3370263" y="4614863"/>
          <p14:tracePt t="34524" x="3503613" y="4748213"/>
          <p14:tracePt t="34527" x="3554413" y="4748213"/>
          <p14:tracePt t="34557" x="3754438" y="4748213"/>
          <p14:tracePt t="34560" x="3821113" y="4748213"/>
          <p14:tracePt t="34591" x="4117975" y="4737100"/>
          <p14:tracePt t="34624" x="4429125" y="4525963"/>
          <p14:tracePt t="34657" x="4491038" y="4217988"/>
          <p14:tracePt t="34664" x="4451350" y="4117975"/>
          <p14:tracePt t="34691" x="4278313" y="4067175"/>
          <p14:tracePt t="34697" x="4189413" y="4067175"/>
          <p14:tracePt t="34724" x="4005263" y="4067175"/>
          <p14:tracePt t="34727" x="3956050" y="4079875"/>
          <p14:tracePt t="34757" x="3905250" y="4264025"/>
          <p14:tracePt t="34760" x="3905250" y="4308475"/>
          <p14:tracePt t="34791" x="3971925" y="4608513"/>
          <p14:tracePt t="34824" x="4340225" y="4849813"/>
          <p14:tracePt t="34857" x="4948238" y="4872038"/>
          <p14:tracePt t="34892" x="5462588" y="4703763"/>
          <p14:tracePt t="34896" x="5518150" y="4630738"/>
          <p14:tracePt t="34924" x="5562600" y="4435475"/>
          <p14:tracePt t="34928" x="5511800" y="4386263"/>
          <p14:tracePt t="34957" x="5149850" y="4240213"/>
          <p14:tracePt t="34960" x="4992688" y="4217988"/>
          <p14:tracePt t="34993" x="4362450" y="4235450"/>
          <p14:tracePt t="35024" x="3967163" y="4481513"/>
          <p14:tracePt t="35057" x="3927475" y="4692650"/>
          <p14:tracePt t="35090" x="4151313" y="4832350"/>
          <p14:tracePt t="35124" x="4497388" y="4765675"/>
          <p14:tracePt t="35128" x="4546600" y="4732338"/>
          <p14:tracePt t="35157" x="4564063" y="4619625"/>
          <p14:tracePt t="35160" x="4552950" y="4541838"/>
          <p14:tracePt t="35192" x="4278313" y="4508500"/>
          <p14:tracePt t="35224" x="4144963" y="4603750"/>
          <p14:tracePt t="35257" x="4111625" y="4854575"/>
          <p14:tracePt t="35291" x="4189413" y="4943475"/>
          <p14:tracePt t="35324" x="4267200" y="4943475"/>
          <p14:tracePt t="35328" x="4284663" y="4883150"/>
          <p14:tracePt t="35358" x="4340225" y="4710113"/>
          <p14:tracePt t="35391" x="4340225" y="4654550"/>
          <p14:tracePt t="35424" x="4306888" y="4643438"/>
          <p14:tracePt t="35427" x="4291013" y="4643438"/>
          <p14:tracePt t="35458" x="4278313" y="4643438"/>
          <p14:tracePt t="35491" x="4267200" y="4665663"/>
          <p14:tracePt t="35915" x="4240213" y="4676775"/>
          <p14:tracePt t="35923" x="4240213" y="4670425"/>
          <p14:tracePt t="35930" x="0" y="0"/>
        </p14:tracePtLst>
        <p14:tracePtLst>
          <p14:tracePt t="36404" x="4089400" y="4575175"/>
          <p14:tracePt t="36459" x="4060825" y="4586288"/>
          <p14:tracePt t="36467" x="4049713" y="4586288"/>
          <p14:tracePt t="36491" x="4056063" y="4586288"/>
          <p14:tracePt t="36524" x="4071938" y="4586288"/>
          <p14:tracePt t="36557" x="4044950" y="4537075"/>
          <p14:tracePt t="36635" x="4033838" y="4537075"/>
          <p14:tracePt t="36644" x="4016375" y="4559300"/>
          <p14:tracePt t="36666" x="4005263" y="4586288"/>
          <p14:tracePt t="36689" x="4005263" y="4603750"/>
          <p14:tracePt t="36722" x="4005263" y="4614863"/>
          <p14:tracePt t="36757" x="3989388" y="4625975"/>
          <p14:tracePt t="36790" x="3887788" y="4514850"/>
          <p14:tracePt t="36824" x="3854450" y="4408488"/>
          <p14:tracePt t="36876" x="3860800" y="4397375"/>
          <p14:tracePt t="36891" x="3905250" y="4397375"/>
          <p14:tracePt t="36924" x="4078288" y="4408488"/>
          <p14:tracePt t="36957" x="4178300" y="4435475"/>
          <p14:tracePt t="36990" x="4195763" y="4435475"/>
          <p14:tracePt t="37025" x="4206875" y="4435475"/>
          <p14:tracePt t="37057" x="4244975" y="4391025"/>
          <p14:tracePt t="37090" x="4244975" y="4364038"/>
          <p14:tracePt t="37124" x="4244975" y="4313238"/>
          <p14:tracePt t="37157" x="4184650" y="4297363"/>
          <p14:tracePt t="37190" x="3960813" y="4364038"/>
          <p14:tracePt t="37225" x="3887788" y="4435475"/>
          <p14:tracePt t="37275" x="3876675" y="4435475"/>
          <p14:tracePt t="37291" x="3865563" y="4435475"/>
          <p14:tracePt t="37324" x="3760788" y="4313238"/>
          <p14:tracePt t="37357" x="3760788" y="4264025"/>
          <p14:tracePt t="37420" x="3727450" y="4286250"/>
          <p14:tracePt t="37427" x="3709988" y="4375150"/>
          <p14:tracePt t="37457" x="3621088" y="4552950"/>
          <p14:tracePt t="37460" x="3581400" y="4648200"/>
          <p14:tracePt t="37493" x="3554413" y="4732338"/>
          <p14:tracePt t="37524" x="3543300" y="4743450"/>
          <p14:tracePt t="37558" x="3576638" y="4721225"/>
          <p14:tracePt t="37591" x="3636963" y="4692650"/>
          <p14:tracePt t="37596" x="3665538" y="4681538"/>
          <p14:tracePt t="37624" x="3681413" y="4681538"/>
          <p14:tracePt t="37657" x="3692525" y="4665663"/>
          <p14:tracePt t="37660" x="3705225" y="4637088"/>
          <p14:tracePt t="37692" x="3760788" y="4570413"/>
          <p14:tracePt t="37724" x="3771900" y="4548188"/>
          <p14:tracePt t="37787" x="3765550" y="4537075"/>
          <p14:tracePt t="37803" x="3738563" y="4537075"/>
          <p14:tracePt t="37824" x="3709988" y="4570413"/>
          <p14:tracePt t="37828" x="3709988" y="4619625"/>
          <p14:tracePt t="37857" x="3771900" y="4732338"/>
          <p14:tracePt t="37860" x="3787775" y="4743450"/>
          <p14:tracePt t="37891" x="3827463" y="4787900"/>
          <p14:tracePt t="37924" x="3938588" y="4608513"/>
          <p14:tracePt t="37957" x="3994150" y="4424363"/>
          <p14:tracePt t="37991" x="3994150" y="4408488"/>
          <p14:tracePt t="38024" x="3983038" y="4464050"/>
          <p14:tracePt t="38028" x="3949700" y="4514850"/>
          <p14:tracePt t="38057" x="3949700" y="4614863"/>
          <p14:tracePt t="38060" x="3949700" y="4648200"/>
          <p14:tracePt t="38088" x="3949700" y="4659313"/>
          <p14:tracePt t="38089" x="3956050" y="4670425"/>
          <p14:tracePt t="38124" x="4044950" y="4597400"/>
          <p14:tracePt t="38157" x="4122738" y="4492625"/>
          <p14:tracePt t="38238" x="4122738" y="4481513"/>
          <p14:tracePt t="38244" x="4100513" y="4481513"/>
          <p14:tracePt t="38257" x="4071938" y="4481513"/>
          <p14:tracePt t="38261" x="4071938" y="4486275"/>
          <p14:tracePt t="38290" x="4044950" y="4525963"/>
          <p14:tracePt t="38351" x="4033838" y="4503738"/>
          <p14:tracePt t="38360" x="4000500" y="4475163"/>
          <p14:tracePt t="38391" x="3849688" y="4302125"/>
          <p14:tracePt t="38424" x="3810000" y="4275138"/>
          <p14:tracePt t="38459" x="3794125" y="4275138"/>
          <p14:tracePt t="38490" x="3738563" y="4386263"/>
          <p14:tracePt t="38524" x="3709988" y="4441825"/>
          <p14:tracePt t="38592" x="3721100" y="4452938"/>
          <p14:tracePt t="38624" x="3900488" y="4297363"/>
          <p14:tracePt t="38657" x="3960813" y="4268788"/>
          <p14:tracePt t="38690" x="3983038" y="4268788"/>
          <p14:tracePt t="38724" x="4217988" y="4397375"/>
          <p14:tracePt t="38728" x="4267200" y="4413250"/>
          <p14:tracePt t="38757" x="4295775" y="4441825"/>
          <p14:tracePt t="38847" x="4295775" y="4452938"/>
          <p14:tracePt t="38863" x="4273550" y="4464050"/>
          <p14:tracePt t="38870" x="4256088" y="4464050"/>
          <p14:tracePt t="38889" x="4256088" y="4481513"/>
          <p14:tracePt t="38922" x="4256088" y="4519613"/>
          <p14:tracePt t="39119" x="4184650" y="4519613"/>
          <p14:tracePt t="39129" x="4117975" y="4519613"/>
          <p14:tracePt t="39157" x="3956050" y="4519613"/>
          <p14:tracePt t="39160" x="3922713" y="4519613"/>
          <p14:tracePt t="39190" x="3911600" y="4519613"/>
          <p14:tracePt t="39518" x="0" y="0"/>
        </p14:tracePtLst>
        <p14:tracePtLst>
          <p14:tracePt t="42363" x="2900363" y="3756025"/>
          <p14:tracePt t="42388" x="2889250" y="3767138"/>
          <p14:tracePt t="42436" x="2878138" y="3783013"/>
          <p14:tracePt t="42443" x="2878138" y="3794125"/>
          <p14:tracePt t="42457" x="2867025" y="3822700"/>
          <p14:tracePt t="42459" x="2867025" y="3849688"/>
          <p14:tracePt t="42491" x="2851150" y="4062413"/>
          <p14:tracePt t="42524" x="2851150" y="4330700"/>
          <p14:tracePt t="42557" x="2851150" y="4503738"/>
          <p14:tracePt t="42590" x="2917825" y="4603750"/>
          <p14:tracePt t="42596" x="2935288" y="4654550"/>
          <p14:tracePt t="42624" x="2995613" y="4743450"/>
          <p14:tracePt t="42628" x="3013075" y="4759325"/>
          <p14:tracePt t="42657" x="3013075" y="4770438"/>
          <p14:tracePt t="42660" x="3024188" y="4781550"/>
          <p14:tracePt t="42693" x="3051175" y="4810125"/>
          <p14:tracePt t="42724" x="3106738" y="4899025"/>
          <p14:tracePt t="42757" x="3163888" y="4938713"/>
          <p14:tracePt t="42804" x="3190875" y="4954588"/>
          <p14:tracePt t="42824" x="3219450" y="4965700"/>
          <p14:tracePt t="42828" x="3230563" y="4983163"/>
          <p14:tracePt t="42857" x="3330575" y="5038725"/>
          <p14:tracePt t="42860" x="3381375" y="5072063"/>
          <p14:tracePt t="42893" x="3532188" y="5127625"/>
          <p14:tracePt t="42924" x="3787775" y="5200650"/>
          <p14:tracePt t="42957" x="4195763" y="5240338"/>
          <p14:tracePt t="42991" x="4737100" y="5240338"/>
          <p14:tracePt t="42996" x="4752975" y="5240338"/>
          <p14:tracePt t="43022" x="4808538" y="5240338"/>
          <p14:tracePt t="43055" x="4859338" y="5233988"/>
          <p14:tracePt t="43058" x="4887913" y="5207000"/>
          <p14:tracePt t="43089" x="4910138" y="5195888"/>
          <p14:tracePt t="43266" x="0" y="0"/>
        </p14:tracePtLst>
        <p14:tracePtLst>
          <p14:tracePt t="44752" x="5545138" y="3716338"/>
          <p14:tracePt t="44839" x="5540375" y="3716338"/>
          <p14:tracePt t="44856" x="5511800" y="3716338"/>
          <p14:tracePt t="44863" x="5484813" y="3716338"/>
          <p14:tracePt t="44890" x="5434013" y="3738563"/>
          <p14:tracePt t="44924" x="5278438" y="3767138"/>
          <p14:tracePt t="44928" x="5187950" y="3767138"/>
          <p14:tracePt t="44957" x="4987925" y="3767138"/>
          <p14:tracePt t="44960" x="4943475" y="3767138"/>
          <p14:tracePt t="44991" x="4826000" y="3778250"/>
          <p14:tracePt t="45025" x="4725988" y="3805238"/>
          <p14:tracePt t="45057" x="4624388" y="3805238"/>
          <p14:tracePt t="45090" x="4491038" y="3805238"/>
          <p14:tracePt t="45124" x="4324350" y="3805238"/>
          <p14:tracePt t="45128" x="4295775" y="3805238"/>
          <p14:tracePt t="45157" x="4151313" y="3805238"/>
          <p14:tracePt t="45160" x="4100513" y="3805238"/>
          <p14:tracePt t="45191" x="3949700" y="3805238"/>
          <p14:tracePt t="45224" x="3821113" y="3805238"/>
          <p14:tracePt t="45257" x="3705225" y="3822700"/>
          <p14:tracePt t="45291" x="3609975" y="3822700"/>
          <p14:tracePt t="45296" x="3598863" y="3822700"/>
          <p14:tracePt t="45324" x="3548063" y="3822700"/>
          <p14:tracePt t="45328" x="3532188" y="3822700"/>
          <p14:tracePt t="45357" x="3492500" y="3833813"/>
          <p14:tracePt t="45360" x="3481388" y="3833813"/>
          <p14:tracePt t="45391" x="3414713" y="3833813"/>
          <p14:tracePt t="45424" x="3352800" y="3833813"/>
          <p14:tracePt t="45463" x="3308350" y="3833813"/>
          <p14:tracePt t="45491" x="3297238" y="3827463"/>
          <p14:tracePt t="45524" x="3241675" y="3816350"/>
          <p14:tracePt t="45528" x="3230563" y="3816350"/>
          <p14:tracePt t="45559" x="3219450" y="3816350"/>
          <p14:tracePt t="45592" x="3175000" y="3800475"/>
          <p14:tracePt t="45719" x="3163888" y="3800475"/>
          <p14:tracePt t="45751" x="3152775" y="3800475"/>
          <p14:tracePt t="45759" x="3141663" y="3789363"/>
          <p14:tracePt t="45817" x="3124200" y="3789363"/>
          <p14:tracePt t="45824" x="3113088" y="3778250"/>
          <p14:tracePt t="45857" x="3101975" y="3778250"/>
          <p14:tracePt t="45924" x="3046413" y="3760788"/>
          <p14:tracePt t="45958" x="3006725" y="3760788"/>
          <p14:tracePt t="45961" x="2990850" y="3749675"/>
          <p14:tracePt t="45990" x="2957513" y="3749675"/>
          <p14:tracePt t="46151" x="2940050" y="3733800"/>
          <p14:tracePt t="46159" x="2895600" y="3722688"/>
          <p14:tracePt t="46191" x="2828925" y="3676650"/>
          <p14:tracePt t="46224" x="2778125" y="3676650"/>
          <p14:tracePt t="47595" x="2767013" y="3676650"/>
          <p14:tracePt t="47627" x="2773363" y="3676650"/>
          <p14:tracePt t="47635" x="2784475" y="3676650"/>
          <p14:tracePt t="47724" x="2811463" y="3676650"/>
          <p14:tracePt t="47731" x="2840038" y="3676650"/>
          <p14:tracePt t="47757" x="2895600" y="3676650"/>
          <p14:tracePt t="47790" x="2951163" y="3660775"/>
          <p14:tracePt t="47824" x="2990850" y="3660775"/>
          <p14:tracePt t="47828" x="3017838" y="3660775"/>
          <p14:tracePt t="47857" x="3124200" y="3660775"/>
          <p14:tracePt t="47860" x="3152775" y="3687763"/>
          <p14:tracePt t="47890" x="3197225" y="3687763"/>
          <p14:tracePt t="47924" x="3208338" y="3687763"/>
          <p14:tracePt t="47957" x="3275013" y="3698875"/>
          <p14:tracePt t="47991" x="3392488" y="3698875"/>
          <p14:tracePt t="47996" x="3459163" y="3698875"/>
          <p14:tracePt t="48024" x="3509963" y="3698875"/>
          <p14:tracePt t="48091" x="3521075" y="3698875"/>
          <p14:tracePt t="48107" x="3536950" y="3698875"/>
          <p14:tracePt t="48124" x="3548063" y="3698875"/>
          <p14:tracePt t="48157" x="3676650" y="3727450"/>
          <p14:tracePt t="48191" x="3754438" y="3727450"/>
          <p14:tracePt t="48224" x="3794125" y="3727450"/>
          <p14:tracePt t="48228" x="3810000" y="3727450"/>
          <p14:tracePt t="48257" x="3911600" y="3727450"/>
          <p14:tracePt t="48260" x="3960813" y="3744913"/>
          <p14:tracePt t="48292" x="4167188" y="3744913"/>
          <p14:tracePt t="48324" x="4278313" y="3744913"/>
          <p14:tracePt t="48357" x="4391025" y="3744913"/>
          <p14:tracePt t="48391" x="4564063" y="3744913"/>
          <p14:tracePt t="48395" x="4575175" y="3744913"/>
          <p14:tracePt t="48424" x="4619625" y="3733800"/>
          <p14:tracePt t="48427" x="4630738" y="3733800"/>
          <p14:tracePt t="48457" x="4714875" y="3733800"/>
          <p14:tracePt t="48460" x="4741863" y="3733800"/>
          <p14:tracePt t="48492" x="4841875" y="3733800"/>
          <p14:tracePt t="48524" x="4921250" y="3722688"/>
          <p14:tracePt t="48557" x="5116513" y="3722688"/>
          <p14:tracePt t="48590" x="5360988" y="3722688"/>
          <p14:tracePt t="48624" x="5451475" y="3722688"/>
          <p14:tracePt t="48657" x="5462588" y="3722688"/>
          <p14:tracePt t="48692" x="5534025" y="3722688"/>
          <p14:tracePt t="48724" x="5640388" y="3676650"/>
          <p14:tracePt t="48955" x="5651500" y="3683000"/>
          <p14:tracePt t="49037" x="5646738" y="3683000"/>
          <p14:tracePt t="49044" x="5567363" y="3683000"/>
          <p14:tracePt t="49057" x="5522913" y="3683000"/>
          <p14:tracePt t="49060" x="5473700" y="3683000"/>
          <p14:tracePt t="49091" x="5205413" y="3683000"/>
          <p14:tracePt t="49124" x="4937125" y="3683000"/>
          <p14:tracePt t="49158" x="4741863" y="3698875"/>
          <p14:tracePt t="49164" x="4697413" y="3698875"/>
          <p14:tracePt t="49190" x="4497388" y="3698875"/>
          <p14:tracePt t="49224" x="4324350" y="3716338"/>
          <p14:tracePt t="49228" x="4291013" y="3733800"/>
          <p14:tracePt t="49259" x="4162425" y="3760788"/>
          <p14:tracePt t="49291" x="3971925" y="3778250"/>
          <p14:tracePt t="49324" x="3760788" y="3778250"/>
          <p14:tracePt t="49357" x="3603625" y="3794125"/>
          <p14:tracePt t="49390" x="3448050" y="3811588"/>
          <p14:tracePt t="49395" x="3419475" y="3811588"/>
          <p14:tracePt t="49424" x="3297238" y="3811588"/>
          <p14:tracePt t="49427" x="3268663" y="3811588"/>
          <p14:tracePt t="49457" x="3179763" y="3811588"/>
          <p14:tracePt t="49461" x="3095625" y="3844925"/>
          <p14:tracePt t="49491" x="2889250" y="3844925"/>
          <p14:tracePt t="49524" x="2716213" y="3844925"/>
          <p14:tracePt t="49557" x="2616200" y="3844925"/>
          <p14:tracePt t="49590" x="2605088" y="3844925"/>
          <p14:tracePt t="49755" x="2589213" y="3844925"/>
          <p14:tracePt t="49852" x="2589213" y="3838575"/>
          <p14:tracePt t="49867" x="2600325" y="3822700"/>
          <p14:tracePt t="49891" x="2611438" y="3811588"/>
          <p14:tracePt t="49924" x="2622550" y="3800475"/>
          <p14:tracePt t="49979" x="2633663" y="3800475"/>
          <p14:tracePt t="49990" x="2678113" y="3800475"/>
          <p14:tracePt t="50024" x="2778125" y="3800475"/>
          <p14:tracePt t="50028" x="2817813" y="3800475"/>
          <p14:tracePt t="50057" x="2833688" y="3800475"/>
          <p14:tracePt t="50092" x="2873375" y="3800475"/>
          <p14:tracePt t="50125" x="3006725" y="3800475"/>
          <p14:tracePt t="50157" x="3035300" y="3800475"/>
          <p14:tracePt t="50203" x="3046413" y="3805238"/>
          <p14:tracePt t="50224" x="3073400" y="3805238"/>
          <p14:tracePt t="50227" x="3084513" y="3805238"/>
          <p14:tracePt t="50257" x="3152775" y="3805238"/>
          <p14:tracePt t="50260" x="3163888" y="3805238"/>
          <p14:tracePt t="50291" x="3246438" y="3805238"/>
          <p14:tracePt t="50324" x="3459163" y="3805238"/>
          <p14:tracePt t="50357" x="3783013" y="3805238"/>
          <p14:tracePt t="50390" x="4557713" y="3805238"/>
          <p14:tracePt t="50424" x="5334000" y="3805238"/>
          <p14:tracePt t="50428" x="5360988" y="3794125"/>
          <p14:tracePt t="50457" x="5372100" y="3794125"/>
          <p14:tracePt t="51695" x="5367338" y="3794125"/>
          <p14:tracePt t="52062" x="0" y="0"/>
        </p14:tracePtLst>
        <p14:tracePtLst>
          <p14:tracePt t="53192" x="4725988" y="5089525"/>
          <p14:tracePt t="53201" x="4737100" y="5100638"/>
          <p14:tracePt t="53231" x="4748213" y="5100638"/>
          <p14:tracePt t="53258" x="4786313" y="5100638"/>
          <p14:tracePt t="53290" x="4814888" y="5100638"/>
          <p14:tracePt t="53296" x="4841875" y="5100638"/>
          <p14:tracePt t="53323" x="4976813" y="4976813"/>
          <p14:tracePt t="53327" x="5037138" y="4876800"/>
          <p14:tracePt t="53357" x="5121275" y="4759325"/>
          <p14:tracePt t="53360" x="5149850" y="4732338"/>
          <p14:tracePt t="53391" x="5183188" y="4608513"/>
          <p14:tracePt t="53424" x="5183188" y="4419600"/>
          <p14:tracePt t="53457" x="5143500" y="4264025"/>
          <p14:tracePt t="53490" x="5043488" y="4191000"/>
          <p14:tracePt t="53495" x="5010150" y="4157663"/>
          <p14:tracePt t="53524" x="4826000" y="4124325"/>
          <p14:tracePt t="53527" x="4730750" y="4090988"/>
          <p14:tracePt t="53557" x="4535488" y="4033838"/>
          <p14:tracePt t="53560" x="4468813" y="4033838"/>
          <p14:tracePt t="53592" x="4324350" y="4000500"/>
          <p14:tracePt t="53597" x="4295775" y="4000500"/>
          <p14:tracePt t="53624" x="4151313" y="3967163"/>
          <p14:tracePt t="53627" x="4122738" y="3967163"/>
          <p14:tracePt t="53657" x="3916363" y="3967163"/>
          <p14:tracePt t="53660" x="3871913" y="3967163"/>
          <p14:tracePt t="53692" x="3692525" y="3995738"/>
          <p14:tracePt t="53724" x="3565525" y="4090988"/>
          <p14:tracePt t="53757" x="3492500" y="4191000"/>
          <p14:tracePt t="53790" x="3475038" y="4419600"/>
          <p14:tracePt t="53824" x="3475038" y="4570413"/>
          <p14:tracePt t="53828" x="3475038" y="4619625"/>
          <p14:tracePt t="53857" x="3554413" y="4748213"/>
          <p14:tracePt t="53860" x="3587750" y="4799013"/>
          <p14:tracePt t="53892" x="3798888" y="4994275"/>
          <p14:tracePt t="53924" x="3978275" y="5089525"/>
          <p14:tracePt t="53957" x="4200525" y="5156200"/>
          <p14:tracePt t="53991" x="4530725" y="5233988"/>
          <p14:tracePt t="54024" x="4876800" y="5251450"/>
          <p14:tracePt t="54028" x="4943475" y="5251450"/>
          <p14:tracePt t="54057" x="5054600" y="5262563"/>
          <p14:tracePt t="54060" x="5065713" y="5262563"/>
          <p14:tracePt t="54091" x="5105400" y="5262563"/>
          <p14:tracePt t="54124" x="5227638" y="5138738"/>
          <p14:tracePt t="54157" x="5227638" y="5005388"/>
          <p14:tracePt t="54164" x="5227638" y="4960938"/>
          <p14:tracePt t="54190" x="5199063" y="4832350"/>
          <p14:tracePt t="54224" x="5138738" y="4614863"/>
          <p14:tracePt t="54228" x="5099050" y="4548188"/>
          <p14:tracePt t="54257" x="4965700" y="4430713"/>
          <p14:tracePt t="54261" x="4914900" y="4413250"/>
          <p14:tracePt t="54291" x="4737100" y="4330700"/>
          <p14:tracePt t="54324" x="4497388" y="4279900"/>
          <p14:tracePt t="54357" x="4244975" y="4264025"/>
          <p14:tracePt t="54390" x="4016375" y="4264025"/>
          <p14:tracePt t="54395" x="3949700" y="4264025"/>
          <p14:tracePt t="54424" x="3827463" y="4264025"/>
          <p14:tracePt t="54427" x="3816350" y="4264025"/>
          <p14:tracePt t="54458" x="3760788" y="4264025"/>
          <p14:tracePt t="54491" x="3636963" y="4319588"/>
          <p14:tracePt t="54524" x="3486150" y="4413250"/>
          <p14:tracePt t="54558" x="3392488" y="4552950"/>
          <p14:tracePt t="54590" x="3363913" y="4681538"/>
          <p14:tracePt t="54595" x="3363913" y="4748213"/>
          <p14:tracePt t="54624" x="3392488" y="4894263"/>
          <p14:tracePt t="54628" x="3441700" y="4927600"/>
          <p14:tracePt t="54658" x="3609975" y="5111750"/>
          <p14:tracePt t="54661" x="3636963" y="5145088"/>
          <p14:tracePt t="54691" x="3887788" y="5307013"/>
          <p14:tracePt t="54724" x="4122738" y="5322888"/>
          <p14:tracePt t="54758" x="4346575" y="5373688"/>
          <p14:tracePt t="54790" x="4557713" y="5391150"/>
          <p14:tracePt t="54824" x="4657725" y="5391150"/>
          <p14:tracePt t="54827" x="4670425" y="5391150"/>
          <p14:tracePt t="54857" x="4770438" y="5351463"/>
          <p14:tracePt t="54860" x="4786313" y="5340350"/>
          <p14:tracePt t="54891" x="4852988" y="5256213"/>
          <p14:tracePt t="54924" x="4899025" y="5089525"/>
          <p14:tracePt t="54958" x="4899025" y="4916488"/>
          <p14:tracePt t="54990" x="4848225" y="4832350"/>
          <p14:tracePt t="54995" x="4830763" y="4803775"/>
          <p14:tracePt t="55025" x="4764088" y="4748213"/>
          <p14:tracePt t="55029" x="4703763" y="4721225"/>
          <p14:tracePt t="55057" x="4530725" y="4614863"/>
          <p14:tracePt t="55061" x="4451350" y="4559300"/>
          <p14:tracePt t="55091" x="4384675" y="4530725"/>
          <p14:tracePt t="55125" x="4318000" y="4519613"/>
          <p14:tracePt t="55157" x="4144963" y="4503738"/>
          <p14:tracePt t="55191" x="3949700" y="4503738"/>
          <p14:tracePt t="55224" x="3721100" y="4503738"/>
          <p14:tracePt t="55229" x="3692525" y="4503738"/>
          <p14:tracePt t="55257" x="3603625" y="4508500"/>
          <p14:tracePt t="55260" x="3565525" y="4525963"/>
          <p14:tracePt t="55291" x="3475038" y="4592638"/>
          <p14:tracePt t="55324" x="3425825" y="4676775"/>
          <p14:tracePt t="55358" x="3408363" y="4832350"/>
          <p14:tracePt t="55390" x="3436938" y="5045075"/>
          <p14:tracePt t="55425" x="3670300" y="5211763"/>
          <p14:tracePt t="55428" x="3738563" y="5229225"/>
          <p14:tracePt t="55457" x="3865563" y="5240338"/>
          <p14:tracePt t="55461" x="3916363" y="5256213"/>
          <p14:tracePt t="55491" x="4129088" y="5289550"/>
          <p14:tracePt t="55525" x="4357688" y="5322888"/>
          <p14:tracePt t="55557" x="4568825" y="5322888"/>
          <p14:tracePt t="55590" x="4670425" y="5273675"/>
          <p14:tracePt t="55595" x="4670425" y="5256213"/>
          <p14:tracePt t="55624" x="4719638" y="5149850"/>
          <p14:tracePt t="55628" x="4730750" y="5100638"/>
          <p14:tracePt t="55657" x="4803775" y="4987925"/>
          <p14:tracePt t="55660" x="4837113" y="4916488"/>
          <p14:tracePt t="55691" x="4899025" y="4619625"/>
          <p14:tracePt t="55724" x="4819650" y="4357688"/>
          <p14:tracePt t="55757" x="4535488" y="4246563"/>
          <p14:tracePt t="55790" x="4362450" y="4246563"/>
          <p14:tracePt t="55824" x="4173538" y="4246563"/>
          <p14:tracePt t="55828" x="4129088" y="4246563"/>
          <p14:tracePt t="55857" x="3876675" y="4246563"/>
          <p14:tracePt t="55860" x="3787775" y="4246563"/>
          <p14:tracePt t="55891" x="3625850" y="4335463"/>
          <p14:tracePt t="55924" x="3543300" y="4408488"/>
          <p14:tracePt t="55957" x="3486150" y="4503738"/>
          <p14:tracePt t="55990" x="3470275" y="4699000"/>
          <p14:tracePt t="55996" x="3470275" y="4765675"/>
          <p14:tracePt t="56024" x="3598863" y="4927600"/>
          <p14:tracePt t="56028" x="3705225" y="5011738"/>
          <p14:tracePt t="56057" x="3922713" y="5138738"/>
          <p14:tracePt t="56060" x="3994150" y="5178425"/>
          <p14:tracePt t="56091" x="4291013" y="5245100"/>
          <p14:tracePt t="56124" x="4391025" y="5245100"/>
          <p14:tracePt t="56158" x="4440238" y="5240338"/>
          <p14:tracePt t="56190" x="4524375" y="5172075"/>
          <p14:tracePt t="56196" x="4535488" y="5145088"/>
          <p14:tracePt t="56224" x="4552950" y="5122863"/>
          <p14:tracePt t="56227" x="4552950" y="5094288"/>
          <p14:tracePt t="56257" x="4552950" y="4987925"/>
          <p14:tracePt t="56260" x="4552950" y="4943475"/>
          <p14:tracePt t="56293" x="4552950" y="4725988"/>
          <p14:tracePt t="56324" x="4457700" y="4603750"/>
          <p14:tracePt t="56357" x="4357688" y="4537075"/>
          <p14:tracePt t="56391" x="4156075" y="4435475"/>
          <p14:tracePt t="56396" x="4106863" y="4402138"/>
          <p14:tracePt t="56424" x="3916363" y="4364038"/>
          <p14:tracePt t="56428" x="3871913" y="4364038"/>
          <p14:tracePt t="56457" x="3783013" y="4364038"/>
          <p14:tracePt t="56460" x="3771900" y="4364038"/>
          <p14:tracePt t="56492" x="3705225" y="4375150"/>
          <p14:tracePt t="56524" x="3625850" y="4446588"/>
          <p14:tracePt t="56527" x="3598863" y="4481513"/>
          <p14:tracePt t="56557" x="3565525" y="4586288"/>
          <p14:tracePt t="56560" x="3565525" y="4619625"/>
          <p14:tracePt t="56592" x="3565525" y="4748213"/>
          <p14:tracePt t="56624" x="3592513" y="4965700"/>
          <p14:tracePt t="56657" x="3821113" y="5167313"/>
          <p14:tracePt t="56691" x="4049713" y="5273675"/>
          <p14:tracePt t="56724" x="4267200" y="5322888"/>
          <p14:tracePt t="56728" x="4295775" y="5322888"/>
          <p14:tracePt t="56757" x="4418013" y="5322888"/>
          <p14:tracePt t="56760" x="4468813" y="5322888"/>
          <p14:tracePt t="56791" x="4697413" y="5160963"/>
          <p14:tracePt t="56824" x="4876800" y="4949825"/>
          <p14:tracePt t="56858" x="4926013" y="4776788"/>
          <p14:tracePt t="56865" x="4926013" y="4725988"/>
          <p14:tracePt t="56890" x="4926013" y="4603750"/>
          <p14:tracePt t="56924" x="4826000" y="4441825"/>
          <p14:tracePt t="56928" x="4759325" y="4424363"/>
          <p14:tracePt t="56958" x="4541838" y="4368800"/>
          <p14:tracePt t="56961" x="4468813" y="4352925"/>
          <p14:tracePt t="56991" x="4278313" y="4352925"/>
          <p14:tracePt t="57024" x="4071938" y="4352925"/>
          <p14:tracePt t="57057" x="3894138" y="4375150"/>
          <p14:tracePt t="57090" x="3816350" y="4575175"/>
          <p14:tracePt t="57095" x="3783013" y="4625975"/>
          <p14:tracePt t="57124" x="3765550" y="4770438"/>
          <p14:tracePt t="57128" x="3765550" y="4838700"/>
          <p14:tracePt t="57159" x="3765550" y="4943475"/>
          <p14:tracePt t="57162" x="3805238" y="5011738"/>
          <p14:tracePt t="57191" x="3971925" y="5145088"/>
          <p14:tracePt t="57224" x="4095750" y="5178425"/>
          <p14:tracePt t="57258" x="4162425" y="5178425"/>
          <p14:tracePt t="57290" x="4173538" y="5178425"/>
          <p14:tracePt t="57324" x="4217988" y="5156200"/>
          <p14:tracePt t="57328" x="4217988" y="5111750"/>
          <p14:tracePt t="57358" x="4229100" y="5060950"/>
          <p14:tracePt t="57494" x="0" y="0"/>
        </p14:tracePtLst>
        <p14:tracePtLst>
          <p14:tracePt t="58094" x="1082675" y="4530725"/>
          <p14:tracePt t="58152" x="1093788" y="4530725"/>
          <p14:tracePt t="58167" x="1138238" y="4552950"/>
          <p14:tracePt t="58192" x="1327150" y="4608513"/>
          <p14:tracePt t="58225" x="1728788" y="4625975"/>
          <p14:tracePt t="58257" x="2014538" y="4625975"/>
          <p14:tracePt t="58518" x="0" y="0"/>
        </p14:tracePtLst>
        <p14:tracePtLst>
          <p14:tracePt t="58926" x="5953125" y="4810125"/>
          <p14:tracePt t="58983" x="6008688" y="4810125"/>
          <p14:tracePt t="58993" x="6059488" y="4810125"/>
          <p14:tracePt t="59024" x="6288088" y="4810125"/>
          <p14:tracePt t="59058" x="6599238" y="4810125"/>
          <p14:tracePt t="59091" x="6723063" y="4810125"/>
          <p14:tracePt t="59159" x="6700838" y="4810125"/>
          <p14:tracePt t="59168" x="6683375" y="4810125"/>
          <p14:tracePt t="59189" x="6605588" y="4810125"/>
          <p14:tracePt t="59190" x="0" y="0"/>
        </p14:tracePtLst>
        <p14:tracePtLst>
          <p14:tracePt t="60115" x="1668463" y="4275138"/>
          <p14:tracePt t="60124" x="1679575" y="4275138"/>
          <p14:tracePt t="60158" x="1768475" y="4319588"/>
          <p14:tracePt t="60190" x="1885950" y="4352925"/>
          <p14:tracePt t="60224" x="1952625" y="4352925"/>
          <p14:tracePt t="60228" x="1963738" y="4352925"/>
          <p14:tracePt t="60257" x="2052638" y="4379913"/>
          <p14:tracePt t="60260" x="2063750" y="4379913"/>
          <p14:tracePt t="60291" x="2159000" y="4379913"/>
          <p14:tracePt t="60324" x="2298700" y="4379913"/>
          <p14:tracePt t="60358" x="2416175" y="4408488"/>
          <p14:tracePt t="60390" x="2527300" y="4424363"/>
          <p14:tracePt t="60424" x="2755900" y="4441825"/>
          <p14:tracePt t="60430" x="2822575" y="4441825"/>
          <p14:tracePt t="60457" x="2968625" y="4441825"/>
          <p14:tracePt t="60461" x="2995613" y="4441825"/>
          <p14:tracePt t="60491" x="3090863" y="4441825"/>
          <p14:tracePt t="60524" x="3348038" y="4459288"/>
          <p14:tracePt t="60557" x="3576638" y="4459288"/>
          <p14:tracePt t="60590" x="3636963" y="4459288"/>
          <p14:tracePt t="60626" x="3665538" y="4459288"/>
          <p14:tracePt t="60629" x="3709988" y="4475163"/>
          <p14:tracePt t="60657" x="3854450" y="4508500"/>
          <p14:tracePt t="60660" x="3922713" y="4508500"/>
          <p14:tracePt t="60691" x="4195763" y="4508500"/>
          <p14:tracePt t="60724" x="4240213" y="4508500"/>
          <p14:tracePt t="60757" x="4351338" y="4525963"/>
          <p14:tracePt t="60790" x="4602163" y="4537075"/>
          <p14:tracePt t="60825" x="4775200" y="4537075"/>
          <p14:tracePt t="60828" x="4826000" y="4537075"/>
          <p14:tracePt t="60857" x="4848225" y="4537075"/>
          <p14:tracePt t="60860" x="4865688" y="4537075"/>
          <p14:tracePt t="60891" x="4992688" y="4537075"/>
          <p14:tracePt t="60925" x="5249863" y="4570413"/>
          <p14:tracePt t="60957" x="5595938" y="4592638"/>
          <p14:tracePt t="60990" x="5791200" y="4608513"/>
          <p14:tracePt t="60996" x="5886450" y="4625975"/>
          <p14:tracePt t="61024" x="6115050" y="4643438"/>
          <p14:tracePt t="61027" x="6181725" y="4643438"/>
          <p14:tracePt t="61057" x="6310313" y="4659313"/>
          <p14:tracePt t="61060" x="6321425" y="4659313"/>
          <p14:tracePt t="61149" x="6337300" y="4659313"/>
          <p14:tracePt t="61155" x="6348413" y="4676775"/>
          <p14:tracePt t="61163" x="6359525" y="4676775"/>
          <p14:tracePt t="61225" x="0" y="0"/>
        </p14:tracePtLst>
        <p14:tracePtLst>
          <p14:tracePt t="61808" x="4273550" y="4954588"/>
          <p14:tracePt t="61813" x="4284663" y="4954588"/>
          <p14:tracePt t="61822" x="4329113" y="4954588"/>
          <p14:tracePt t="61856" x="4424363" y="4916488"/>
          <p14:tracePt t="61858" x="4473575" y="4916488"/>
          <p14:tracePt t="61889" x="4530725" y="4876800"/>
          <p14:tracePt t="61891" x="4541838" y="4876800"/>
          <p14:tracePt t="61922" x="4692650" y="4703763"/>
          <p14:tracePt t="61956" x="4741863" y="4446588"/>
          <p14:tracePt t="61989" x="4741863" y="4202113"/>
          <p14:tracePt t="62024" x="4670425" y="4095750"/>
          <p14:tracePt t="62028" x="4657725" y="4084638"/>
          <p14:tracePt t="62057" x="4557713" y="4011613"/>
          <p14:tracePt t="62060" x="4524375" y="3978275"/>
          <p14:tracePt t="62091" x="4267200" y="3911600"/>
          <p14:tracePt t="62124" x="4100513" y="3911600"/>
          <p14:tracePt t="62157" x="3876675" y="3978275"/>
          <p14:tracePt t="62191" x="3614738" y="4044950"/>
          <p14:tracePt t="62223" x="3436938" y="4113213"/>
          <p14:tracePt t="62227" x="3386138" y="4162425"/>
          <p14:tracePt t="62257" x="3308350" y="4291013"/>
          <p14:tracePt t="62262" x="3308350" y="4319588"/>
          <p14:tracePt t="62291" x="3290888" y="4475163"/>
          <p14:tracePt t="62324" x="3290888" y="4592638"/>
          <p14:tracePt t="62357" x="3419475" y="4787900"/>
          <p14:tracePt t="62364" x="3521075" y="4887913"/>
          <p14:tracePt t="62390" x="3721100" y="5033963"/>
          <p14:tracePt t="62424" x="3927475" y="5105400"/>
          <p14:tracePt t="62428" x="3938588" y="5105400"/>
          <p14:tracePt t="62457" x="4011613" y="5105400"/>
          <p14:tracePt t="62461" x="4044950" y="5060950"/>
          <p14:tracePt t="62491" x="4162425" y="5033963"/>
          <p14:tracePt t="62523" x="4284663" y="5033963"/>
          <p14:tracePt t="62558" x="4295775" y="5022850"/>
          <p14:tracePt t="62590" x="4346575" y="4976813"/>
          <p14:tracePt t="62624" x="4391025" y="4927600"/>
          <p14:tracePt t="62628" x="4402138" y="4927600"/>
          <p14:tracePt t="62681" x="0" y="0"/>
        </p14:tracePtLst>
        <p14:tracePtLst>
          <p14:tracePt t="93764" x="2811463" y="3214688"/>
          <p14:tracePt t="93792" x="2784475" y="3225800"/>
          <p14:tracePt t="93800" x="2784475" y="3236913"/>
          <p14:tracePt t="93824" x="2767013" y="3359150"/>
          <p14:tracePt t="93857" x="2700338" y="3560763"/>
          <p14:tracePt t="93890" x="2700338" y="3749675"/>
          <p14:tracePt t="93895" x="2700338" y="3794125"/>
          <p14:tracePt t="93922" x="2700338" y="3922713"/>
          <p14:tracePt t="93956" x="2744788" y="4095750"/>
          <p14:tracePt t="93959" x="2744788" y="4140200"/>
          <p14:tracePt t="93989" x="2811463" y="4291013"/>
          <p14:tracePt t="93992" x="2884488" y="4368800"/>
          <p14:tracePt t="94022" x="3062288" y="4597400"/>
          <p14:tracePt t="94057" x="3246438" y="4803775"/>
          <p14:tracePt t="94091" x="3386138" y="4883150"/>
          <p14:tracePt t="94095" x="3414713" y="4899025"/>
          <p14:tracePt t="94123" x="3525838" y="4927600"/>
          <p14:tracePt t="94127" x="3570288" y="4927600"/>
          <p14:tracePt t="94157" x="3798888" y="4943475"/>
          <p14:tracePt t="94160" x="3843338" y="4960938"/>
          <p14:tracePt t="94193" x="4486275" y="5116513"/>
          <p14:tracePt t="94224" x="5272088" y="5207000"/>
          <p14:tracePt t="94257" x="6248400" y="5207000"/>
          <p14:tracePt t="94290" x="7231063" y="5207000"/>
          <p14:tracePt t="94324" x="7553325" y="5207000"/>
          <p14:tracePt t="94328" x="7586663" y="5200650"/>
          <p14:tracePt t="94357" x="7715250" y="5116513"/>
          <p14:tracePt t="94360" x="7748588" y="5100638"/>
          <p14:tracePt t="94392" x="7978775" y="4927600"/>
          <p14:tracePt t="94424" x="8072438" y="4637088"/>
          <p14:tracePt t="94457" x="8072438" y="4464050"/>
          <p14:tracePt t="94491" x="8072438" y="4330700"/>
          <p14:tracePt t="94524" x="7927975" y="4084638"/>
          <p14:tracePt t="94528" x="7894638" y="4033838"/>
          <p14:tracePt t="94557" x="7766050" y="3867150"/>
          <p14:tracePt t="94560" x="7704138" y="3816350"/>
          <p14:tracePt t="94591" x="7358063" y="3627438"/>
          <p14:tracePt t="94624" x="6494463" y="3314700"/>
          <p14:tracePt t="94657" x="4814888" y="2868613"/>
          <p14:tracePt t="94664" x="4402138" y="2778125"/>
          <p14:tracePt t="94690" x="3257550" y="2611438"/>
          <p14:tracePt t="94724" x="2243138" y="2516188"/>
          <p14:tracePt t="94728" x="2063750" y="2516188"/>
          <p14:tracePt t="94757" x="1612900" y="2516188"/>
          <p14:tracePt t="94761" x="1462088" y="2533650"/>
          <p14:tracePt t="94791" x="854075" y="2778125"/>
          <p14:tracePt t="94824" x="212725" y="3074988"/>
          <p14:tracePt t="95009" x="28575" y="4446588"/>
          <p14:tracePt t="95016" x="111125" y="4530725"/>
          <p14:tracePt t="95024" x="166688" y="4603750"/>
          <p14:tracePt t="95058" x="519113" y="4787900"/>
          <p14:tracePt t="95090" x="1109663" y="4894263"/>
          <p14:tracePt t="95124" x="1952625" y="4965700"/>
          <p14:tracePt t="95128" x="2192338" y="4987925"/>
          <p14:tracePt t="95157" x="2817813" y="4987925"/>
          <p14:tracePt t="95160" x="3024188" y="4987925"/>
          <p14:tracePt t="95191" x="3681413" y="4987925"/>
          <p14:tracePt t="95224" x="4357688" y="4883150"/>
          <p14:tracePt t="95258" x="5072063" y="4670425"/>
          <p14:tracePt t="95290" x="5824538" y="4625975"/>
          <p14:tracePt t="95295" x="6030913" y="4625975"/>
          <p14:tracePt t="95324" x="6605588" y="4559300"/>
          <p14:tracePt t="95328" x="6756400" y="4537075"/>
          <p14:tracePt t="95358" x="6962775" y="4497388"/>
          <p14:tracePt t="95360" x="6989763" y="4486275"/>
          <p14:tracePt t="95391" x="7080250" y="4441825"/>
          <p14:tracePt t="95424" x="7235825" y="4375150"/>
          <p14:tracePt t="95458" x="7286625" y="4335463"/>
          <p14:tracePt t="95461" x="7286625" y="4324350"/>
          <p14:tracePt t="95491" x="7302500" y="4157663"/>
          <p14:tracePt t="95524" x="7302500" y="3967163"/>
          <p14:tracePt t="95557" x="7275513" y="3733800"/>
          <p14:tracePt t="95590" x="6996113" y="3432175"/>
          <p14:tracePt t="95624" x="6727825" y="3308350"/>
          <p14:tracePt t="95629" x="6678613" y="3292475"/>
          <p14:tracePt t="95657" x="6219825" y="3203575"/>
          <p14:tracePt t="95661" x="6008688" y="3181350"/>
          <p14:tracePt t="95691" x="4937125" y="3086100"/>
          <p14:tracePt t="95724" x="3983038" y="3057525"/>
          <p14:tracePt t="95757" x="3592513" y="3057525"/>
          <p14:tracePt t="95790" x="3475038" y="3068638"/>
          <p14:tracePt t="95824" x="3208338" y="3175000"/>
          <p14:tracePt t="95828" x="3119438" y="3214688"/>
          <p14:tracePt t="95857" x="2840038" y="3354388"/>
          <p14:tracePt t="95861" x="2789238" y="3387725"/>
          <p14:tracePt t="95891" x="2671763" y="3549650"/>
          <p14:tracePt t="95925" x="2589213" y="3727450"/>
          <p14:tracePt t="95957" x="2527300" y="3867150"/>
          <p14:tracePt t="95990" x="2476500" y="4067175"/>
          <p14:tracePt t="96025" x="2443163" y="4279900"/>
          <p14:tracePt t="96029" x="2443163" y="4368800"/>
          <p14:tracePt t="96057" x="2471738" y="4441825"/>
          <p14:tracePt t="96060" x="2482850" y="4470400"/>
          <p14:tracePt t="96091" x="2644775" y="4564063"/>
          <p14:tracePt t="96124" x="3040063" y="4721225"/>
          <p14:tracePt t="96157" x="3275013" y="4792663"/>
          <p14:tracePt t="96190" x="3425825" y="4810125"/>
          <p14:tracePt t="96224" x="3727450" y="4849813"/>
          <p14:tracePt t="96228" x="3816350" y="4849813"/>
          <p14:tracePt t="96257" x="3905250" y="4849813"/>
          <p14:tracePt t="96339" x="3933825" y="4849813"/>
          <p14:tracePt t="96348" x="3944938" y="4849813"/>
          <p14:tracePt t="96354" x="0" y="0"/>
        </p14:tracePtLst>
        <p14:tracePtLst>
          <p14:tracePt t="97292" x="1812925" y="4525963"/>
          <p14:tracePt t="97331" x="1824038" y="4503738"/>
          <p14:tracePt t="97340" x="1841500" y="4492625"/>
          <p14:tracePt t="97357" x="1879600" y="4446588"/>
          <p14:tracePt t="97391" x="1924050" y="4335463"/>
          <p14:tracePt t="97424" x="2014538" y="4213225"/>
          <p14:tracePt t="97428" x="2047875" y="4162425"/>
          <p14:tracePt t="97458" x="2097088" y="4017963"/>
          <p14:tracePt t="97461" x="2136775" y="3944938"/>
          <p14:tracePt t="97491" x="2165350" y="3771900"/>
          <p14:tracePt t="97524" x="2165350" y="3671888"/>
          <p14:tracePt t="97557" x="2154238" y="3538538"/>
          <p14:tracePt t="97590" x="2014538" y="3387725"/>
          <p14:tracePt t="97595" x="1981200" y="3354388"/>
          <p14:tracePt t="97624" x="1908175" y="3248025"/>
          <p14:tracePt t="97628" x="1874838" y="3230563"/>
          <p14:tracePt t="97659" x="1774825" y="3163888"/>
          <p14:tracePt t="97691" x="1695450" y="3119438"/>
          <p14:tracePt t="97724" x="1544638" y="3074988"/>
          <p14:tracePt t="97758" x="1462088" y="3063875"/>
          <p14:tracePt t="97790" x="1355725" y="3063875"/>
          <p14:tracePt t="97824" x="1160463" y="3108325"/>
          <p14:tracePt t="97828" x="1093788" y="3124200"/>
          <p14:tracePt t="97857" x="1004888" y="3152775"/>
          <p14:tracePt t="97860" x="993775" y="3170238"/>
          <p14:tracePt t="97891" x="847725" y="3297238"/>
          <p14:tracePt t="97924" x="763588" y="3381375"/>
          <p14:tracePt t="97958" x="692150" y="3487738"/>
          <p14:tracePt t="97991" x="625475" y="3683000"/>
          <p14:tracePt t="98025" x="625475" y="3933825"/>
          <p14:tracePt t="98055" x="658813" y="4173538"/>
          <p14:tracePt t="98088" x="758825" y="4397375"/>
          <p14:tracePt t="98124" x="892175" y="4564063"/>
          <p14:tracePt t="98129" x="920750" y="4592638"/>
          <p14:tracePt t="98157" x="1016000" y="4643438"/>
          <p14:tracePt t="98191" x="1171575" y="4721225"/>
          <p14:tracePt t="98224" x="1311275" y="4776788"/>
          <p14:tracePt t="98257" x="1322388" y="4776788"/>
          <p14:tracePt t="98679" x="1333500" y="4776788"/>
          <p14:tracePt t="98694" x="0" y="0"/>
        </p14:tracePtLst>
        <p14:tracePtLst>
          <p14:tracePt t="99595" x="5087938" y="4537075"/>
          <p14:tracePt t="99670" x="5138738" y="4537075"/>
          <p14:tracePt t="99678" x="5154613" y="4537075"/>
          <p14:tracePt t="99688" x="5176838" y="4537075"/>
          <p14:tracePt t="99722" x="5451475" y="4537075"/>
          <p14:tracePt t="99755" x="5680075" y="4537075"/>
          <p14:tracePt t="99788" x="5875338" y="4537075"/>
          <p14:tracePt t="99790" x="5919788" y="4537075"/>
          <p14:tracePt t="99822" x="6024563" y="4581525"/>
          <p14:tracePt t="100024" x="6070600" y="4581525"/>
          <p14:tracePt t="100031" x="6081713" y="4581525"/>
          <p14:tracePt t="100057" x="6137275" y="4603750"/>
          <p14:tracePt t="100229" x="6164263" y="4603750"/>
          <p14:tracePt t="100230" x="0" y="0"/>
        </p14:tracePtLst>
        <p14:tracePtLst>
          <p14:tracePt t="100538" x="6862763" y="4765675"/>
          <p14:tracePt t="100583" x="6889750" y="4754563"/>
          <p14:tracePt t="100591" x="6900863" y="4754563"/>
          <p14:tracePt t="100624" x="6967538" y="4770438"/>
          <p14:tracePt t="100658" x="7085013" y="4832350"/>
          <p14:tracePt t="100690" x="7191375" y="4872038"/>
          <p14:tracePt t="100725" x="7231063" y="4887913"/>
          <p14:tracePt t="100729" x="7258050" y="4899025"/>
          <p14:tracePt t="100757" x="7313613" y="4916488"/>
          <p14:tracePt t="100760" x="7324725" y="4927600"/>
          <p14:tracePt t="100791" x="7391400" y="4965700"/>
          <p14:tracePt t="100824" x="7404100" y="5005388"/>
          <p14:tracePt t="100857" x="7404100" y="5072063"/>
          <p14:tracePt t="100890" x="7397750" y="5111750"/>
          <p14:tracePt t="100895" x="7397750" y="5122863"/>
          <p14:tracePt t="100924" x="7397750" y="5145088"/>
          <p14:tracePt t="100929" x="7397750" y="5172075"/>
          <p14:tracePt t="100957" x="7404100" y="5211763"/>
          <p14:tracePt t="100991" x="7415213" y="5222875"/>
          <p14:tracePt t="101024" x="7553325" y="5307013"/>
          <p14:tracePt t="101057" x="7710488" y="5340350"/>
          <p14:tracePt t="101090" x="7777163" y="5340350"/>
          <p14:tracePt t="101287" x="7788275" y="5340350"/>
          <p14:tracePt t="101295" x="7805738" y="5318125"/>
          <p14:tracePt t="101321" x="0" y="0"/>
        </p14:tracePtLst>
        <p14:tracePtLst>
          <p14:tracePt t="102099" x="8034338" y="4687888"/>
          <p14:tracePt t="102219" x="8072438" y="4703763"/>
          <p14:tracePt t="102227" x="8101013" y="4703763"/>
          <p14:tracePt t="102257" x="8167688" y="4714875"/>
          <p14:tracePt t="102260" x="8178800" y="4714875"/>
          <p14:tracePt t="102291" x="8218488" y="4714875"/>
          <p14:tracePt t="102396" x="8234363" y="4710113"/>
          <p14:tracePt t="102403" x="8223250" y="4699000"/>
          <p14:tracePt t="102424" x="8212138" y="4687888"/>
          <p14:tracePt t="102427" x="8201025" y="4670425"/>
          <p14:tracePt t="102458" x="8139113" y="4659313"/>
          <p14:tracePt t="102461" x="8128000" y="4659313"/>
          <p14:tracePt t="102491" x="8001000" y="4659313"/>
          <p14:tracePt t="102524" x="7916863" y="4659313"/>
          <p14:tracePt t="102557" x="7905750" y="4659313"/>
          <p14:tracePt t="102603" x="7894638" y="4659313"/>
          <p14:tracePt t="102624" x="7894638" y="4665663"/>
          <p14:tracePt t="102628" x="7894638" y="4676775"/>
          <p14:tracePt t="102657" x="7927975" y="4721225"/>
          <p14:tracePt t="102661" x="7961313" y="4721225"/>
          <p14:tracePt t="102691" x="8078788" y="4737100"/>
          <p14:tracePt t="102779" x="8089900" y="4737100"/>
          <p14:tracePt t="102788" x="8089900" y="4725988"/>
          <p14:tracePt t="102827" x="8089900" y="4714875"/>
          <p14:tracePt t="102843" x="8034338" y="4699000"/>
          <p14:tracePt t="102857" x="7989888" y="4699000"/>
          <p14:tracePt t="102860" x="7939088" y="4681538"/>
          <p14:tracePt t="102891" x="7721600" y="4648200"/>
          <p14:tracePt t="102924" x="7575550" y="4648200"/>
          <p14:tracePt t="102971" x="7586663" y="4659313"/>
          <p14:tracePt t="102991" x="7599363" y="4670425"/>
          <p14:tracePt t="103024" x="7666038" y="4681538"/>
          <p14:tracePt t="103028" x="7677150" y="4681538"/>
          <p14:tracePt t="103059" x="7732713" y="4681538"/>
          <p14:tracePt t="103306" x="0" y="0"/>
        </p14:tracePtLst>
        <p14:tracePtLst>
          <p14:tracePt t="110420" x="1739900" y="3705225"/>
          <p14:tracePt t="110571" x="1779588" y="3705225"/>
          <p14:tracePt t="110579" x="1808163" y="3705225"/>
          <p14:tracePt t="110592" x="1824038" y="3705225"/>
          <p14:tracePt t="110639" x="1835150" y="3705225"/>
          <p14:tracePt t="110657" x="1846263" y="3705225"/>
          <p14:tracePt t="110691" x="1941513" y="3705225"/>
          <p14:tracePt t="110725" x="1981200" y="3705225"/>
          <p14:tracePt t="110783" x="1992313" y="3705225"/>
          <p14:tracePt t="110791" x="2019300" y="3705225"/>
          <p14:tracePt t="110824" x="2074863" y="3683000"/>
          <p14:tracePt t="110858" x="2159000" y="3643313"/>
          <p14:tracePt t="110890" x="2198688" y="3576638"/>
          <p14:tracePt t="110924" x="2236788" y="3521075"/>
          <p14:tracePt t="110927" x="2281238" y="3476625"/>
          <p14:tracePt t="110958" x="2320925" y="3425825"/>
          <p14:tracePt t="110962" x="2332038" y="3409950"/>
          <p14:tracePt t="110992" x="2332038" y="3381375"/>
          <p14:tracePt t="111025" x="2332038" y="3303588"/>
          <p14:tracePt t="111058" x="2236788" y="3181350"/>
          <p14:tracePt t="111064" x="2220913" y="3170238"/>
          <p14:tracePt t="111103" x="2209800" y="3141663"/>
          <p14:tracePt t="111124" x="2198688" y="3119438"/>
          <p14:tracePt t="111128" x="2154238" y="3119438"/>
          <p14:tracePt t="111158" x="1981200" y="3030538"/>
          <p14:tracePt t="111161" x="1912938" y="3013075"/>
          <p14:tracePt t="111191" x="1717675" y="2997200"/>
          <p14:tracePt t="111224" x="1606550" y="2997200"/>
          <p14:tracePt t="111258" x="1450975" y="2997200"/>
          <p14:tracePt t="111290" x="1277938" y="2997200"/>
          <p14:tracePt t="111295" x="1249363" y="2997200"/>
          <p14:tracePt t="111324" x="1200150" y="2997200"/>
          <p14:tracePt t="111327" x="1171575" y="2997200"/>
          <p14:tracePt t="111357" x="1116013" y="3046413"/>
          <p14:tracePt t="111361" x="1104900" y="3057525"/>
          <p14:tracePt t="111391" x="1049338" y="3130550"/>
          <p14:tracePt t="111424" x="1031875" y="3214688"/>
          <p14:tracePt t="111457" x="1020763" y="3359150"/>
          <p14:tracePt t="111490" x="1020763" y="3425825"/>
          <p14:tracePt t="111524" x="1020763" y="3492500"/>
          <p14:tracePt t="111529" x="1027113" y="3503613"/>
          <p14:tracePt t="111557" x="1093788" y="3571875"/>
          <p14:tracePt t="111560" x="1109663" y="3587750"/>
          <p14:tracePt t="111591" x="1271588" y="3665538"/>
          <p14:tracePt t="111624" x="1311275" y="3694113"/>
          <p14:tracePt t="111657" x="1373188" y="3705225"/>
          <p14:tracePt t="111691" x="1522413" y="3749675"/>
          <p14:tracePt t="111695" x="1533525" y="3760788"/>
          <p14:tracePt t="111724" x="1573213" y="3760788"/>
          <p14:tracePt t="111757" x="1584325" y="3771900"/>
          <p14:tracePt t="111760" x="1612900" y="3771900"/>
          <p14:tracePt t="111791" x="1724025" y="3816350"/>
          <p14:tracePt t="111824" x="1835150" y="3816350"/>
          <p14:tracePt t="111858" x="1879600" y="3805238"/>
          <p14:tracePt t="111890" x="1974850" y="3794125"/>
          <p14:tracePt t="111925" x="2092325" y="3738563"/>
          <p14:tracePt t="111929" x="2119313" y="3722688"/>
          <p14:tracePt t="111984" x="2130425" y="3711575"/>
          <p14:tracePt t="112001" x="2143125" y="3698875"/>
          <p14:tracePt t="112025" x="2203450" y="3621088"/>
          <p14:tracePt t="112057" x="2232025" y="3521075"/>
          <p14:tracePt t="112091" x="2243138" y="3459163"/>
          <p14:tracePt t="112125" x="2214563" y="3398838"/>
          <p14:tracePt t="112127" x="2165350" y="3365500"/>
          <p14:tracePt t="112157" x="2014538" y="3248025"/>
          <p14:tracePt t="112160" x="1963738" y="3230563"/>
          <p14:tracePt t="112191" x="1824038" y="3163888"/>
          <p14:tracePt t="112224" x="1739900" y="3163888"/>
          <p14:tracePt t="112257" x="1590675" y="3163888"/>
          <p14:tracePt t="112290" x="1455738" y="3163888"/>
          <p14:tracePt t="112324" x="1417638" y="3163888"/>
          <p14:tracePt t="112357" x="1333500" y="3163888"/>
          <p14:tracePt t="112360" x="1304925" y="3163888"/>
          <p14:tracePt t="112391" x="1189038" y="3163888"/>
          <p14:tracePt t="112424" x="1149350" y="3163888"/>
          <p14:tracePt t="112457" x="1082675" y="3214688"/>
          <p14:tracePt t="112490" x="1060450" y="3252788"/>
          <p14:tracePt t="112496" x="1060450" y="3263900"/>
          <p14:tracePt t="112524" x="1060450" y="3381375"/>
          <p14:tracePt t="112527" x="1060450" y="3409950"/>
          <p14:tracePt t="112557" x="1071563" y="3571875"/>
          <p14:tracePt t="112560" x="1082675" y="3605213"/>
          <p14:tracePt t="112591" x="1211263" y="3744913"/>
          <p14:tracePt t="112624" x="1373188" y="3838575"/>
          <p14:tracePt t="112657" x="1473200" y="3900488"/>
          <p14:tracePt t="112691" x="1651000" y="3911600"/>
          <p14:tracePt t="112695" x="1695450" y="3911600"/>
          <p14:tracePt t="112724" x="1835150" y="3911600"/>
          <p14:tracePt t="112727" x="1846263" y="3911600"/>
          <p14:tracePt t="112757" x="1970088" y="3911600"/>
          <p14:tracePt t="112760" x="1981200" y="3911600"/>
          <p14:tracePt t="112793" x="2092325" y="3906838"/>
          <p14:tracePt t="112824" x="2130425" y="3867150"/>
          <p14:tracePt t="112857" x="2143125" y="3800475"/>
          <p14:tracePt t="112891" x="2136775" y="3733800"/>
          <p14:tracePt t="112895" x="2125663" y="3722688"/>
          <p14:tracePt t="112924" x="2085975" y="3705225"/>
          <p14:tracePt t="112927" x="2070100" y="3705225"/>
          <p14:tracePt t="112954" x="2047875" y="3705225"/>
          <p14:tracePt t="112955" x="0" y="0"/>
        </p14:tracePtLst>
        <p14:tracePtLst>
          <p14:tracePt t="113187" x="1863725" y="3860800"/>
          <p14:tracePt t="113214" x="1852613" y="3860800"/>
          <p14:tracePt t="113222" x="1824038" y="3860800"/>
          <p14:tracePt t="113255" x="1801813" y="3889375"/>
          <p14:tracePt t="113292" x="1785938" y="3967163"/>
          <p14:tracePt t="113324" x="1757363" y="4067175"/>
          <p14:tracePt t="113327" x="1757363" y="4079875"/>
          <p14:tracePt t="113357" x="1746250" y="4113213"/>
          <p14:tracePt t="113391" x="1728788" y="4124325"/>
          <p14:tracePt t="114115" x="1706563" y="4124325"/>
          <p14:tracePt t="114123" x="1690688" y="4124325"/>
          <p14:tracePt t="114371" x="1679575" y="4124325"/>
          <p14:tracePt t="114387" x="1679575" y="4102100"/>
          <p14:tracePt t="114395" x="1679575" y="4090988"/>
          <p14:tracePt t="114424" x="1679575" y="4006850"/>
          <p14:tracePt t="114428" x="1679575" y="3973513"/>
          <p14:tracePt t="114454" x="0" y="0"/>
        </p14:tracePtLst>
        <p14:tracePtLst>
          <p14:tracePt t="114583" x="1679575" y="3727450"/>
          <p14:tracePt t="114610" x="1662113" y="3749675"/>
          <p14:tracePt t="114618" x="1662113" y="3767138"/>
          <p14:tracePt t="114626" x="1651000" y="3778250"/>
          <p14:tracePt t="114655" x="1651000" y="3816350"/>
          <p14:tracePt t="114689" x="1639888" y="3856038"/>
          <p14:tracePt t="114723" x="1612900" y="3911600"/>
          <p14:tracePt t="114755" x="1557338" y="3978275"/>
          <p14:tracePt t="114788" x="1533525" y="4017963"/>
          <p14:tracePt t="114825" x="1517650" y="4029075"/>
          <p14:tracePt t="114857" x="1506538" y="4040188"/>
          <p14:tracePt t="114890" x="1506538" y="4051300"/>
          <p14:tracePt t="114996" x="1506538" y="4079875"/>
          <p14:tracePt t="115003" x="1506538" y="4095750"/>
          <p14:tracePt t="115023" x="1511300" y="4073525"/>
          <p14:tracePt t="115027" x="1511300" y="4044950"/>
          <p14:tracePt t="115057" x="1511300" y="3995738"/>
          <p14:tracePt t="115060" x="1511300" y="3984625"/>
          <p14:tracePt t="115091" x="1511300" y="3944938"/>
          <p14:tracePt t="115124" x="1557338" y="3878263"/>
          <p14:tracePt t="115157" x="1568450" y="3860800"/>
          <p14:tracePt t="115191" x="1562100" y="3889375"/>
          <p14:tracePt t="115196" x="1562100" y="3917950"/>
          <p14:tracePt t="115224" x="1544638" y="4056063"/>
          <p14:tracePt t="115227" x="1544638" y="4090988"/>
          <p14:tracePt t="115257" x="1528763" y="4129088"/>
          <p14:tracePt t="115347" x="1528763" y="4124325"/>
          <p14:tracePt t="115355" x="1528763" y="4095750"/>
          <p14:tracePt t="115363" x="1528763" y="4084638"/>
          <p14:tracePt t="115391" x="1528763" y="4067175"/>
          <p14:tracePt t="115397" x="1528763" y="4056063"/>
          <p14:tracePt t="115422" x="1528763" y="4044950"/>
          <p14:tracePt t="115455" x="1528763" y="4006850"/>
          <p14:tracePt t="115506" x="1517650" y="4029075"/>
          <p14:tracePt t="115522" x="1517650" y="4051300"/>
          <p14:tracePt t="115555" x="1517650" y="4117975"/>
          <p14:tracePt t="115589" x="1517650" y="4129088"/>
          <p14:tracePt t="115825" x="0" y="0"/>
        </p14:tracePtLst>
        <p14:tracePtLst>
          <p14:tracePt t="123220" x="1673225" y="4240213"/>
          <p14:tracePt t="123224" x="1701800" y="4240213"/>
          <p14:tracePt t="123228" x="1728788" y="4240213"/>
          <p14:tracePt t="123235" x="1757363" y="4240213"/>
          <p14:tracePt t="123257" x="1852613" y="4240213"/>
          <p14:tracePt t="123260" x="1901825" y="4229100"/>
          <p14:tracePt t="123291" x="1930400" y="4229100"/>
          <p14:tracePt t="123324" x="1970088" y="4173538"/>
          <p14:tracePt t="123357" x="2003425" y="4017963"/>
          <p14:tracePt t="123391" x="2003425" y="3883025"/>
          <p14:tracePt t="123424" x="1963738" y="3767138"/>
          <p14:tracePt t="123457" x="1830388" y="3605213"/>
          <p14:tracePt t="123492" x="1695450" y="3492500"/>
          <p14:tracePt t="123496" x="1646238" y="3459163"/>
          <p14:tracePt t="123524" x="1517650" y="3443288"/>
          <p14:tracePt t="123528" x="1466850" y="3432175"/>
          <p14:tracePt t="123557" x="1289050" y="3432175"/>
          <p14:tracePt t="123560" x="1260475" y="3432175"/>
          <p14:tracePt t="123592" x="1216025" y="3432175"/>
          <p14:tracePt t="123627" x="1177925" y="3432175"/>
          <p14:tracePt t="123657" x="1098550" y="3514725"/>
          <p14:tracePt t="123660" x="1087438" y="3527425"/>
          <p14:tracePt t="123692" x="958850" y="3722688"/>
          <p14:tracePt t="123724" x="892175" y="3883025"/>
          <p14:tracePt t="123757" x="876300" y="3978275"/>
          <p14:tracePt t="123791" x="982663" y="4102100"/>
          <p14:tracePt t="123824" x="1227138" y="4246563"/>
          <p14:tracePt t="123858" x="1411288" y="4291013"/>
          <p14:tracePt t="123951" x="1433513" y="4291013"/>
          <p14:tracePt t="123959" x="1450975" y="4291013"/>
          <p14:tracePt t="123991" x="1533525" y="4195763"/>
          <p14:tracePt t="124024" x="1562100" y="4173538"/>
          <p14:tracePt t="124057" x="1590675" y="4033838"/>
          <p14:tracePt t="124064" x="1590675" y="4006850"/>
          <p14:tracePt t="124090" x="1590675" y="3860800"/>
          <p14:tracePt t="124124" x="1579563" y="3760788"/>
          <p14:tracePt t="124128" x="1568450" y="3749675"/>
          <p14:tracePt t="124158" x="1484313" y="3711575"/>
          <p14:tracePt t="124161" x="1450975" y="3660775"/>
          <p14:tracePt t="124191" x="1333500" y="3643313"/>
          <p14:tracePt t="124224" x="1204913" y="3632200"/>
          <p14:tracePt t="124257" x="1087438" y="3683000"/>
          <p14:tracePt t="124290" x="1031875" y="3767138"/>
          <p14:tracePt t="124295" x="1004888" y="3783013"/>
          <p14:tracePt t="124324" x="1004888" y="3833813"/>
          <p14:tracePt t="124328" x="1004888" y="3895725"/>
          <p14:tracePt t="124359" x="1054100" y="3995738"/>
          <p14:tracePt t="124391" x="1227138" y="4073525"/>
          <p14:tracePt t="124424" x="1422400" y="4106863"/>
          <p14:tracePt t="124458" x="1477963" y="4106863"/>
          <p14:tracePt t="124495" x="1506538" y="4106863"/>
          <p14:tracePt t="124524" x="1533525" y="4106863"/>
          <p14:tracePt t="124527" x="1562100" y="4095750"/>
          <p14:tracePt t="124557" x="1573213" y="4095750"/>
          <p14:tracePt t="124657" x="1584325" y="4084638"/>
          <p14:tracePt t="124687" x="1579563" y="4073525"/>
          <p14:tracePt t="124798" x="0" y="0"/>
        </p14:tracePtLst>
        <p14:tracePtLst>
          <p14:tracePt t="196412" x="1724025" y="4113213"/>
          <p14:tracePt t="196532" x="1724025" y="4106863"/>
          <p14:tracePt t="196540" x="1724025" y="4079875"/>
          <p14:tracePt t="196557" x="1724025" y="4040188"/>
          <p14:tracePt t="196590" x="1735138" y="4000500"/>
          <p14:tracePt t="196624" x="1735138" y="3922713"/>
          <p14:tracePt t="196627" x="1735138" y="3911600"/>
          <p14:tracePt t="196657" x="1728788" y="3867150"/>
          <p14:tracePt t="196661" x="1717675" y="3856038"/>
          <p14:tracePt t="196691" x="1657350" y="3789363"/>
          <p14:tracePt t="196724" x="1590675" y="3760788"/>
          <p14:tracePt t="196757" x="1522413" y="3733800"/>
          <p14:tracePt t="196790" x="1473200" y="3705225"/>
          <p14:tracePt t="196822" x="1462088" y="3705225"/>
          <p14:tracePt t="196856" x="1377950" y="3744913"/>
          <p14:tracePt t="196889" x="1316038" y="3844925"/>
          <p14:tracePt t="196890" x="1300163" y="3895725"/>
          <p14:tracePt t="196922" x="1300163" y="4029075"/>
          <p14:tracePt t="196958" x="1406525" y="4184650"/>
          <p14:tracePt t="196990" x="1557338" y="4352925"/>
          <p14:tracePt t="197024" x="1657350" y="4408488"/>
          <p14:tracePt t="197057" x="1695450" y="4408488"/>
          <p14:tracePt t="197061" x="1724025" y="4408488"/>
          <p14:tracePt t="197091" x="1846263" y="4264025"/>
          <p14:tracePt t="197124" x="1868488" y="4202113"/>
          <p14:tracePt t="197157" x="1885950" y="4084638"/>
          <p14:tracePt t="197190" x="1868488" y="4029075"/>
          <p14:tracePt t="197225" x="1728788" y="4000500"/>
          <p14:tracePt t="197228" x="1717675" y="4000500"/>
          <p14:tracePt t="197257" x="1595438" y="4011613"/>
          <p14:tracePt t="197260" x="1562100" y="4040188"/>
          <p14:tracePt t="197291" x="1484313" y="4162425"/>
          <p14:tracePt t="197326" x="1450975" y="4319588"/>
          <p14:tracePt t="197357" x="1462088" y="4452938"/>
          <p14:tracePt t="197390" x="1517650" y="4508500"/>
          <p14:tracePt t="197395" x="1528763" y="4519613"/>
          <p14:tracePt t="197422" x="1539875" y="4519613"/>
          <p14:tracePt t="197455" x="1595438" y="4519613"/>
          <p14:tracePt t="197489" x="1668463" y="4481513"/>
          <p14:tracePt t="197491" x="1668463" y="4452938"/>
          <p14:tracePt t="197522" x="1684338" y="4202113"/>
          <p14:tracePt t="197555" x="1590675" y="3978275"/>
          <p14:tracePt t="197590" x="1562100" y="3956050"/>
          <p14:tracePt t="197624" x="1477963" y="3978275"/>
          <p14:tracePt t="197628" x="1428750" y="4029075"/>
          <p14:tracePt t="197657" x="1311275" y="4146550"/>
          <p14:tracePt t="197660" x="1282700" y="4173538"/>
          <p14:tracePt t="197691" x="1266825" y="4240213"/>
          <p14:tracePt t="197722" x="1266825" y="4324350"/>
          <p14:tracePt t="197779" x="1266825" y="4313238"/>
          <p14:tracePt t="197827" x="1266825" y="4302125"/>
          <p14:tracePt t="197923" x="1266825" y="4291013"/>
          <p14:tracePt t="197937" x="1277938" y="4275138"/>
          <p14:tracePt t="197938" x="0" y="0"/>
        </p14:tracePtLst>
        <p14:tracePtLst>
          <p14:tracePt t="198427" x="1211263" y="4452938"/>
          <p14:tracePt t="198499" x="1216025" y="4459288"/>
          <p14:tracePt t="198515" x="1227138" y="4475163"/>
          <p14:tracePt t="198531" x="1244600" y="4486275"/>
          <p14:tracePt t="198558" x="1311275" y="4497388"/>
          <p14:tracePt t="198591" x="1466850" y="4541838"/>
          <p14:tracePt t="198624" x="1662113" y="4575175"/>
          <p14:tracePt t="198627" x="1712913" y="4575175"/>
          <p14:tracePt t="198657" x="1935163" y="4575175"/>
          <p14:tracePt t="198660" x="1981200" y="4575175"/>
          <p14:tracePt t="198690" x="2108200" y="4575175"/>
          <p14:tracePt t="198725" x="2119313" y="4575175"/>
          <p14:tracePt t="198775" x="2097088" y="4575175"/>
          <p14:tracePt t="198791" x="2003425" y="4575175"/>
          <p14:tracePt t="198823" x="1868488" y="4575175"/>
          <p14:tracePt t="198857" x="1779588" y="4575175"/>
          <p14:tracePt t="198890" x="1739900" y="4575175"/>
          <p14:tracePt t="198967" x="1724025" y="4592638"/>
          <p14:tracePt t="198985" x="1752600" y="4619625"/>
          <p14:tracePt t="198992" x="1797050" y="4637088"/>
          <p14:tracePt t="199024" x="1919288" y="4681538"/>
          <p14:tracePt t="199058" x="1997075" y="4681538"/>
          <p14:tracePt t="199064" x="2008188" y="4681538"/>
          <p14:tracePt t="199090" x="2063750" y="4681538"/>
          <p14:tracePt t="199159" x="2041525" y="4670425"/>
          <p14:tracePt t="199167" x="2030413" y="4670425"/>
          <p14:tracePt t="199191" x="1863725" y="4608513"/>
          <p14:tracePt t="199224" x="1617663" y="4525963"/>
          <p14:tracePt t="199258" x="1517650" y="4525963"/>
          <p14:tracePt t="199290" x="1477963" y="4525963"/>
          <p14:tracePt t="199324" x="1428750" y="4525963"/>
          <p14:tracePt t="199327" x="1411288" y="4525963"/>
          <p14:tracePt t="199399" x="1400175" y="4525963"/>
          <p14:tracePt t="199415" x="1373188" y="4548188"/>
          <p14:tracePt t="199423" x="1360488" y="4559300"/>
          <p14:tracePt t="199528" x="1360488" y="4570413"/>
          <p14:tracePt t="199543" x="1395413" y="4570413"/>
          <p14:tracePt t="199557" x="1444625" y="4570413"/>
          <p14:tracePt t="199560" x="1517650" y="4608513"/>
          <p14:tracePt t="199589" x="1657350" y="4608513"/>
          <p14:tracePt t="199591" x="1690688" y="4619625"/>
          <p14:tracePt t="199624" x="1774825" y="4619625"/>
          <p14:tracePt t="199657" x="1801813" y="4637088"/>
          <p14:tracePt t="199754" x="1790700" y="4637088"/>
          <p14:tracePt t="199760" x="1735138" y="4637088"/>
          <p14:tracePt t="199791" x="1506538" y="4637088"/>
          <p14:tracePt t="199824" x="1389063" y="4637088"/>
          <p14:tracePt t="199910" x="1411288" y="4648200"/>
          <p14:tracePt t="199918" x="1428750" y="4665663"/>
          <p14:tracePt t="199926" x="1455738" y="4676775"/>
          <p14:tracePt t="199955" x="1584325" y="4759325"/>
          <p14:tracePt t="199989" x="1819275" y="4759325"/>
          <p14:tracePt t="199991" x="1885950" y="4759325"/>
          <p14:tracePt t="200025" x="1981200" y="4759325"/>
          <p14:tracePt t="200057" x="2047875" y="4754563"/>
          <p14:tracePt t="200090" x="2114550" y="4743450"/>
          <p14:tracePt t="200124" x="2181225" y="4743450"/>
          <p14:tracePt t="200128" x="2192338" y="4743450"/>
          <p14:tracePt t="200157" x="2276475" y="4725988"/>
          <p14:tracePt t="200191" x="2303463" y="4725988"/>
          <p14:tracePt t="200224" x="2460625" y="4725988"/>
          <p14:tracePt t="200257" x="2751138" y="4710113"/>
          <p14:tracePt t="200291" x="2984500" y="4692650"/>
          <p14:tracePt t="200295" x="3051175" y="4692650"/>
          <p14:tracePt t="200323" x="3208338" y="4692650"/>
          <p14:tracePt t="200328" x="3241675" y="4676775"/>
          <p14:tracePt t="200357" x="3386138" y="4676775"/>
          <p14:tracePt t="200360" x="3452813" y="4659313"/>
          <p14:tracePt t="200391" x="3570288" y="4659313"/>
          <p14:tracePt t="200424" x="3721100" y="4659313"/>
          <p14:tracePt t="200457" x="3794125" y="4659313"/>
          <p14:tracePt t="200551" x="3794125" y="4643438"/>
          <p14:tracePt t="200567" x="3783013" y="4630738"/>
          <p14:tracePt t="200591" x="3687763" y="4586288"/>
          <p14:tracePt t="200624" x="3425825" y="4481513"/>
          <p14:tracePt t="200657" x="3190875" y="4464050"/>
          <p14:tracePt t="200691" x="2957513" y="4464050"/>
          <p14:tracePt t="200695" x="2873375" y="4464050"/>
          <p14:tracePt t="200724" x="2705100" y="4464050"/>
          <p14:tracePt t="200728" x="2655888" y="4464050"/>
          <p14:tracePt t="200757" x="2454275" y="4464050"/>
          <p14:tracePt t="200760" x="2405063" y="4464050"/>
          <p14:tracePt t="200793" x="2236788" y="4464050"/>
          <p14:tracePt t="200822" x="1970088" y="4492625"/>
          <p14:tracePt t="200855" x="1835150" y="4492625"/>
          <p14:tracePt t="200888" x="1746250" y="4508500"/>
          <p14:tracePt t="201031" x="1752600" y="4537075"/>
          <p14:tracePt t="201042" x="1752600" y="4548188"/>
          <p14:tracePt t="201057" x="1824038" y="4548188"/>
          <p14:tracePt t="201090" x="1974850" y="4519613"/>
          <p14:tracePt t="201124" x="2125663" y="4352925"/>
          <p14:tracePt t="201128" x="2176463" y="4302125"/>
          <p14:tracePt t="201157" x="2281238" y="4102100"/>
          <p14:tracePt t="201160" x="2332038" y="4067175"/>
          <p14:tracePt t="201191" x="2393950" y="3911600"/>
          <p14:tracePt t="201224" x="2382838" y="3687763"/>
          <p14:tracePt t="201257" x="2287588" y="3543300"/>
          <p14:tracePt t="201291" x="2198688" y="3470275"/>
          <p14:tracePt t="201324" x="2063750" y="3443288"/>
          <p14:tracePt t="201327" x="2014538" y="3443288"/>
          <p14:tracePt t="201357" x="1912938" y="3443288"/>
          <p14:tracePt t="201360" x="1885950" y="3443288"/>
          <p14:tracePt t="201391" x="1768475" y="3498850"/>
          <p14:tracePt t="201422" x="1584325" y="3576638"/>
          <p14:tracePt t="201456" x="1377950" y="3749675"/>
          <p14:tracePt t="201491" x="1289050" y="3827463"/>
          <p14:tracePt t="201524" x="1204913" y="4022725"/>
          <p14:tracePt t="201527" x="1189038" y="4067175"/>
          <p14:tracePt t="201557" x="1171575" y="4157663"/>
          <p14:tracePt t="201561" x="1171575" y="4184650"/>
          <p14:tracePt t="201591" x="1154113" y="4357688"/>
          <p14:tracePt t="201624" x="1222375" y="4559300"/>
          <p14:tracePt t="201657" x="1444625" y="4676775"/>
          <p14:tracePt t="201691" x="1657350" y="4710113"/>
          <p14:tracePt t="201722" x="1852613" y="4681538"/>
          <p14:tracePt t="201755" x="2108200" y="4319588"/>
          <p14:tracePt t="201788" x="2159000" y="4090988"/>
          <p14:tracePt t="201822" x="2130425" y="3811588"/>
          <p14:tracePt t="201856" x="1890713" y="3549650"/>
          <p14:tracePt t="201859" x="1841500" y="3498850"/>
          <p14:tracePt t="201889" x="1724025" y="3414713"/>
          <p14:tracePt t="201891" x="1712913" y="3414713"/>
          <p14:tracePt t="201922" x="1612900" y="3414713"/>
          <p14:tracePt t="201956" x="1428750" y="3465513"/>
          <p14:tracePt t="201990" x="1204913" y="3694113"/>
          <p14:tracePt t="202024" x="1016000" y="3844925"/>
          <p14:tracePt t="202028" x="982663" y="3878263"/>
          <p14:tracePt t="202057" x="909638" y="3973513"/>
          <p14:tracePt t="202060" x="909638" y="3984625"/>
          <p14:tracePt t="202091" x="898525" y="4117975"/>
          <p14:tracePt t="202124" x="898525" y="4286250"/>
          <p14:tracePt t="202157" x="1027113" y="4497388"/>
          <p14:tracePt t="202190" x="1271588" y="4619625"/>
          <p14:tracePt t="202195" x="1338263" y="4637088"/>
          <p14:tracePt t="202224" x="1489075" y="4681538"/>
          <p14:tracePt t="202229" x="1500188" y="4681538"/>
          <p14:tracePt t="202257" x="1624013" y="4681538"/>
          <p14:tracePt t="202260" x="1651000" y="4681538"/>
          <p14:tracePt t="202289" x="1779588" y="4625975"/>
          <p14:tracePt t="202291" x="1830388" y="4592638"/>
          <p14:tracePt t="202322" x="1992313" y="4470400"/>
          <p14:tracePt t="202356" x="2136775" y="4297363"/>
          <p14:tracePt t="202389" x="2136775" y="4146550"/>
          <p14:tracePt t="202422" x="2136775" y="4062413"/>
          <p14:tracePt t="202429" x="2125663" y="4033838"/>
          <p14:tracePt t="202457" x="2014538" y="3951288"/>
          <p14:tracePt t="202460" x="1963738" y="3951288"/>
          <p14:tracePt t="202491" x="1746250" y="3917950"/>
          <p14:tracePt t="202524" x="1724025" y="3917950"/>
          <p14:tracePt t="202558" x="1706563" y="3917950"/>
          <p14:tracePt t="202590" x="1695450" y="3967163"/>
          <p14:tracePt t="203002" x="0" y="0"/>
        </p14:tracePtLst>
        <p14:tracePtLst>
          <p14:tracePt t="204067" x="2019300" y="4441825"/>
          <p14:tracePt t="204156" x="2025650" y="4441825"/>
          <p14:tracePt t="204171" x="2041525" y="4441825"/>
          <p14:tracePt t="204190" x="2063750" y="4441825"/>
          <p14:tracePt t="204224" x="2198688" y="4452938"/>
          <p14:tracePt t="204228" x="2225675" y="4452938"/>
          <p14:tracePt t="204257" x="2276475" y="4464050"/>
          <p14:tracePt t="204291" x="2376488" y="4464050"/>
          <p14:tracePt t="204324" x="2454275" y="4464050"/>
          <p14:tracePt t="204359" x="2471738" y="4464050"/>
          <p14:tracePt t="204391" x="2482850" y="4464050"/>
          <p14:tracePt t="204424" x="2549525" y="4464050"/>
          <p14:tracePt t="204428" x="2560638" y="4464050"/>
          <p14:tracePt t="204459" x="2655888" y="4464050"/>
          <p14:tracePt t="204491" x="2733675" y="4464050"/>
          <p14:tracePt t="204524" x="2833688" y="4481513"/>
          <p14:tracePt t="204557" x="2973388" y="4508500"/>
          <p14:tracePt t="204590" x="3024188" y="4537075"/>
          <p14:tracePt t="204624" x="3040063" y="4552950"/>
          <p14:tracePt t="204658" x="3106738" y="4552950"/>
          <p14:tracePt t="204661" x="3119438" y="4552950"/>
          <p14:tracePt t="204691" x="3186113" y="4581525"/>
          <p14:tracePt t="204767" x="3201988" y="4581525"/>
          <p14:tracePt t="204775" x="3230563" y="4592638"/>
          <p14:tracePt t="204792" x="3268663" y="4592638"/>
          <p14:tracePt t="204824" x="3325813" y="4608513"/>
          <p14:tracePt t="205104" x="3336925" y="4619625"/>
          <p14:tracePt t="205951" x="3348038" y="4619625"/>
          <p14:tracePt t="205966" x="0" y="0"/>
        </p14:tracePtLst>
        <p14:tracePtLst>
          <p14:tracePt t="206583" x="5272088" y="4464050"/>
          <p14:tracePt t="206638" x="5278438" y="4464050"/>
          <p14:tracePt t="206654" x="5334000" y="4464050"/>
          <p14:tracePt t="206663" x="5349875" y="4464050"/>
          <p14:tracePt t="206689" x="5489575" y="4475163"/>
          <p14:tracePt t="206722" x="5724525" y="4508500"/>
          <p14:tracePt t="206755" x="5897563" y="4525963"/>
          <p14:tracePt t="206791" x="6097588" y="4525963"/>
          <p14:tracePt t="206824" x="6181725" y="4537075"/>
          <p14:tracePt t="207071" x="6192838" y="4537075"/>
          <p14:tracePt t="207165" x="0" y="0"/>
        </p14:tracePtLst>
        <p14:tracePtLst>
          <p14:tracePt t="208057" x="4681538" y="5267325"/>
          <p14:tracePt t="208099" x="4692650" y="5267325"/>
          <p14:tracePt t="208114" x="4703763" y="5267325"/>
          <p14:tracePt t="208130" x="4714875" y="5267325"/>
          <p14:tracePt t="208155" x="4786313" y="5262563"/>
          <p14:tracePt t="208190" x="4943475" y="5211763"/>
          <p14:tracePt t="208224" x="5199063" y="5145088"/>
          <p14:tracePt t="208227" x="5267325" y="5127625"/>
          <p14:tracePt t="208257" x="5416550" y="5060950"/>
          <p14:tracePt t="208260" x="5467350" y="5060950"/>
          <p14:tracePt t="208291" x="5595938" y="5005388"/>
          <p14:tracePt t="208325" x="5735638" y="4927600"/>
          <p14:tracePt t="208357" x="5824538" y="4872038"/>
          <p14:tracePt t="208391" x="5897563" y="4743450"/>
          <p14:tracePt t="208424" x="6081713" y="4514850"/>
          <p14:tracePt t="208427" x="6115050" y="4464050"/>
          <p14:tracePt t="208457" x="6142038" y="4341813"/>
          <p14:tracePt t="208460" x="6175375" y="4308475"/>
          <p14:tracePt t="208491" x="6175375" y="4173538"/>
          <p14:tracePt t="208524" x="6192838" y="4073525"/>
          <p14:tracePt t="208557" x="6164263" y="3940175"/>
          <p14:tracePt t="208590" x="5935663" y="3805238"/>
          <p14:tracePt t="208596" x="5835650" y="3744913"/>
          <p14:tracePt t="208624" x="5551488" y="3582988"/>
          <p14:tracePt t="208628" x="5500688" y="3565525"/>
          <p14:tracePt t="208655" x="5378450" y="3532188"/>
          <p14:tracePt t="208689" x="5243513" y="3481388"/>
          <p14:tracePt t="208692" x="5216525" y="3481388"/>
          <p14:tracePt t="208722" x="5003800" y="3481388"/>
          <p14:tracePt t="208755" x="4748213" y="3448050"/>
          <p14:tracePt t="208789" x="4457700" y="3432175"/>
          <p14:tracePt t="208824" x="4117975" y="3465513"/>
          <p14:tracePt t="208828" x="3989388" y="3481388"/>
          <p14:tracePt t="208857" x="3532188" y="3527425"/>
          <p14:tracePt t="208860" x="3381375" y="3527425"/>
          <p14:tracePt t="208893" x="3013075" y="3527425"/>
          <p14:tracePt t="208924" x="2873375" y="3565525"/>
          <p14:tracePt t="208957" x="2733675" y="3683000"/>
          <p14:tracePt t="208990" x="2527300" y="3838575"/>
          <p14:tracePt t="208995" x="2476500" y="3856038"/>
          <p14:tracePt t="209024" x="2287588" y="3929063"/>
          <p14:tracePt t="209027" x="2214563" y="3944938"/>
          <p14:tracePt t="209057" x="2085975" y="4006850"/>
          <p14:tracePt t="209060" x="2074863" y="4006850"/>
          <p14:tracePt t="209092" x="2019300" y="4044950"/>
          <p14:tracePt t="209124" x="1958975" y="4084638"/>
          <p14:tracePt t="209157" x="1901825" y="4168775"/>
          <p14:tracePt t="209191" x="1901825" y="4341813"/>
          <p14:tracePt t="209224" x="1901825" y="4508500"/>
          <p14:tracePt t="209228" x="1930400" y="4581525"/>
          <p14:tracePt t="209257" x="2058988" y="4737100"/>
          <p14:tracePt t="209260" x="2108200" y="4810125"/>
          <p14:tracePt t="209291" x="2298700" y="4943475"/>
          <p14:tracePt t="209324" x="2516188" y="5060950"/>
          <p14:tracePt t="209357" x="2840038" y="5122863"/>
          <p14:tracePt t="209392" x="3268663" y="5122863"/>
          <p14:tracePt t="209424" x="3475038" y="5133975"/>
          <p14:tracePt t="209427" x="3509963" y="5133975"/>
          <p14:tracePt t="209457" x="3592513" y="5149850"/>
          <p14:tracePt t="209461" x="3625850" y="5167313"/>
          <p14:tracePt t="209491" x="3821113" y="5211763"/>
          <p14:tracePt t="209524" x="4167188" y="5251450"/>
          <p14:tracePt t="209557" x="4413250" y="5273675"/>
          <p14:tracePt t="209590" x="4541838" y="5273675"/>
          <p14:tracePt t="209595" x="4557713" y="5273675"/>
          <p14:tracePt t="209624" x="4608513" y="5273675"/>
          <p14:tracePt t="209660" x="4786313" y="5256213"/>
          <p14:tracePt t="209691" x="5048250" y="5222875"/>
          <p14:tracePt t="209724" x="5322888" y="5222875"/>
          <p14:tracePt t="209758" x="5589588" y="5172075"/>
          <p14:tracePt t="209764" x="5600700" y="5156200"/>
          <p14:tracePt t="209790" x="5640388" y="5145088"/>
          <p14:tracePt t="209824" x="5807075" y="5027613"/>
          <p14:tracePt t="209828" x="5857875" y="4994275"/>
          <p14:tracePt t="209858" x="5935663" y="4899025"/>
          <p14:tracePt t="209861" x="5935663" y="4849813"/>
          <p14:tracePt t="209891" x="5969000" y="4637088"/>
          <p14:tracePt t="209924" x="6030913" y="4497388"/>
          <p14:tracePt t="209957" x="6059488" y="4397375"/>
          <p14:tracePt t="209990" x="6059488" y="4224338"/>
          <p14:tracePt t="210024" x="5957888" y="4022725"/>
          <p14:tracePt t="210027" x="5919788" y="3951288"/>
          <p14:tracePt t="210057" x="5791200" y="3889375"/>
          <p14:tracePt t="210060" x="5762625" y="3871913"/>
          <p14:tracePt t="210091" x="5562600" y="3805238"/>
          <p14:tracePt t="210124" x="5249863" y="3694113"/>
          <p14:tracePt t="210157" x="4803775" y="3594100"/>
          <p14:tracePt t="210190" x="4373563" y="3571875"/>
          <p14:tracePt t="210195" x="4278313" y="3571875"/>
          <p14:tracePt t="210224" x="4144963" y="3571875"/>
          <p14:tracePt t="210229" x="4078288" y="3571875"/>
          <p14:tracePt t="210257" x="3810000" y="3660775"/>
          <p14:tracePt t="210260" x="3738563" y="3698875"/>
          <p14:tracePt t="210291" x="3475038" y="3783013"/>
          <p14:tracePt t="210324" x="3186113" y="3911600"/>
          <p14:tracePt t="210357" x="2946400" y="4051300"/>
          <p14:tracePt t="210390" x="2689225" y="4117975"/>
          <p14:tracePt t="210424" x="2582863" y="4173538"/>
          <p14:tracePt t="210429" x="2555875" y="4191000"/>
          <p14:tracePt t="210455" x="2509838" y="4246563"/>
          <p14:tracePt t="210458" x="2498725" y="4257675"/>
          <p14:tracePt t="210491" x="2443163" y="4330700"/>
          <p14:tracePt t="210524" x="2398713" y="4441825"/>
          <p14:tracePt t="210557" x="2376488" y="4537075"/>
          <p14:tracePt t="210590" x="2376488" y="4654550"/>
          <p14:tracePt t="210625" x="2376488" y="4765675"/>
          <p14:tracePt t="210628" x="2376488" y="4814888"/>
          <p14:tracePt t="210657" x="2527300" y="4972050"/>
          <p14:tracePt t="210661" x="2611438" y="5056188"/>
          <p14:tracePt t="210691" x="2855913" y="5145088"/>
          <p14:tracePt t="210725" x="3179763" y="5178425"/>
          <p14:tracePt t="210757" x="3497263" y="5233988"/>
          <p14:tracePt t="210790" x="3598863" y="5251450"/>
          <p14:tracePt t="210824" x="3749675" y="5251450"/>
          <p14:tracePt t="210858" x="3922713" y="5284788"/>
          <p14:tracePt t="210863" x="3994150" y="5300663"/>
          <p14:tracePt t="210890" x="4178300" y="5340350"/>
          <p14:tracePt t="210924" x="4278313" y="5351463"/>
          <p14:tracePt t="210928" x="4291013" y="5351463"/>
          <p14:tracePt t="210958" x="4395788" y="5351463"/>
          <p14:tracePt t="210961" x="4424363" y="5351463"/>
          <p14:tracePt t="210991" x="4591050" y="5351463"/>
          <p14:tracePt t="211024" x="4741863" y="5340350"/>
          <p14:tracePt t="211057" x="4914900" y="5295900"/>
          <p14:tracePt t="211090" x="5132388" y="5262563"/>
          <p14:tracePt t="211125" x="5272088" y="5218113"/>
          <p14:tracePt t="211127" x="5283200" y="5207000"/>
          <p14:tracePt t="211157" x="5383213" y="5156200"/>
          <p14:tracePt t="211160" x="5394325" y="5145088"/>
          <p14:tracePt t="211191" x="5473700" y="5105400"/>
          <p14:tracePt t="211224" x="5707063" y="4910138"/>
          <p14:tracePt t="211258" x="5780088" y="4810125"/>
          <p14:tracePt t="211290" x="5842000" y="4676775"/>
          <p14:tracePt t="211296" x="5842000" y="4648200"/>
          <p14:tracePt t="211324" x="5886450" y="4481513"/>
          <p14:tracePt t="211328" x="5902325" y="4452938"/>
          <p14:tracePt t="211358" x="5902325" y="4397375"/>
          <p14:tracePt t="211361" x="5902325" y="4386263"/>
          <p14:tracePt t="211391" x="5902325" y="4268788"/>
          <p14:tracePt t="211424" x="5718175" y="3995738"/>
          <p14:tracePt t="211457" x="5484813" y="3811588"/>
          <p14:tracePt t="211490" x="5305425" y="3760788"/>
          <p14:tracePt t="211494" x="5256213" y="3760788"/>
          <p14:tracePt t="211524" x="4976813" y="3722688"/>
          <p14:tracePt t="211527" x="4881563" y="3722688"/>
          <p14:tracePt t="211557" x="4697413" y="3722688"/>
          <p14:tracePt t="211560" x="4630738" y="3722688"/>
          <p14:tracePt t="211593" x="4262438" y="3705225"/>
          <p14:tracePt t="211624" x="4000500" y="3705225"/>
          <p14:tracePt t="211657" x="3659188" y="3705225"/>
          <p14:tracePt t="211691" x="3448050" y="3705225"/>
          <p14:tracePt t="211695" x="3397250" y="3705225"/>
          <p14:tracePt t="211724" x="3386138" y="3705225"/>
          <p14:tracePt t="211757" x="3302000" y="3705225"/>
          <p14:tracePt t="211761" x="3290888" y="3705225"/>
          <p14:tracePt t="211791" x="3119438" y="3760788"/>
          <p14:tracePt t="211824" x="2895600" y="3827463"/>
          <p14:tracePt t="211857" x="2678113" y="3929063"/>
          <p14:tracePt t="211891" x="2660650" y="3929063"/>
          <p14:tracePt t="211943" x="2616200" y="3962400"/>
          <p14:tracePt t="211958" x="2605088" y="3973513"/>
          <p14:tracePt t="211991" x="2605088" y="3984625"/>
          <p14:tracePt t="212024" x="2633663" y="4102100"/>
          <p14:tracePt t="212057" x="2678113" y="4202113"/>
          <p14:tracePt t="212063" x="2678113" y="4213225"/>
          <p14:tracePt t="212091" x="2678113" y="4240213"/>
          <p14:tracePt t="212124" x="2705100" y="4313238"/>
          <p14:tracePt t="212128" x="2716213" y="4330700"/>
          <p14:tracePt t="212157" x="2800350" y="4459288"/>
          <p14:tracePt t="212161" x="2833688" y="4492625"/>
          <p14:tracePt t="212191" x="2900363" y="4614863"/>
          <p14:tracePt t="212224" x="2968625" y="4699000"/>
          <p14:tracePt t="212257" x="3046413" y="4814888"/>
          <p14:tracePt t="212290" x="3157538" y="4976813"/>
          <p14:tracePt t="212295" x="3190875" y="5027613"/>
          <p14:tracePt t="212324" x="3263900" y="5072063"/>
          <p14:tracePt t="212327" x="3290888" y="5072063"/>
          <p14:tracePt t="212359" x="3341688" y="5094288"/>
          <p14:tracePt t="212390" x="3503613" y="5160963"/>
          <p14:tracePt t="212424" x="3698875" y="5229225"/>
          <p14:tracePt t="212428" x="3727450" y="5229225"/>
          <p14:tracePt t="212459" x="3960813" y="5245100"/>
          <p14:tracePt t="212491" x="4244975" y="5284788"/>
          <p14:tracePt t="212524" x="4586288" y="5284788"/>
          <p14:tracePt t="212557" x="4899025" y="5284788"/>
          <p14:tracePt t="212590" x="5238750" y="5273675"/>
          <p14:tracePt t="212595" x="5272088" y="5256213"/>
          <p14:tracePt t="212624" x="5462588" y="5218113"/>
          <p14:tracePt t="212627" x="5473700" y="5207000"/>
          <p14:tracePt t="212658" x="5522913" y="5195888"/>
          <p14:tracePt t="212661" x="5551488" y="5178425"/>
          <p14:tracePt t="212691" x="5680075" y="5089525"/>
          <p14:tracePt t="212724" x="5880100" y="4972050"/>
          <p14:tracePt t="212758" x="6037263" y="4854575"/>
          <p14:tracePt t="212790" x="6097588" y="4737100"/>
          <p14:tracePt t="212824" x="6126163" y="4637088"/>
          <p14:tracePt t="212827" x="6126163" y="4548188"/>
          <p14:tracePt t="212857" x="6126163" y="4324350"/>
          <p14:tracePt t="212860" x="6126163" y="4275138"/>
          <p14:tracePt t="212891" x="6048375" y="4095750"/>
          <p14:tracePt t="212924" x="5897563" y="3900488"/>
          <p14:tracePt t="212957" x="5691188" y="3744913"/>
          <p14:tracePt t="212990" x="5334000" y="3582988"/>
          <p14:tracePt t="213024" x="5032375" y="3514725"/>
          <p14:tracePt t="213029" x="4943475" y="3514725"/>
          <p14:tracePt t="213057" x="4803775" y="3492500"/>
          <p14:tracePt t="213061" x="4792663" y="3492500"/>
          <p14:tracePt t="213091" x="4635500" y="3492500"/>
          <p14:tracePt t="213124" x="4379913" y="3476625"/>
          <p14:tracePt t="213157" x="4038600" y="3476625"/>
          <p14:tracePt t="213190" x="3636963" y="3476625"/>
          <p14:tracePt t="213224" x="3370263" y="3503613"/>
          <p14:tracePt t="213228" x="3302000" y="3503613"/>
          <p14:tracePt t="213257" x="3095625" y="3538538"/>
          <p14:tracePt t="213261" x="3051175" y="3554413"/>
          <p14:tracePt t="213291" x="2795588" y="3605213"/>
          <p14:tracePt t="213325" x="2493963" y="3676650"/>
          <p14:tracePt t="213358" x="2332038" y="3771900"/>
          <p14:tracePt t="213390" x="2247900" y="3933825"/>
          <p14:tracePt t="213424" x="2170113" y="4056063"/>
          <p14:tracePt t="213428" x="2136775" y="4106863"/>
          <p14:tracePt t="213458" x="2081213" y="4146550"/>
          <p14:tracePt t="213461" x="2070100" y="4162425"/>
          <p14:tracePt t="213491" x="2052638" y="4297363"/>
          <p14:tracePt t="213524" x="2052638" y="4530725"/>
          <p14:tracePt t="213557" x="2114550" y="4710113"/>
          <p14:tracePt t="213590" x="2270125" y="4770438"/>
          <p14:tracePt t="213624" x="2509838" y="4854575"/>
          <p14:tracePt t="213628" x="2560638" y="4854575"/>
          <p14:tracePt t="213657" x="2755900" y="4894263"/>
          <p14:tracePt t="213660" x="2844800" y="4910138"/>
          <p14:tracePt t="213691" x="3024188" y="4960938"/>
          <p14:tracePt t="213735" x="3040063" y="4960938"/>
          <p14:tracePt t="213783" x="3079750" y="4960938"/>
          <p14:tracePt t="213791" x="3095625" y="4960938"/>
          <p14:tracePt t="213824" x="3106738" y="4883150"/>
          <p14:tracePt t="213854" x="0" y="0"/>
        </p14:tracePtLst>
        <p14:tracePtLst>
          <p14:tracePt t="214275" x="1200150" y="4608513"/>
          <p14:tracePt t="214283" x="1200150" y="4592638"/>
          <p14:tracePt t="214317" x="1238250" y="4592638"/>
          <p14:tracePt t="214324" x="1249363" y="4592638"/>
          <p14:tracePt t="214357" x="1349375" y="4592638"/>
          <p14:tracePt t="214390" x="1651000" y="4625975"/>
          <p14:tracePt t="214424" x="1885950" y="4643438"/>
          <p14:tracePt t="214427" x="1935163" y="4643438"/>
          <p14:tracePt t="214457" x="1974850" y="4654550"/>
          <p14:tracePt t="214460" x="1985963" y="4654550"/>
          <p14:tracePt t="214492" x="2025650" y="4654550"/>
          <p14:tracePt t="214524" x="2081213" y="4654550"/>
          <p14:tracePt t="214650" x="0" y="0"/>
        </p14:tracePtLst>
        <p14:tracePtLst>
          <p14:tracePt t="215140" x="5578475" y="4597400"/>
          <p14:tracePt t="215163" x="5607050" y="4581525"/>
          <p14:tracePt t="215171" x="5673725" y="4581525"/>
          <p14:tracePt t="215188" x="5784850" y="4581525"/>
          <p14:tracePt t="215221" x="6248400" y="4581525"/>
          <p14:tracePt t="215255" x="6934200" y="4581525"/>
          <p14:tracePt t="215258" x="7085013" y="4581525"/>
          <p14:tracePt t="215288" x="7324725" y="4581525"/>
          <p14:tracePt t="215642" x="0" y="0"/>
        </p14:tracePtLst>
        <p14:tracePtLst>
          <p14:tracePt t="216950" x="5818188" y="4743450"/>
          <p14:tracePt t="216954" x="5846763" y="4725988"/>
          <p14:tracePt t="216960" x="5864225" y="4725988"/>
          <p14:tracePt t="216992" x="5942013" y="4714875"/>
          <p14:tracePt t="217024" x="6059488" y="4699000"/>
          <p14:tracePt t="217057" x="6192838" y="4687888"/>
          <p14:tracePt t="217090" x="6421438" y="4687888"/>
          <p14:tracePt t="217124" x="6756400" y="4687888"/>
          <p14:tracePt t="217128" x="6851650" y="4687888"/>
          <p14:tracePt t="217157" x="6940550" y="4654550"/>
          <p14:tracePt t="217519" x="6918325" y="4643438"/>
          <p14:tracePt t="217527" x="6900863" y="4643438"/>
          <p14:tracePt t="217758" x="0" y="0"/>
        </p14:tracePtLst>
        <p14:tracePtLst>
          <p14:tracePt t="218295" x="1300163" y="4575175"/>
          <p14:tracePt t="218353" x="1322388" y="4575175"/>
          <p14:tracePt t="218360" x="1333500" y="4575175"/>
          <p14:tracePt t="218391" x="1389063" y="4603750"/>
          <p14:tracePt t="218424" x="1462088" y="4630738"/>
          <p14:tracePt t="218457" x="1473200" y="4643438"/>
          <p14:tracePt t="218669" x="0" y="0"/>
        </p14:tracePtLst>
        <p14:tracePtLst>
          <p14:tracePt t="219495" x="4011613" y="3722688"/>
          <p14:tracePt t="219551" x="4000500" y="3722688"/>
          <p14:tracePt t="219568" x="4000500" y="3727450"/>
          <p14:tracePt t="219592" x="4000500" y="3811588"/>
          <p14:tracePt t="219624" x="4005263" y="3895725"/>
          <p14:tracePt t="219657" x="4005263" y="3944938"/>
          <p14:tracePt t="219691" x="4005263" y="4000500"/>
          <p14:tracePt t="219743" x="4000500" y="4011613"/>
          <p14:tracePt t="219757" x="4000500" y="4022725"/>
          <p14:tracePt t="219759" x="4000500" y="4033838"/>
          <p14:tracePt t="219791" x="3989388" y="4062413"/>
          <p14:tracePt t="219856" x="3989388" y="4073525"/>
          <p14:tracePt t="219865" x="3989388" y="4090988"/>
          <p14:tracePt t="219890" x="3978275" y="4113213"/>
          <p14:tracePt t="219924" x="3978275" y="4151313"/>
          <p14:tracePt t="219958" x="3978275" y="4162425"/>
          <p14:tracePt t="219991" x="3978275" y="4191000"/>
          <p14:tracePt t="220083" x="3978275" y="4202113"/>
          <p14:tracePt t="220092" x="3960813" y="4229100"/>
          <p14:tracePt t="220124" x="3960813" y="4257675"/>
          <p14:tracePt t="220157" x="3960813" y="4268788"/>
          <p14:tracePt t="220189" x="3960813" y="4297363"/>
          <p14:tracePt t="220224" x="3960813" y="4319588"/>
          <p14:tracePt t="220258" x="3960813" y="4357688"/>
          <p14:tracePt t="220261" x="3960813" y="4375150"/>
          <p14:tracePt t="220292" x="3960813" y="4386263"/>
          <p14:tracePt t="220324" x="3960813" y="4408488"/>
          <p14:tracePt t="220403" x="3960813" y="4424363"/>
          <p14:tracePt t="220419" x="3960813" y="4435475"/>
          <p14:tracePt t="220533" x="3960813" y="4464050"/>
          <p14:tracePt t="220540" x="3960813" y="4475163"/>
          <p14:tracePt t="220595" x="3960813" y="4486275"/>
          <p14:tracePt t="220691" x="3960813" y="4503738"/>
          <p14:tracePt t="220708" x="3960813" y="4514850"/>
          <p14:tracePt t="220724" x="3960813" y="4525963"/>
          <p14:tracePt t="220757" x="3960813" y="4537075"/>
          <p14:tracePt t="220819" x="3960813" y="4552950"/>
          <p14:tracePt t="220835" x="3960813" y="4581525"/>
          <p14:tracePt t="220857" x="3960813" y="4603750"/>
          <p14:tracePt t="220947" x="3960813" y="4614863"/>
          <p14:tracePt t="220963" x="3960813" y="4630738"/>
          <p14:tracePt t="221091" x="3960813" y="4643438"/>
          <p14:tracePt t="221187" x="3960813" y="4654550"/>
          <p14:tracePt t="221204" x="3960813" y="4670425"/>
          <p14:tracePt t="221235" x="3960813" y="4692650"/>
          <p14:tracePt t="221257" x="3960813" y="4721225"/>
          <p14:tracePt t="221315" x="3960813" y="4732338"/>
          <p14:tracePt t="221357" x="3967163" y="4759325"/>
          <p14:tracePt t="221391" x="3967163" y="4770438"/>
          <p14:tracePt t="221539" x="3967163" y="4781550"/>
          <p14:tracePt t="221556" x="3967163" y="4799013"/>
          <p14:tracePt t="221587" x="3967163" y="4810125"/>
          <p14:tracePt t="221651" x="3967163" y="4821238"/>
          <p14:tracePt t="221667" x="3967163" y="4832350"/>
          <p14:tracePt t="221699" x="3967163" y="4849813"/>
          <p14:tracePt t="221797" x="3967163" y="4860925"/>
          <p14:tracePt t="221875" x="3967163" y="4887913"/>
          <p14:tracePt t="221883" x="3967163" y="4899025"/>
          <p14:tracePt t="221907" x="3967163" y="4910138"/>
          <p14:tracePt t="221923" x="3967163" y="4938713"/>
          <p14:tracePt t="221957" x="3967163" y="4994275"/>
          <p14:tracePt t="221991" x="3983038" y="5016500"/>
          <p14:tracePt t="222322" x="0" y="0"/>
        </p14:tracePtLst>
        <p14:tracePtLst>
          <p14:tracePt t="225327" x="4318000" y="4960938"/>
          <p14:tracePt t="225367" x="4313238" y="4960938"/>
          <p14:tracePt t="225383" x="4284663" y="4943475"/>
          <p14:tracePt t="225392" x="4273550" y="4943475"/>
          <p14:tracePt t="225424" x="4273550" y="4699000"/>
          <p14:tracePt t="225457" x="4273550" y="4424363"/>
          <p14:tracePt t="225464" x="4273550" y="4357688"/>
          <p14:tracePt t="225490" x="4273550" y="4135438"/>
          <p14:tracePt t="225524" x="4273550" y="3906838"/>
          <p14:tracePt t="225528" x="4273550" y="3838575"/>
          <p14:tracePt t="225558" x="4273550" y="3676650"/>
          <p14:tracePt t="225561" x="4273550" y="3649663"/>
          <p14:tracePt t="225591" x="4256088" y="3549650"/>
          <p14:tracePt t="225624" x="4256088" y="3538538"/>
          <p14:tracePt t="225719" x="4262438" y="3576638"/>
          <p14:tracePt t="225727" x="4262438" y="3621088"/>
          <p14:tracePt t="225759" x="4302125" y="3895725"/>
          <p14:tracePt t="225791" x="4302125" y="4106863"/>
          <p14:tracePt t="225824" x="4302125" y="4352925"/>
          <p14:tracePt t="225858" x="4302125" y="4397375"/>
          <p14:tracePt t="225890" x="4302125" y="4408488"/>
          <p14:tracePt t="225927" x="4302125" y="4386263"/>
          <p14:tracePt t="225957" x="4291013" y="4297363"/>
          <p14:tracePt t="225960" x="4291013" y="4235450"/>
          <p14:tracePt t="225991" x="4240213" y="3995738"/>
          <p14:tracePt t="226024" x="4240213" y="3833813"/>
          <p14:tracePt t="226029" x="4240213" y="3767138"/>
          <p14:tracePt t="226057" x="4240213" y="3698875"/>
          <p14:tracePt t="226061" x="4244975" y="3671888"/>
          <p14:tracePt t="226091" x="4262438" y="3643313"/>
          <p14:tracePt t="226139" x="4262438" y="3698875"/>
          <p14:tracePt t="226157" x="4262438" y="3789363"/>
          <p14:tracePt t="226190" x="4262438" y="4062413"/>
          <p14:tracePt t="226194" x="4262438" y="4124325"/>
          <p14:tracePt t="226224" x="4262438" y="4264025"/>
          <p14:tracePt t="226227" x="4262438" y="4291013"/>
          <p14:tracePt t="226257" x="4262438" y="4346575"/>
          <p14:tracePt t="226331" x="4262438" y="4341813"/>
          <p14:tracePt t="226339" x="4262438" y="4279900"/>
          <p14:tracePt t="226357" x="4262438" y="4124325"/>
          <p14:tracePt t="226389" x="4262438" y="3917950"/>
          <p14:tracePt t="226422" x="4273550" y="3794125"/>
          <p14:tracePt t="226456" x="4291013" y="3744913"/>
          <p14:tracePt t="226458" x="4291013" y="3727450"/>
          <p14:tracePt t="226523" x="4291013" y="3749675"/>
          <p14:tracePt t="226532" x="4291013" y="3760788"/>
          <p14:tracePt t="226557" x="4278313" y="3844925"/>
          <p14:tracePt t="226590" x="4244975" y="3962400"/>
          <p14:tracePt t="226624" x="4244975" y="4029075"/>
          <p14:tracePt t="226698" x="0" y="0"/>
        </p14:tracePtLst>
        <p14:tracePtLst>
          <p14:tracePt t="229286" x="1812925" y="4592638"/>
          <p14:tracePt t="229328" x="1835150" y="4592638"/>
          <p14:tracePt t="229335" x="1846263" y="4592638"/>
          <p14:tracePt t="229357" x="1901825" y="4592638"/>
          <p14:tracePt t="229360" x="1992313" y="4592638"/>
          <p14:tracePt t="229391" x="2198688" y="4592638"/>
          <p14:tracePt t="229425" x="2259013" y="4592638"/>
          <p14:tracePt t="229457" x="2298700" y="4581525"/>
          <p14:tracePt t="229490" x="2298700" y="4497388"/>
          <p14:tracePt t="229524" x="2154238" y="4352925"/>
          <p14:tracePt t="229527" x="2103438" y="4335463"/>
          <p14:tracePt t="229557" x="1897063" y="4302125"/>
          <p14:tracePt t="229560" x="1808163" y="4302125"/>
          <p14:tracePt t="229591" x="1557338" y="4302125"/>
          <p14:tracePt t="229624" x="1384300" y="4313238"/>
          <p14:tracePt t="229657" x="1338263" y="4391025"/>
          <p14:tracePt t="229690" x="1338263" y="4541838"/>
          <p14:tracePt t="229723" x="1373188" y="4614863"/>
          <p14:tracePt t="229728" x="1389063" y="4625975"/>
          <p14:tracePt t="229757" x="1428750" y="4643438"/>
          <p14:tracePt t="229760" x="1439863" y="4643438"/>
          <p14:tracePt t="229789" x="1495425" y="4643438"/>
          <p14:tracePt t="229790" x="0" y="0"/>
        </p14:tracePtLst>
        <p14:tracePtLst>
          <p14:tracePt t="230227" x="6829425" y="4441825"/>
          <p14:tracePt t="230286" x="6823075" y="4464050"/>
          <p14:tracePt t="230294" x="6823075" y="4481513"/>
          <p14:tracePt t="230322" x="6829425" y="4530725"/>
          <p14:tracePt t="230355" x="6900863" y="4592638"/>
          <p14:tracePt t="230399" x="6896100" y="4586288"/>
          <p14:tracePt t="230424" x="6873875" y="4559300"/>
          <p14:tracePt t="230457" x="6800850" y="4559300"/>
          <p14:tracePt t="230490" x="6789738" y="4559300"/>
          <p14:tracePt t="230575" x="6778625" y="4559300"/>
          <p14:tracePt t="230589" x="0" y="0"/>
        </p14:tracePtLst>
        <p14:tracePtLst>
          <p14:tracePt t="231190" x="4497388" y="4843463"/>
          <p14:tracePt t="231279" x="4497388" y="4821238"/>
          <p14:tracePt t="231287" x="4497388" y="4810125"/>
          <p14:tracePt t="231295" x="4497388" y="4781550"/>
          <p14:tracePt t="231322" x="4497388" y="4692650"/>
          <p14:tracePt t="231355" x="4497388" y="4630738"/>
          <p14:tracePt t="231358" x="4524375" y="4597400"/>
          <p14:tracePt t="231391" x="4541838" y="4575175"/>
          <p14:tracePt t="231424" x="4541838" y="4525963"/>
          <p14:tracePt t="231457" x="4541838" y="4470400"/>
          <p14:tracePt t="231490" x="4541838" y="4446588"/>
          <p14:tracePt t="231524" x="4541838" y="4408488"/>
          <p14:tracePt t="231559" x="4541838" y="4397375"/>
          <p14:tracePt t="231591" x="4541838" y="4346575"/>
          <p14:tracePt t="231624" x="4541838" y="4319588"/>
          <p14:tracePt t="231680" x="4541838" y="4308475"/>
          <p14:tracePt t="231690" x="4541838" y="4297363"/>
          <p14:tracePt t="231724" x="4541838" y="4240213"/>
          <p14:tracePt t="231728" x="4541838" y="4213225"/>
          <p14:tracePt t="231757" x="4552950" y="4184650"/>
          <p14:tracePt t="231760" x="4552950" y="4173538"/>
          <p14:tracePt t="231791" x="4552950" y="4146550"/>
          <p14:tracePt t="231824" x="4564063" y="4084638"/>
          <p14:tracePt t="231857" x="4564063" y="4017963"/>
          <p14:tracePt t="231891" x="4579938" y="3973513"/>
          <p14:tracePt t="231895" x="4579938" y="3944938"/>
          <p14:tracePt t="231924" x="4579938" y="3895725"/>
          <p14:tracePt t="231928" x="4579938" y="3867150"/>
          <p14:tracePt t="231958" x="4579938" y="3838575"/>
          <p14:tracePt t="231960" x="4579938" y="3822700"/>
          <p14:tracePt t="231991" x="4597400" y="3727450"/>
          <p14:tracePt t="232025" x="4597400" y="3676650"/>
          <p14:tracePt t="232057" x="4597400" y="3609975"/>
          <p14:tracePt t="232090" x="4597400" y="3582988"/>
          <p14:tracePt t="232124" x="4597400" y="3532188"/>
          <p14:tracePt t="232128" x="4597400" y="3521075"/>
          <p14:tracePt t="232157" x="4597400" y="3481388"/>
          <p14:tracePt t="232190" x="4597400" y="3443288"/>
          <p14:tracePt t="232224" x="4597400" y="3376613"/>
          <p14:tracePt t="232227" x="4597400" y="3365500"/>
          <p14:tracePt t="232257" x="4597400" y="3325813"/>
          <p14:tracePt t="232260" x="4597400" y="3308350"/>
          <p14:tracePt t="232292" x="4608513" y="3259138"/>
          <p14:tracePt t="232324" x="4608513" y="3203575"/>
          <p14:tracePt t="232357" x="4608513" y="3152775"/>
          <p14:tracePt t="232390" x="4608513" y="3101975"/>
          <p14:tracePt t="232424" x="4608513" y="3063875"/>
          <p14:tracePt t="232457" x="4608513" y="2997200"/>
          <p14:tracePt t="232460" x="4608513" y="2986088"/>
          <p14:tracePt t="232515" x="4608513" y="2957513"/>
          <p14:tracePt t="232524" x="4608513" y="2946400"/>
          <p14:tracePt t="232559" x="4608513" y="2917825"/>
          <p14:tracePt t="232591" x="4608513" y="2879725"/>
          <p14:tracePt t="232595" x="4608513" y="2868613"/>
          <p14:tracePt t="232624" x="4608513" y="2857500"/>
          <p14:tracePt t="232628" x="4608513" y="2846388"/>
          <p14:tracePt t="232657" x="4608513" y="2801938"/>
          <p14:tracePt t="232660" x="4608513" y="2778125"/>
          <p14:tracePt t="232691" x="4608513" y="2711450"/>
          <p14:tracePt t="232724" x="4608513" y="2673350"/>
          <p14:tracePt t="232757" x="4608513" y="2617788"/>
          <p14:tracePt t="232790" x="4608513" y="2538413"/>
          <p14:tracePt t="232796" x="4608513" y="2511425"/>
          <p14:tracePt t="232824" x="4608513" y="2444750"/>
          <p14:tracePt t="232827" x="4608513" y="2416175"/>
          <p14:tracePt t="232857" x="4608513" y="2360613"/>
          <p14:tracePt t="232860" x="4608513" y="2349500"/>
          <p14:tracePt t="232893" x="4608513" y="2309813"/>
          <p14:tracePt t="232931" x="4608513" y="2293938"/>
          <p14:tracePt t="232958" x="4608513" y="2254250"/>
          <p14:tracePt t="232991" x="4608513" y="2192338"/>
          <p14:tracePt t="232996" x="4608513" y="2176463"/>
          <p14:tracePt t="233027" x="4608513" y="2165350"/>
          <p14:tracePt t="233057" x="4608513" y="2154238"/>
          <p14:tracePt t="233060" x="4608513" y="2143125"/>
          <p14:tracePt t="233091" x="4608513" y="2114550"/>
          <p14:tracePt t="233124" x="4608513" y="2076450"/>
          <p14:tracePt t="233158" x="4608513" y="2065338"/>
          <p14:tracePt t="233634" x="0" y="0"/>
        </p14:tracePtLst>
        <p14:tracePtLst>
          <p14:tracePt t="236743" x="6226175" y="5278438"/>
          <p14:tracePt t="236751" x="6237288" y="5278438"/>
          <p14:tracePt t="236760" x="6281738" y="5251450"/>
          <p14:tracePt t="236792" x="6292850" y="5233988"/>
          <p14:tracePt t="236824" x="6321425" y="5156200"/>
          <p14:tracePt t="236858" x="6365875" y="5056188"/>
          <p14:tracePt t="236891" x="6450013" y="4876800"/>
          <p14:tracePt t="236924" x="6465888" y="4748213"/>
          <p14:tracePt t="236929" x="6465888" y="4737100"/>
          <p14:tracePt t="236957" x="6465888" y="4648200"/>
          <p14:tracePt t="236960" x="6465888" y="4637088"/>
          <p14:tracePt t="236991" x="6332538" y="4508500"/>
          <p14:tracePt t="237024" x="6108700" y="4402138"/>
          <p14:tracePt t="237057" x="5857875" y="4330700"/>
          <p14:tracePt t="237090" x="5618163" y="4286250"/>
          <p14:tracePt t="237124" x="5345113" y="4246563"/>
          <p14:tracePt t="237129" x="5278438" y="4229100"/>
          <p14:tracePt t="237157" x="5105400" y="4213225"/>
          <p14:tracePt t="237160" x="5037138" y="4195763"/>
          <p14:tracePt t="237191" x="4781550" y="4173538"/>
          <p14:tracePt t="237224" x="4557713" y="4124325"/>
          <p14:tracePt t="237257" x="4306888" y="4090988"/>
          <p14:tracePt t="237290" x="4056063" y="4079875"/>
          <p14:tracePt t="237324" x="3705225" y="4040188"/>
          <p14:tracePt t="237328" x="3609975" y="4022725"/>
          <p14:tracePt t="237357" x="3325813" y="4000500"/>
          <p14:tracePt t="237361" x="3230563" y="3984625"/>
          <p14:tracePt t="237391" x="3013075" y="3962400"/>
          <p14:tracePt t="237426" x="2744788" y="3962400"/>
          <p14:tracePt t="237457" x="2516188" y="3962400"/>
          <p14:tracePt t="237491" x="2203450" y="3962400"/>
          <p14:tracePt t="237495" x="2136775" y="3962400"/>
          <p14:tracePt t="237524" x="1992313" y="3973513"/>
          <p14:tracePt t="237528" x="1963738" y="3973513"/>
          <p14:tracePt t="237557" x="1857375" y="4006850"/>
          <p14:tracePt t="237560" x="1841500" y="4006850"/>
          <p14:tracePt t="237591" x="1668463" y="4056063"/>
          <p14:tracePt t="237624" x="1550988" y="4090988"/>
          <p14:tracePt t="237657" x="1450975" y="4162425"/>
          <p14:tracePt t="237691" x="1377950" y="4229100"/>
          <p14:tracePt t="237697" x="1360488" y="4291013"/>
          <p14:tracePt t="237723" x="1349375" y="4341813"/>
          <p14:tracePt t="237728" x="1349375" y="4375150"/>
          <p14:tracePt t="237757" x="1349375" y="4492625"/>
          <p14:tracePt t="237760" x="1349375" y="4537075"/>
          <p14:tracePt t="237791" x="1484313" y="4743450"/>
          <p14:tracePt t="237824" x="1639888" y="4872038"/>
          <p14:tracePt t="237857" x="1763713" y="4894263"/>
          <p14:tracePt t="237890" x="1981200" y="4949825"/>
          <p14:tracePt t="237897" x="2070100" y="4983163"/>
          <p14:tracePt t="237924" x="2332038" y="5045075"/>
          <p14:tracePt t="237927" x="2487613" y="5060950"/>
          <p14:tracePt t="237957" x="3006725" y="5133975"/>
          <p14:tracePt t="237960" x="3190875" y="5156200"/>
          <p14:tracePt t="237991" x="3911600" y="5200650"/>
          <p14:tracePt t="238023" x="4256088" y="5218113"/>
          <p14:tracePt t="238057" x="4524375" y="5273675"/>
          <p14:tracePt t="238060" x="4646613" y="5295900"/>
          <p14:tracePt t="238091" x="5021263" y="5295900"/>
          <p14:tracePt t="238124" x="5154613" y="5273675"/>
          <p14:tracePt t="238157" x="5294313" y="5211763"/>
          <p14:tracePt t="238190" x="5595938" y="5138738"/>
          <p14:tracePt t="238196" x="5646738" y="5105400"/>
          <p14:tracePt t="238224" x="5751513" y="5060950"/>
          <p14:tracePt t="238227" x="5780088" y="5045075"/>
          <p14:tracePt t="238257" x="5842000" y="5011738"/>
          <p14:tracePt t="238260" x="5857875" y="4999038"/>
          <p14:tracePt t="238293" x="5924550" y="4972050"/>
          <p14:tracePt t="238324" x="5964238" y="4943475"/>
          <p14:tracePt t="238357" x="5975350" y="4921250"/>
          <p14:tracePt t="238392" x="6037263" y="4827588"/>
          <p14:tracePt t="238424" x="6037263" y="4810125"/>
          <p14:tracePt t="238723" x="6037263" y="4799013"/>
          <p14:tracePt t="239154" x="6030913" y="4787900"/>
          <p14:tracePt t="239265" x="0" y="0"/>
        </p14:tracePtLst>
        <p14:tracePtLst>
          <p14:tracePt t="239994" x="1289050" y="4603750"/>
          <p14:tracePt t="239998" x="1293813" y="4603750"/>
          <p14:tracePt t="240006" x="1322388" y="4619625"/>
          <p14:tracePt t="240024" x="1400175" y="4637088"/>
          <p14:tracePt t="240027" x="1489075" y="4637088"/>
          <p14:tracePt t="240057" x="1668463" y="4637088"/>
          <p14:tracePt t="240061" x="1735138" y="4637088"/>
          <p14:tracePt t="240091" x="2008188" y="4637088"/>
          <p14:tracePt t="240126" x="2170113" y="4575175"/>
          <p14:tracePt t="240157" x="2303463" y="4368800"/>
          <p14:tracePt t="240190" x="2354263" y="4229100"/>
          <p14:tracePt t="240224" x="2354263" y="4079875"/>
          <p14:tracePt t="240227" x="2354263" y="4029075"/>
          <p14:tracePt t="240257" x="2354263" y="3889375"/>
          <p14:tracePt t="240260" x="2354263" y="3860800"/>
          <p14:tracePt t="240291" x="2276475" y="3594100"/>
          <p14:tracePt t="240324" x="2165350" y="3487738"/>
          <p14:tracePt t="240357" x="1985963" y="3403600"/>
          <p14:tracePt t="240390" x="1746250" y="3336925"/>
          <p14:tracePt t="240423" x="1573213" y="3336925"/>
          <p14:tracePt t="240427" x="1539875" y="3319463"/>
          <p14:tracePt t="240457" x="1400175" y="3319463"/>
          <p14:tracePt t="240460" x="1333500" y="3319463"/>
          <p14:tracePt t="240492" x="1087438" y="3403600"/>
          <p14:tracePt t="240524" x="987425" y="3492500"/>
          <p14:tracePt t="240557" x="969963" y="3665538"/>
          <p14:tracePt t="240590" x="898525" y="3900488"/>
          <p14:tracePt t="240595" x="898525" y="3951288"/>
          <p14:tracePt t="240624" x="898525" y="4056063"/>
          <p14:tracePt t="240627" x="898525" y="4124325"/>
          <p14:tracePt t="240657" x="1154113" y="4364038"/>
          <p14:tracePt t="240660" x="1211263" y="4413250"/>
          <p14:tracePt t="240691" x="1322388" y="4508500"/>
          <p14:tracePt t="240724" x="1333500" y="4508500"/>
          <p14:tracePt t="240757" x="1360488" y="4508500"/>
          <p14:tracePt t="240790" x="1450975" y="4525963"/>
          <p14:tracePt t="240979" x="1473200" y="4525963"/>
          <p14:tracePt t="240987" x="1489075" y="4525963"/>
          <p14:tracePt t="241011" x="1500188" y="4514850"/>
          <p14:tracePt t="241025" x="0" y="0"/>
        </p14:tracePtLst>
        <p14:tracePtLst>
          <p14:tracePt t="241646" x="6805613" y="4916488"/>
          <p14:tracePt t="241654" x="6818313" y="4916488"/>
          <p14:tracePt t="241671" x="6845300" y="4916488"/>
          <p14:tracePt t="241688" x="6873875" y="4916488"/>
          <p14:tracePt t="241722" x="6967538" y="4876800"/>
          <p14:tracePt t="241755" x="7091363" y="4754563"/>
          <p14:tracePt t="241758" x="7124700" y="4703763"/>
          <p14:tracePt t="241789" x="7253288" y="4503738"/>
          <p14:tracePt t="241791" x="7291388" y="4402138"/>
          <p14:tracePt t="241822" x="7291388" y="4168775"/>
          <p14:tracePt t="241858" x="7213600" y="3989388"/>
          <p14:tracePt t="241864" x="7162800" y="3940175"/>
          <p14:tracePt t="241890" x="7073900" y="3895725"/>
          <p14:tracePt t="241924" x="6789738" y="3838575"/>
          <p14:tracePt t="241928" x="6723063" y="3822700"/>
          <p14:tracePt t="241958" x="6450013" y="3822700"/>
          <p14:tracePt t="241961" x="6399213" y="3822700"/>
          <p14:tracePt t="241991" x="6219825" y="3827463"/>
          <p14:tracePt t="242023" x="6081713" y="3929063"/>
          <p14:tracePt t="242058" x="6008688" y="4029075"/>
          <p14:tracePt t="242090" x="5946775" y="4246563"/>
          <p14:tracePt t="242124" x="5930900" y="4519613"/>
          <p14:tracePt t="242128" x="5930900" y="4548188"/>
          <p14:tracePt t="242157" x="6030913" y="4748213"/>
          <p14:tracePt t="242160" x="6070600" y="4814888"/>
          <p14:tracePt t="242191" x="6215063" y="4949825"/>
          <p14:tracePt t="242224" x="6315075" y="4976813"/>
          <p14:tracePt t="242257" x="6527800" y="5027613"/>
          <p14:tracePt t="242291" x="6761163" y="5078413"/>
          <p14:tracePt t="242295" x="6811963" y="5078413"/>
          <p14:tracePt t="242324" x="7018338" y="5094288"/>
          <p14:tracePt t="242329" x="7029450" y="5094288"/>
          <p14:tracePt t="242357" x="7058025" y="5094288"/>
          <p14:tracePt t="242407" x="7069138" y="5094288"/>
          <p14:tracePt t="242424" x="7096125" y="5060950"/>
          <p14:tracePt t="242458" x="7140575" y="4949825"/>
          <p14:tracePt t="242490" x="7151688" y="4849813"/>
          <p14:tracePt t="242524" x="7151688" y="4838700"/>
          <p14:tracePt t="243318" x="0" y="0"/>
        </p14:tracePtLst>
        <p14:tracePtLst>
          <p14:tracePt t="244547" x="6878638" y="4721225"/>
          <p14:tracePt t="244651" x="6889750" y="4721225"/>
          <p14:tracePt t="244667" x="6900863" y="4721225"/>
          <p14:tracePt t="244692" x="6929438" y="4721225"/>
          <p14:tracePt t="244795" x="6940550" y="4721225"/>
          <p14:tracePt t="245259" x="6951663" y="4725988"/>
          <p14:tracePt t="245291" x="6996113" y="4754563"/>
          <p14:tracePt t="245299" x="7007225" y="4770438"/>
          <p14:tracePt t="245324" x="7046913" y="4770438"/>
          <p14:tracePt t="245357" x="7085013" y="4792663"/>
          <p14:tracePt t="245467" x="7096125" y="4792663"/>
          <p14:tracePt t="245501" x="7113588" y="4803775"/>
          <p14:tracePt t="245515" x="7140575" y="4803775"/>
          <p14:tracePt t="245524" x="7151688" y="4803775"/>
          <p14:tracePt t="245557" x="7208838" y="4849813"/>
          <p14:tracePt t="245590" x="7231063" y="4849813"/>
          <p14:tracePt t="245659" x="7258050" y="4849813"/>
          <p14:tracePt t="245667" x="7269163" y="4849813"/>
          <p14:tracePt t="245836" x="7280275" y="4860925"/>
          <p14:tracePt t="245851" x="7297738" y="4860925"/>
          <p14:tracePt t="245867" x="7308850" y="4860925"/>
          <p14:tracePt t="245890" x="7319963" y="4872038"/>
          <p14:tracePt t="246091" x="7335838" y="4887913"/>
          <p14:tracePt t="246236" x="7335838" y="4899025"/>
          <p14:tracePt t="246283" x="7324725" y="4910138"/>
          <p14:tracePt t="246443" x="7324725" y="4921250"/>
          <p14:tracePt t="246475" x="7313613" y="4938713"/>
          <p14:tracePt t="246507" x="7302500" y="4949825"/>
          <p14:tracePt t="246541" x="7302500" y="4960938"/>
          <p14:tracePt t="246571" x="7275513" y="4976813"/>
          <p14:tracePt t="246579" x="7258050" y="4976813"/>
          <p14:tracePt t="246652" x="7258050" y="4987925"/>
          <p14:tracePt t="246667" x="7246938" y="4999038"/>
          <p14:tracePt t="246691" x="7246938" y="5016500"/>
          <p14:tracePt t="246724" x="7235825" y="5027613"/>
          <p14:tracePt t="246757" x="7235825" y="5067300"/>
          <p14:tracePt t="246792" x="7235825" y="5094288"/>
          <p14:tracePt t="246824" x="7235825" y="5105400"/>
          <p14:tracePt t="246828" x="7235825" y="5116513"/>
          <p14:tracePt t="246875" x="7235825" y="5145088"/>
          <p14:tracePt t="246890" x="7235825" y="5156200"/>
          <p14:tracePt t="247067" x="7258050" y="5172075"/>
          <p14:tracePt t="247075" x="7269163" y="5172075"/>
          <p14:tracePt t="247091" x="7297738" y="5195888"/>
          <p14:tracePt t="247147" x="7308850" y="5211763"/>
          <p14:tracePt t="247323" x="7302500" y="5200650"/>
          <p14:tracePt t="247332" x="7302500" y="5189538"/>
          <p14:tracePt t="247357" x="7242175" y="5133975"/>
          <p14:tracePt t="247361" x="7231063" y="5116513"/>
          <p14:tracePt t="247391" x="7202488" y="5078413"/>
          <p14:tracePt t="247424" x="7202488" y="5056188"/>
          <p14:tracePt t="247458" x="7202488" y="5016500"/>
          <p14:tracePt t="247490" x="7202488" y="4987925"/>
          <p14:tracePt t="247524" x="7180263" y="4949825"/>
          <p14:tracePt t="247558" x="7069138" y="4872038"/>
          <p14:tracePt t="247560" x="7058025" y="4860925"/>
          <p14:tracePt t="247591" x="6940550" y="4799013"/>
          <p14:tracePt t="247624" x="6911975" y="4770438"/>
          <p14:tracePt t="247807" x="6900863" y="4759325"/>
          <p14:tracePt t="247823" x="6873875" y="4748213"/>
          <p14:tracePt t="247832" x="6856413" y="4732338"/>
          <p14:tracePt t="247857" x="6834188" y="4721225"/>
          <p14:tracePt t="247890" x="6805613" y="4692650"/>
          <p14:tracePt t="247952" x="6805613" y="4699000"/>
          <p14:tracePt t="247959" x="6811963" y="4714875"/>
          <p14:tracePt t="247991" x="6878638" y="4754563"/>
          <p14:tracePt t="248025" x="6945313" y="4776788"/>
          <p14:tracePt t="248057" x="7000875" y="4821238"/>
          <p14:tracePt t="248090" x="7018338" y="4821238"/>
          <p14:tracePt t="248191" x="7040563" y="4821238"/>
          <p14:tracePt t="248200" x="7058025" y="4821238"/>
          <p14:tracePt t="248224" x="7069138" y="4832350"/>
          <p14:tracePt t="248449" x="7080250" y="4849813"/>
          <p14:tracePt t="248463" x="7124700" y="4849813"/>
          <p14:tracePt t="248491" x="7135813" y="4849813"/>
          <p14:tracePt t="248524" x="7202488" y="4849813"/>
          <p14:tracePt t="248639" x="7213600" y="4849813"/>
          <p14:tracePt t="248648" x="7242175" y="4849813"/>
          <p14:tracePt t="248657" x="7269163" y="4849813"/>
          <p14:tracePt t="248691" x="7404100" y="4849813"/>
          <p14:tracePt t="248695" x="7431088" y="4849813"/>
          <p14:tracePt t="248724" x="7470775" y="4860925"/>
          <p14:tracePt t="248727" x="7481888" y="4860925"/>
          <p14:tracePt t="248757" x="7519988" y="4860925"/>
          <p14:tracePt t="248760" x="7537450" y="4860925"/>
          <p14:tracePt t="248831" x="7537450" y="4872038"/>
          <p14:tracePt t="248895" x="7526338" y="4883150"/>
          <p14:tracePt t="248976" x="7515225" y="4899025"/>
          <p14:tracePt t="248991" x="7515225" y="4921250"/>
          <p14:tracePt t="248998" x="7504113" y="4938713"/>
          <p14:tracePt t="249021" x="7493000" y="4949825"/>
          <p14:tracePt t="249055" x="7464425" y="4960938"/>
          <p14:tracePt t="249090" x="7397750" y="4976813"/>
          <p14:tracePt t="249122" x="7358063" y="4976813"/>
          <p14:tracePt t="249155" x="7275513" y="4976813"/>
          <p14:tracePt t="249188" x="7264400" y="4976813"/>
          <p14:tracePt t="249278" x="7253288" y="4987925"/>
          <p14:tracePt t="249326" x="7253288" y="4999038"/>
          <p14:tracePt t="249334" x="7258050" y="5027613"/>
          <p14:tracePt t="249355" x="7297738" y="5056188"/>
          <p14:tracePt t="249389" x="7391400" y="5149850"/>
          <p14:tracePt t="249391" x="7404100" y="5167313"/>
          <p14:tracePt t="249422" x="7459663" y="5195888"/>
          <p14:tracePt t="249455" x="7497763" y="5195888"/>
          <p14:tracePt t="249489" x="7621588" y="5222875"/>
          <p14:tracePt t="249522" x="7810500" y="5251450"/>
          <p14:tracePt t="249555" x="7961313" y="5284788"/>
          <p14:tracePt t="249559" x="8027988" y="5284788"/>
          <p14:tracePt t="249589" x="8056563" y="5284788"/>
          <p14:tracePt t="249590" x="8083550" y="5300663"/>
          <p14:tracePt t="249622" x="8156575" y="5322888"/>
          <p14:tracePt t="249808" x="8145463" y="5340350"/>
          <p14:tracePt t="249823" x="8116888" y="5340350"/>
          <p14:tracePt t="249831" x="8072438" y="5340350"/>
          <p14:tracePt t="249855" x="7910513" y="5329238"/>
          <p14:tracePt t="249890" x="7610475" y="5273675"/>
          <p14:tracePt t="249924" x="7408863" y="5222875"/>
          <p14:tracePt t="249927" x="7358063" y="5222875"/>
          <p14:tracePt t="249958" x="7291388" y="5195888"/>
          <p14:tracePt t="249961" x="7275513" y="5195888"/>
          <p14:tracePt t="249991" x="7224713" y="5167313"/>
          <p14:tracePt t="250318" x="0" y="0"/>
        </p14:tracePtLst>
        <p14:tracePtLst>
          <p14:tracePt t="250947" x="7759700" y="4832350"/>
          <p14:tracePt t="250972" x="7777163" y="4832350"/>
          <p14:tracePt t="251019" x="7799388" y="4832350"/>
          <p14:tracePt t="251028" x="7816850" y="4832350"/>
          <p14:tracePt t="251057" x="7883525" y="4838700"/>
          <p14:tracePt t="251060" x="7978775" y="4876800"/>
          <p14:tracePt t="251091" x="8245475" y="4932363"/>
          <p14:tracePt t="251125" x="8385175" y="4965700"/>
          <p14:tracePt t="251157" x="8435975" y="4965700"/>
          <p14:tracePt t="251196" x="8462963" y="4965700"/>
          <p14:tracePt t="251224" x="8474075" y="4965700"/>
          <p14:tracePt t="251227" x="8485188" y="4960938"/>
          <p14:tracePt t="251257" x="8513763" y="4932363"/>
          <p14:tracePt t="251260" x="8524875" y="4921250"/>
          <p14:tracePt t="251291" x="8540750" y="4883150"/>
          <p14:tracePt t="251324" x="8591550" y="4776788"/>
          <p14:tracePt t="251357" x="8602663" y="4754563"/>
          <p14:tracePt t="251390" x="8591550" y="4681538"/>
          <p14:tracePt t="251396" x="8580438" y="4670425"/>
          <p14:tracePt t="251424" x="8451850" y="4625975"/>
          <p14:tracePt t="251428" x="8362950" y="4625975"/>
          <p14:tracePt t="251457" x="8145463" y="4570413"/>
          <p14:tracePt t="251460" x="8101013" y="4570413"/>
          <p14:tracePt t="251491" x="7821613" y="4570413"/>
          <p14:tracePt t="251524" x="7799388" y="4570413"/>
          <p14:tracePt t="251563" x="7770813" y="4597400"/>
          <p14:tracePt t="251592" x="7715250" y="4648200"/>
          <p14:tracePt t="251624" x="7715250" y="4665663"/>
          <p14:tracePt t="251627" x="7715250" y="4676775"/>
          <p14:tracePt t="251657" x="7715250" y="4687888"/>
          <p14:tracePt t="251660" x="7715250" y="4699000"/>
          <p14:tracePt t="251693" x="7715250" y="4725988"/>
          <p14:tracePt t="251724" x="7737475" y="4765675"/>
          <p14:tracePt t="251757" x="7794625" y="4838700"/>
          <p14:tracePt t="251790" x="7888288" y="4876800"/>
          <p14:tracePt t="251824" x="7905750" y="4876800"/>
          <p14:tracePt t="251857" x="7927975" y="4876800"/>
          <p14:tracePt t="251860" x="7954963" y="4876800"/>
          <p14:tracePt t="251892" x="8105775" y="4876800"/>
          <p14:tracePt t="251924" x="8212138" y="4849813"/>
          <p14:tracePt t="252059" x="8240713" y="4838700"/>
          <p14:tracePt t="252068" x="8267700" y="4821238"/>
          <p14:tracePt t="252107" x="8267700" y="4810125"/>
          <p14:tracePt t="252393" x="0" y="0"/>
        </p14:tracePtLst>
        <p14:tracePtLst>
          <p14:tracePt t="253123" x="8078788" y="4927600"/>
          <p14:tracePt t="253132" x="8072438" y="4927600"/>
          <p14:tracePt t="253157" x="8056563" y="4905375"/>
          <p14:tracePt t="253190" x="8001000" y="4827588"/>
          <p14:tracePt t="253224" x="8001000" y="4799013"/>
          <p14:tracePt t="253257" x="8001000" y="4787900"/>
          <p14:tracePt t="253260" x="8001000" y="4776788"/>
          <p14:tracePt t="253291" x="8012113" y="4748213"/>
          <p14:tracePt t="253387" x="8012113" y="4737100"/>
          <p14:tracePt t="253403" x="7972425" y="4759325"/>
          <p14:tracePt t="253425" x="7961313" y="4814888"/>
          <p14:tracePt t="253428" x="7961313" y="4865688"/>
          <p14:tracePt t="253457" x="7961313" y="4949825"/>
          <p14:tracePt t="253490" x="7961313" y="4965700"/>
          <p14:tracePt t="253535" x="7966075" y="4976813"/>
          <p14:tracePt t="253558" x="7978775" y="4972050"/>
          <p14:tracePt t="253591" x="7994650" y="4872038"/>
          <p14:tracePt t="253624" x="7994650" y="4754563"/>
          <p14:tracePt t="253695" x="7994650" y="4776788"/>
          <p14:tracePt t="253703" x="7994650" y="4787900"/>
          <p14:tracePt t="253724" x="7994650" y="4876800"/>
          <p14:tracePt t="253727" x="7994650" y="4905375"/>
          <p14:tracePt t="253757" x="7994650" y="4976813"/>
          <p14:tracePt t="253807" x="8005763" y="4976813"/>
          <p14:tracePt t="253824" x="8016875" y="4972050"/>
          <p14:tracePt t="254030" x="0" y="0"/>
        </p14:tracePtLst>
        <p14:tracePtLst>
          <p14:tracePt t="259272" x="8061325" y="4759325"/>
          <p14:tracePt t="259375" x="8045450" y="4748213"/>
          <p14:tracePt t="259471" x="8083550" y="4754563"/>
          <p14:tracePt t="259479" x="8094663" y="4754563"/>
          <p14:tracePt t="259490" x="8112125" y="4754563"/>
          <p14:tracePt t="259524" x="8161338" y="4781550"/>
          <p14:tracePt t="259557" x="8212138" y="4792663"/>
          <p14:tracePt t="259560" x="8229600" y="4792663"/>
          <p14:tracePt t="259592" x="8262938" y="4810125"/>
          <p14:tracePt t="259624" x="8301038" y="4810125"/>
          <p14:tracePt t="259657" x="8385175" y="4810125"/>
          <p14:tracePt t="259690" x="8480425" y="4799013"/>
          <p14:tracePt t="259724" x="8529638" y="4759325"/>
          <p14:tracePt t="259728" x="8540750" y="4748213"/>
          <p14:tracePt t="259760" x="8569325" y="4721225"/>
          <p14:tracePt t="259790" x="8624888" y="4681538"/>
          <p14:tracePt t="259824" x="8620125" y="4654550"/>
          <p14:tracePt t="259857" x="8575675" y="4581525"/>
          <p14:tracePt t="259861" x="8564563" y="4570413"/>
          <p14:tracePt t="259891" x="8440738" y="4481513"/>
          <p14:tracePt t="259924" x="8402638" y="4470400"/>
          <p14:tracePt t="259958" x="8334375" y="4470400"/>
          <p14:tracePt t="259990" x="8251825" y="4470400"/>
          <p14:tracePt t="260023" x="8201025" y="4486275"/>
          <p14:tracePt t="260027" x="8185150" y="4503738"/>
          <p14:tracePt t="260057" x="8145463" y="4592638"/>
          <p14:tracePt t="260061" x="8145463" y="4603750"/>
          <p14:tracePt t="260089" x="8145463" y="4670425"/>
          <p14:tracePt t="260091" x="8145463" y="4699000"/>
          <p14:tracePt t="260122" x="8145463" y="4799013"/>
          <p14:tracePt t="260158" x="8150225" y="4843463"/>
          <p14:tracePt t="260190" x="8178800" y="4883150"/>
          <p14:tracePt t="260224" x="8251825" y="4899025"/>
          <p14:tracePt t="260227" x="8267700" y="4899025"/>
          <p14:tracePt t="260259" x="8301038" y="4899025"/>
          <p14:tracePt t="260291" x="8374063" y="4876800"/>
          <p14:tracePt t="260324" x="8407400" y="4838700"/>
          <p14:tracePt t="260357" x="8407400" y="4770438"/>
          <p14:tracePt t="260390" x="8407400" y="4643438"/>
          <p14:tracePt t="260424" x="8362950" y="4603750"/>
          <p14:tracePt t="260427" x="8334375" y="4603750"/>
          <p14:tracePt t="260457" x="8207375" y="4570413"/>
          <p14:tracePt t="260460" x="8156575" y="4552950"/>
          <p14:tracePt t="260491" x="7905750" y="4537075"/>
          <p14:tracePt t="260523" x="7854950" y="4537075"/>
          <p14:tracePt t="260557" x="7770813" y="4575175"/>
          <p14:tracePt t="260590" x="7759700" y="4643438"/>
          <p14:tracePt t="260624" x="7759700" y="4721225"/>
          <p14:tracePt t="260627" x="7766050" y="4748213"/>
          <p14:tracePt t="260657" x="7839075" y="4799013"/>
          <p14:tracePt t="260660" x="7866063" y="4810125"/>
          <p14:tracePt t="260691" x="7921625" y="4838700"/>
          <p14:tracePt t="260724" x="7966075" y="4872038"/>
          <p14:tracePt t="260757" x="7989888" y="4872038"/>
          <p14:tracePt t="260790" x="8005763" y="4872038"/>
          <p14:tracePt t="260825" x="8016875" y="4872038"/>
          <p14:tracePt t="261122" x="0" y="0"/>
        </p14:tracePtLst>
        <p14:tracePtLst>
          <p14:tracePt t="262587" x="3119438" y="2817813"/>
          <p14:tracePt t="262591" x="3146425" y="2801938"/>
          <p14:tracePt t="262598" x="3157538" y="2801938"/>
          <p14:tracePt t="262624" x="3197225" y="2762250"/>
          <p14:tracePt t="262627" x="3224213" y="2762250"/>
          <p14:tracePt t="262657" x="3452813" y="2762250"/>
          <p14:tracePt t="262661" x="3503613" y="2762250"/>
          <p14:tracePt t="262691" x="4083050" y="2840038"/>
          <p14:tracePt t="262724" x="5094288" y="2868613"/>
          <p14:tracePt t="262757" x="5691188" y="2868613"/>
          <p14:tracePt t="262789" x="5707063" y="2868613"/>
          <p14:tracePt t="262834" x="5718175" y="2868613"/>
          <p14:tracePt t="263045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 descr="Obsah obrázku Grafika, umění, design, kreativita&#10;&#10;Popis byl vytvořen automaticky se střední mírou spolehlivosti">
            <a:extLst>
              <a:ext uri="{FF2B5EF4-FFF2-40B4-BE49-F238E27FC236}">
                <a16:creationId xmlns:a16="http://schemas.microsoft.com/office/drawing/2014/main" id="{79990361-2170-939E-BA00-90ADBC4702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37" y="4652224"/>
            <a:ext cx="1393063" cy="885176"/>
          </a:xfrm>
          <a:prstGeom prst="rect">
            <a:avLst/>
          </a:prstGeom>
        </p:spPr>
      </p:pic>
      <p:sp>
        <p:nvSpPr>
          <p:cNvPr id="10" name="Šipka doprava 9"/>
          <p:cNvSpPr/>
          <p:nvPr/>
        </p:nvSpPr>
        <p:spPr>
          <a:xfrm>
            <a:off x="5639416" y="3825702"/>
            <a:ext cx="1705626" cy="145707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Šipka doprava 8"/>
          <p:cNvSpPr/>
          <p:nvPr/>
        </p:nvSpPr>
        <p:spPr>
          <a:xfrm>
            <a:off x="1044088" y="3855972"/>
            <a:ext cx="1705626" cy="145707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" name="Obdélník 3"/>
          <p:cNvSpPr/>
          <p:nvPr/>
        </p:nvSpPr>
        <p:spPr>
          <a:xfrm>
            <a:off x="2754532" y="3693410"/>
            <a:ext cx="2862318" cy="1782198"/>
          </a:xfrm>
          <a:prstGeom prst="rect">
            <a:avLst/>
          </a:prstGeom>
          <a:blipFill dpi="0" rotWithShape="1">
            <a:blip r:embed="rId5">
              <a:alphaModFix amt="60000"/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geologické zásoby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056622" y="4169399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přítok =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640625" y="4334946"/>
            <a:ext cx="138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= odtok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128137" y="2294875"/>
            <a:ext cx="22142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700" b="1" dirty="0"/>
              <a:t>Přirozený stav</a:t>
            </a:r>
          </a:p>
        </p:txBody>
      </p:sp>
      <p:cxnSp>
        <p:nvCxnSpPr>
          <p:cNvPr id="14" name="Přímá spojnice 13"/>
          <p:cNvCxnSpPr/>
          <p:nvPr/>
        </p:nvCxnSpPr>
        <p:spPr>
          <a:xfrm>
            <a:off x="2749714" y="3693410"/>
            <a:ext cx="2867136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5616851" y="3508841"/>
            <a:ext cx="19456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b="1" dirty="0">
                <a:solidFill>
                  <a:srgbClr val="00B0F0"/>
                </a:solidFill>
              </a:rPr>
              <a:t>dotace vodních toků a</a:t>
            </a:r>
          </a:p>
          <a:p>
            <a:r>
              <a:rPr lang="cs-CZ" sz="1500" b="1" dirty="0">
                <a:solidFill>
                  <a:srgbClr val="00B0F0"/>
                </a:solidFill>
              </a:rPr>
              <a:t>pramenů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993122" y="3705930"/>
            <a:ext cx="25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hladina podzemních vod</a:t>
            </a:r>
          </a:p>
        </p:txBody>
      </p:sp>
      <p:pic>
        <p:nvPicPr>
          <p:cNvPr id="5122" name="Picture 2" descr="Výsledek obrázku pro smajlík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362" y="2903543"/>
            <a:ext cx="755200" cy="5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BBFB1D6-1B80-4B98-AF65-81ED70097AE5}"/>
              </a:ext>
            </a:extLst>
          </p:cNvPr>
          <p:cNvSpPr/>
          <p:nvPr/>
        </p:nvSpPr>
        <p:spPr>
          <a:xfrm>
            <a:off x="945984" y="4371571"/>
            <a:ext cx="183223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přírodní zdroje</a:t>
            </a:r>
          </a:p>
        </p:txBody>
      </p:sp>
      <p:pic>
        <p:nvPicPr>
          <p:cNvPr id="24" name="Obrázek 23" descr="Obsah obrázku kreslené, klipart, Grafika, kreativita&#10;&#10;Popis byl vytvořen automaticky">
            <a:extLst>
              <a:ext uri="{FF2B5EF4-FFF2-40B4-BE49-F238E27FC236}">
                <a16:creationId xmlns:a16="http://schemas.microsoft.com/office/drawing/2014/main" id="{82C77384-758A-43D4-F913-DCFAEE4626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05" y="3132859"/>
            <a:ext cx="1329359" cy="997020"/>
          </a:xfrm>
          <a:prstGeom prst="rect">
            <a:avLst/>
          </a:prstGeom>
        </p:spPr>
      </p:pic>
      <p:pic>
        <p:nvPicPr>
          <p:cNvPr id="32" name="Obrázek 31" descr="Obsah obrázku kreativita, ilustrace&#10;&#10;Popis byl vytvořen automaticky se střední mírou spolehlivosti">
            <a:extLst>
              <a:ext uri="{FF2B5EF4-FFF2-40B4-BE49-F238E27FC236}">
                <a16:creationId xmlns:a16="http://schemas.microsoft.com/office/drawing/2014/main" id="{FF7DB2B8-4551-254F-E195-DED8B3203A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33" y="3834341"/>
            <a:ext cx="1175696" cy="1080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365361-8CFA-F834-1423-F0ACE7CC3A4A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5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Princip udržitelného množství jímaných vod</a:t>
            </a:r>
          </a:p>
        </p:txBody>
      </p:sp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E3013F07-3392-9952-054D-202D67063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88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45"/>
    </mc:Choice>
    <mc:Fallback xmlns="">
      <p:transition spd="slow" advTm="84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59" x="1539875" y="4446588"/>
          <p14:tracePt t="10663" x="1590675" y="4446588"/>
          <p14:tracePt t="10671" x="1639888" y="4475163"/>
          <p14:tracePt t="10697" x="1790700" y="4503738"/>
          <p14:tracePt t="10731" x="1919288" y="4552950"/>
          <p14:tracePt t="10764" x="1930400" y="4552950"/>
          <p14:tracePt t="10903" x="1930400" y="4548188"/>
          <p14:tracePt t="10910" x="1924050" y="4530725"/>
          <p14:tracePt t="10931" x="1852613" y="4519613"/>
          <p14:tracePt t="10964" x="1728788" y="4486275"/>
          <p14:tracePt t="10967" x="1717675" y="4486275"/>
          <p14:tracePt t="10997" x="1701800" y="4486275"/>
          <p14:tracePt t="11046" x="1690688" y="4486275"/>
          <p14:tracePt t="11158" x="1690688" y="4475163"/>
          <p14:tracePt t="11174" x="1695450" y="4464050"/>
          <p14:tracePt t="11199" x="1752600" y="4464050"/>
          <p14:tracePt t="11231" x="1819275" y="4464050"/>
          <p14:tracePt t="11334" x="1819275" y="4446588"/>
          <p14:tracePt t="11342" x="1797050" y="4435475"/>
          <p14:tracePt t="11364" x="1701800" y="4402138"/>
          <p14:tracePt t="11367" x="1684338" y="4402138"/>
          <p14:tracePt t="11398" x="1557338" y="4375150"/>
          <p14:tracePt t="11431" x="1473200" y="4375150"/>
          <p14:tracePt t="11465" x="1462088" y="4375150"/>
          <p14:tracePt t="11910" x="1444625" y="4375150"/>
          <p14:tracePt t="12056" x="1473200" y="4397375"/>
          <p14:tracePt t="12064" x="1500188" y="4413250"/>
          <p14:tracePt t="12097" x="1584325" y="4424363"/>
          <p14:tracePt t="12262" x="1606550" y="4424363"/>
          <p14:tracePt t="12270" x="1639888" y="4413250"/>
          <p14:tracePt t="12298" x="1662113" y="4391025"/>
          <p14:tracePt t="12332" x="1679575" y="4375150"/>
          <p14:tracePt t="12374" x="1690688" y="4364038"/>
          <p14:tracePt t="12901" x="0" y="0"/>
        </p14:tracePtLst>
        <p14:tracePtLst>
          <p14:tracePt t="13538" x="1590675" y="4368800"/>
          <p14:tracePt t="13611" x="1646238" y="4379913"/>
          <p14:tracePt t="13619" x="1657350" y="4391025"/>
          <p14:tracePt t="13631" x="1701800" y="4408488"/>
          <p14:tracePt t="13662" x="1824038" y="4435475"/>
          <p14:tracePt t="13665" x="1835150" y="4446588"/>
          <p14:tracePt t="13696" x="1846263" y="4446588"/>
          <p14:tracePt t="13737" x="1857375" y="4446588"/>
          <p14:tracePt t="13765" x="1897063" y="4446588"/>
          <p14:tracePt t="13797" x="1935163" y="4430713"/>
          <p14:tracePt t="13831" x="1963738" y="4402138"/>
          <p14:tracePt t="13866" x="1974850" y="4335463"/>
          <p14:tracePt t="13898" x="1974850" y="4308475"/>
          <p14:tracePt t="13932" x="1974850" y="4257675"/>
          <p14:tracePt t="13964" x="1974850" y="4179888"/>
          <p14:tracePt t="13997" x="1970088" y="4140200"/>
          <p14:tracePt t="14031" x="1868488" y="4067175"/>
          <p14:tracePt t="14034" x="1841500" y="4067175"/>
          <p14:tracePt t="14064" x="1752600" y="4051300"/>
          <p14:tracePt t="14068" x="1739900" y="4051300"/>
          <p14:tracePt t="14098" x="1624013" y="4051300"/>
          <p14:tracePt t="14131" x="1528763" y="4051300"/>
          <p14:tracePt t="14164" x="1428750" y="4051300"/>
          <p14:tracePt t="14197" x="1389063" y="4051300"/>
          <p14:tracePt t="14231" x="1333500" y="4073525"/>
          <p14:tracePt t="14236" x="1316038" y="4084638"/>
          <p14:tracePt t="14264" x="1293813" y="4113213"/>
          <p14:tracePt t="14267" x="1266825" y="4129088"/>
          <p14:tracePt t="14298" x="1200150" y="4184650"/>
          <p14:tracePt t="14331" x="1182688" y="4235450"/>
          <p14:tracePt t="14364" x="1182688" y="4335463"/>
          <p14:tracePt t="14397" x="1260475" y="4419600"/>
          <p14:tracePt t="14431" x="1349375" y="4475163"/>
          <p14:tracePt t="14464" x="1360488" y="4475163"/>
          <p14:tracePt t="14498" x="1428750" y="4492625"/>
          <p14:tracePt t="14531" x="1511300" y="4492625"/>
          <p14:tracePt t="14564" x="1573213" y="4492625"/>
          <p14:tracePt t="14597" x="1657350" y="4492625"/>
          <p14:tracePt t="14632" x="1679575" y="4492625"/>
          <p14:tracePt t="14664" x="1690688" y="4492625"/>
          <p14:tracePt t="14667" x="1717675" y="4492625"/>
          <p14:tracePt t="14698" x="1757363" y="4430713"/>
          <p14:tracePt t="14732" x="1790700" y="4313238"/>
          <p14:tracePt t="14764" x="1801813" y="4195763"/>
          <p14:tracePt t="14797" x="1801813" y="4129088"/>
          <p14:tracePt t="14831" x="1801813" y="4051300"/>
          <p14:tracePt t="14864" x="1801813" y="3984625"/>
          <p14:tracePt t="14867" x="1801813" y="3973513"/>
          <p14:tracePt t="14898" x="1785938" y="3906838"/>
          <p14:tracePt t="14931" x="1706563" y="3895725"/>
          <p14:tracePt t="14964" x="1624013" y="3895725"/>
          <p14:tracePt t="14998" x="1568450" y="3878263"/>
          <p14:tracePt t="15067" x="1568450" y="3883025"/>
          <p14:tracePt t="15074" x="1568450" y="3900488"/>
          <p14:tracePt t="15098" x="1568450" y="3951288"/>
          <p14:tracePt t="15131" x="1651000" y="4056063"/>
          <p14:tracePt t="15165" x="1717675" y="4095750"/>
          <p14:tracePt t="15210" x="1728788" y="4095750"/>
          <p14:tracePt t="15232" x="1746250" y="4084638"/>
          <p14:tracePt t="15235" x="1757363" y="4056063"/>
          <p14:tracePt t="15264" x="1812925" y="4000500"/>
          <p14:tracePt t="15298" x="1857375" y="3922713"/>
          <p14:tracePt t="15331" x="1874838" y="3822700"/>
          <p14:tracePt t="15365" x="1874838" y="3687763"/>
          <p14:tracePt t="15397" x="1841500" y="3638550"/>
          <p14:tracePt t="15403" x="1808163" y="3605213"/>
          <p14:tracePt t="15431" x="1779588" y="3582988"/>
          <p14:tracePt t="15434" x="1752600" y="3565525"/>
          <p14:tracePt t="15464" x="1628775" y="3549650"/>
          <p14:tracePt t="15467" x="1562100" y="3549650"/>
          <p14:tracePt t="15500" x="1406525" y="3503613"/>
          <p14:tracePt t="15531" x="1322388" y="3503613"/>
          <p14:tracePt t="15565" x="1227138" y="3538538"/>
          <p14:tracePt t="15571" x="1211263" y="3571875"/>
          <p14:tracePt t="15598" x="1182688" y="3660775"/>
          <p14:tracePt t="15632" x="1131888" y="3778250"/>
          <p14:tracePt t="15636" x="1131888" y="3805238"/>
          <p14:tracePt t="15665" x="1131888" y="3929063"/>
          <p14:tracePt t="15668" x="1131888" y="3962400"/>
          <p14:tracePt t="15699" x="1222375" y="4095750"/>
          <p14:tracePt t="15731" x="1360488" y="4157663"/>
          <p14:tracePt t="15764" x="1400175" y="4157663"/>
          <p14:tracePt t="15797" x="1450975" y="4151313"/>
          <p14:tracePt t="15834" x="1462088" y="4140200"/>
          <p14:tracePt t="15898" x="1477963" y="4124325"/>
          <p14:tracePt t="15912" x="0" y="0"/>
        </p14:tracePtLst>
        <p14:tracePtLst>
          <p14:tracePt t="16725" x="1216025" y="4435475"/>
          <p14:tracePt t="16750" x="1211263" y="4435475"/>
          <p14:tracePt t="16766" x="1182688" y="4435475"/>
          <p14:tracePt t="16798" x="1071563" y="4435475"/>
          <p14:tracePt t="16831" x="954088" y="4424363"/>
          <p14:tracePt t="16864" x="903288" y="4424363"/>
          <p14:tracePt t="16898" x="825500" y="4424363"/>
          <p14:tracePt t="16902" x="809625" y="4424363"/>
          <p14:tracePt t="16931" x="787400" y="4430713"/>
          <p14:tracePt t="16990" x="769938" y="4430713"/>
          <p14:tracePt t="17006" x="730250" y="4459288"/>
          <p14:tracePt t="17030" x="692150" y="4497388"/>
          <p14:tracePt t="17063" x="674688" y="4525963"/>
          <p14:tracePt t="17096" x="663575" y="4537075"/>
          <p14:tracePt t="17134" x="652463" y="4581525"/>
          <p14:tracePt t="17163" x="652463" y="4603750"/>
          <p14:tracePt t="17165" x="652463" y="4614863"/>
          <p14:tracePt t="17196" x="652463" y="4670425"/>
          <p14:tracePt t="17230" x="652463" y="4725988"/>
          <p14:tracePt t="17263" x="669925" y="4776788"/>
          <p14:tracePt t="17296" x="696913" y="4799013"/>
          <p14:tracePt t="17331" x="725488" y="4827588"/>
          <p14:tracePt t="17334" x="736600" y="4843463"/>
          <p14:tracePt t="17363" x="747713" y="4854575"/>
          <p14:tracePt t="17396" x="774700" y="4876800"/>
          <p14:tracePt t="17431" x="787400" y="4876800"/>
          <p14:tracePt t="17463" x="903288" y="4894263"/>
          <p14:tracePt t="17496" x="1016000" y="4894263"/>
          <p14:tracePt t="17529" x="1109663" y="4894263"/>
          <p14:tracePt t="17563" x="1193800" y="4905375"/>
          <p14:tracePt t="17565" x="1216025" y="4905375"/>
          <p14:tracePt t="17596" x="1289050" y="4905375"/>
          <p14:tracePt t="17598" x="1316038" y="4905375"/>
          <p14:tracePt t="17630" x="1395413" y="4905375"/>
          <p14:tracePt t="17663" x="1422400" y="4905375"/>
          <p14:tracePt t="17696" x="1433513" y="4905375"/>
          <p14:tracePt t="17730" x="1517650" y="4905375"/>
          <p14:tracePt t="17763" x="1579563" y="4905375"/>
          <p14:tracePt t="17796" x="1595438" y="4905375"/>
          <p14:tracePt t="17838" x="1606550" y="4905375"/>
          <p14:tracePt t="17863" x="1617663" y="4905375"/>
          <p14:tracePt t="17896" x="1673225" y="4905375"/>
          <p14:tracePt t="17930" x="1684338" y="4916488"/>
          <p14:tracePt t="17982" x="1695450" y="4916488"/>
          <p14:tracePt t="17997" x="1706563" y="4932363"/>
          <p14:tracePt t="18029" x="1735138" y="4932363"/>
          <p14:tracePt t="18094" x="1746250" y="4932363"/>
          <p14:tracePt t="18110" x="1790700" y="4943475"/>
          <p14:tracePt t="18131" x="1801813" y="4943475"/>
          <p14:tracePt t="18238" x="1830388" y="4960938"/>
          <p14:tracePt t="18246" x="1846263" y="4960938"/>
          <p14:tracePt t="18366" x="1857375" y="4972050"/>
          <p14:tracePt t="18375" x="1868488" y="4972050"/>
          <p14:tracePt t="18398" x="1897063" y="4972050"/>
          <p14:tracePt t="18431" x="1935163" y="4972050"/>
          <p14:tracePt t="18465" x="1974850" y="4972050"/>
          <p14:tracePt t="18497" x="2074863" y="4987925"/>
          <p14:tracePt t="18531" x="2125663" y="5005388"/>
          <p14:tracePt t="18564" x="2154238" y="5016500"/>
          <p14:tracePt t="18567" x="2181225" y="5016500"/>
          <p14:tracePt t="18598" x="2203450" y="5016500"/>
          <p14:tracePt t="18631" x="2270125" y="5016500"/>
          <p14:tracePt t="18664" x="2398713" y="5016500"/>
          <p14:tracePt t="18671" x="2443163" y="5016500"/>
          <p14:tracePt t="18697" x="2498725" y="5016500"/>
          <p14:tracePt t="18731" x="2593975" y="5016500"/>
          <p14:tracePt t="18735" x="2605088" y="5016500"/>
          <p14:tracePt t="18764" x="2616200" y="5016500"/>
          <p14:tracePt t="18798" x="2644775" y="4994275"/>
          <p14:tracePt t="18831" x="2655888" y="4983163"/>
          <p14:tracePt t="18866" x="2711450" y="4938713"/>
          <p14:tracePt t="18872" x="2744788" y="4910138"/>
          <p14:tracePt t="18898" x="2800350" y="4821238"/>
          <p14:tracePt t="18931" x="2844800" y="4754563"/>
          <p14:tracePt t="18935" x="2844800" y="4725988"/>
          <p14:tracePt t="18965" x="2844800" y="4687888"/>
          <p14:tracePt t="18968" x="2844800" y="4659313"/>
          <p14:tracePt t="18998" x="2844800" y="4581525"/>
          <p14:tracePt t="19031" x="2778125" y="4492625"/>
          <p14:tracePt t="19065" x="2678113" y="4435475"/>
          <p14:tracePt t="19097" x="2578100" y="4397375"/>
          <p14:tracePt t="19131" x="2443163" y="4346575"/>
          <p14:tracePt t="19135" x="2393950" y="4330700"/>
          <p14:tracePt t="19165" x="2225675" y="4297363"/>
          <p14:tracePt t="19197" x="2165350" y="4257675"/>
          <p14:tracePt t="19231" x="2114550" y="4257675"/>
          <p14:tracePt t="19235" x="2085975" y="4257675"/>
          <p14:tracePt t="19264" x="1997075" y="4257675"/>
          <p14:tracePt t="19268" x="1930400" y="4257675"/>
          <p14:tracePt t="19298" x="1662113" y="4257675"/>
          <p14:tracePt t="19331" x="1373188" y="4257675"/>
          <p14:tracePt t="19365" x="1116013" y="4240213"/>
          <p14:tracePt t="19397" x="982663" y="4240213"/>
          <p14:tracePt t="19431" x="769938" y="4240213"/>
          <p14:tracePt t="19435" x="703263" y="4251325"/>
          <p14:tracePt t="19464" x="614363" y="4279900"/>
          <p14:tracePt t="19468" x="603250" y="4279900"/>
          <p14:tracePt t="19498" x="485775" y="4375150"/>
          <p14:tracePt t="19532" x="419100" y="4452938"/>
          <p14:tracePt t="19565" x="384175" y="4570413"/>
          <p14:tracePt t="19597" x="368300" y="4687888"/>
          <p14:tracePt t="19631" x="379413" y="4754563"/>
          <p14:tracePt t="19636" x="390525" y="4770438"/>
          <p14:tracePt t="19664" x="457200" y="4810125"/>
          <p14:tracePt t="19668" x="490538" y="4827588"/>
          <p14:tracePt t="19698" x="747713" y="4910138"/>
          <p14:tracePt t="19731" x="1076325" y="4983163"/>
          <p14:tracePt t="19764" x="1355725" y="5022850"/>
          <p14:tracePt t="19797" x="1728788" y="5038725"/>
          <p14:tracePt t="19831" x="1879600" y="5033963"/>
          <p14:tracePt t="19835" x="1897063" y="5033963"/>
          <p14:tracePt t="19864" x="1919288" y="5033963"/>
          <p14:tracePt t="19898" x="1992313" y="5016500"/>
          <p14:tracePt t="19931" x="2103438" y="4960938"/>
          <p14:tracePt t="19964" x="2187575" y="4932363"/>
          <p14:tracePt t="19995" x="2314575" y="4921250"/>
          <p14:tracePt t="20032" x="2589213" y="4921250"/>
          <p14:tracePt t="20036" x="2638425" y="4921250"/>
          <p14:tracePt t="20064" x="2767013" y="4887913"/>
          <p14:tracePt t="20067" x="2778125" y="4876800"/>
          <p14:tracePt t="20098" x="2862263" y="4860925"/>
          <p14:tracePt t="20132" x="2900363" y="4843463"/>
          <p14:tracePt t="20164" x="2990850" y="4832350"/>
          <p14:tracePt t="20197" x="3073400" y="4759325"/>
          <p14:tracePt t="20232" x="3130550" y="4710113"/>
          <p14:tracePt t="20265" x="3130550" y="4681538"/>
          <p14:tracePt t="20268" x="3130550" y="4670425"/>
          <p14:tracePt t="20298" x="3141663" y="4586288"/>
          <p14:tracePt t="20332" x="3152775" y="4508500"/>
          <p14:tracePt t="20364" x="3068638" y="4419600"/>
          <p14:tracePt t="20398" x="2911475" y="4341813"/>
          <p14:tracePt t="20431" x="2733675" y="4297363"/>
          <p14:tracePt t="20435" x="2667000" y="4279900"/>
          <p14:tracePt t="20464" x="2538413" y="4246563"/>
          <p14:tracePt t="20467" x="2493963" y="4246563"/>
          <p14:tracePt t="20498" x="2360613" y="4246563"/>
          <p14:tracePt t="20531" x="2159000" y="4213225"/>
          <p14:tracePt t="20564" x="1952625" y="4195763"/>
          <p14:tracePt t="20597" x="1797050" y="4195763"/>
          <p14:tracePt t="20602" x="1752600" y="4195763"/>
          <p14:tracePt t="20631" x="1662113" y="4195763"/>
          <p14:tracePt t="20635" x="1601788" y="4195763"/>
          <p14:tracePt t="20664" x="1495425" y="4206875"/>
          <p14:tracePt t="20668" x="1406525" y="4206875"/>
          <p14:tracePt t="20698" x="1138238" y="4224338"/>
          <p14:tracePt t="20731" x="947738" y="4257675"/>
          <p14:tracePt t="20764" x="769938" y="4286250"/>
          <p14:tracePt t="20797" x="652463" y="4346575"/>
          <p14:tracePt t="20831" x="552450" y="4419600"/>
          <p14:tracePt t="20835" x="534988" y="4430713"/>
          <p14:tracePt t="20864" x="512763" y="4459288"/>
          <p14:tracePt t="20867" x="501650" y="4470400"/>
          <p14:tracePt t="20899" x="485775" y="4537075"/>
          <p14:tracePt t="20931" x="485775" y="4630738"/>
          <p14:tracePt t="20964" x="496888" y="4670425"/>
          <p14:tracePt t="20998" x="619125" y="4765675"/>
          <p14:tracePt t="21031" x="798513" y="4832350"/>
          <p14:tracePt t="21035" x="847725" y="4843463"/>
          <p14:tracePt t="21064" x="954088" y="4876800"/>
          <p14:tracePt t="21067" x="1020763" y="4876800"/>
          <p14:tracePt t="21099" x="1222375" y="4943475"/>
          <p14:tracePt t="21131" x="1344613" y="4954588"/>
          <p14:tracePt t="21164" x="1495425" y="4954588"/>
          <p14:tracePt t="21198" x="1684338" y="4954588"/>
          <p14:tracePt t="21230" x="1841500" y="4954588"/>
          <p14:tracePt t="21235" x="1879600" y="4954588"/>
          <p14:tracePt t="21264" x="1970088" y="4949825"/>
          <p14:tracePt t="21268" x="2019300" y="4949825"/>
          <p14:tracePt t="21298" x="2209800" y="4949825"/>
          <p14:tracePt t="21331" x="2309813" y="4949825"/>
          <p14:tracePt t="21364" x="2427288" y="4932363"/>
          <p14:tracePt t="21371" x="2454275" y="4932363"/>
          <p14:tracePt t="21397" x="2527300" y="4916488"/>
          <p14:tracePt t="21431" x="2571750" y="4872038"/>
          <p14:tracePt t="21491" x="2582863" y="4872038"/>
          <p14:tracePt t="21498" x="2600325" y="4860925"/>
          <p14:tracePt t="21531" x="2649538" y="4821238"/>
          <p14:tracePt t="21564" x="2689225" y="4803775"/>
          <p14:tracePt t="21571" x="2705100" y="4776788"/>
          <p14:tracePt t="21597" x="2716213" y="4754563"/>
          <p14:tracePt t="21631" x="2733675" y="4687888"/>
          <p14:tracePt t="21635" x="2744788" y="4659313"/>
          <p14:tracePt t="21665" x="2762250" y="4564063"/>
          <p14:tracePt t="21668" x="2762250" y="4525963"/>
          <p14:tracePt t="21698" x="2762250" y="4486275"/>
          <p14:tracePt t="21731" x="2700338" y="4430713"/>
          <p14:tracePt t="21765" x="2611438" y="4352925"/>
          <p14:tracePt t="21772" x="2571750" y="4352925"/>
          <p14:tracePt t="21797" x="2509838" y="4324350"/>
          <p14:tracePt t="21831" x="2393950" y="4313238"/>
          <p14:tracePt t="21835" x="2365375" y="4297363"/>
          <p14:tracePt t="21866" x="2270125" y="4268788"/>
          <p14:tracePt t="21898" x="2041525" y="4235450"/>
          <p14:tracePt t="21931" x="1746250" y="4217988"/>
          <p14:tracePt t="21965" x="1473200" y="4217988"/>
          <p14:tracePt t="21997" x="1238250" y="4217988"/>
          <p14:tracePt t="22031" x="1093788" y="4217988"/>
          <p14:tracePt t="22035" x="1065213" y="4217988"/>
          <p14:tracePt t="22064" x="958850" y="4217988"/>
          <p14:tracePt t="22068" x="947738" y="4217988"/>
          <p14:tracePt t="22098" x="920750" y="4217988"/>
          <p14:tracePt t="22131" x="881063" y="4264025"/>
          <p14:tracePt t="22164" x="825500" y="4352925"/>
          <p14:tracePt t="22168" x="814388" y="4364038"/>
          <p14:tracePt t="22198" x="787400" y="4430713"/>
          <p14:tracePt t="22232" x="787400" y="4441825"/>
          <p14:tracePt t="22265" x="774700" y="4492625"/>
          <p14:tracePt t="22297" x="774700" y="4592638"/>
          <p14:tracePt t="22331" x="798513" y="4676775"/>
          <p14:tracePt t="22336" x="809625" y="4687888"/>
          <p14:tracePt t="22364" x="914400" y="4732338"/>
          <p14:tracePt t="22368" x="925513" y="4732338"/>
          <p14:tracePt t="22398" x="1087438" y="4814888"/>
          <p14:tracePt t="22431" x="1271588" y="4899025"/>
          <p14:tracePt t="22464" x="1473200" y="4949825"/>
          <p14:tracePt t="22497" x="1584325" y="4949825"/>
          <p14:tracePt t="22531" x="1717675" y="4999038"/>
          <p14:tracePt t="22535" x="1735138" y="4999038"/>
          <p14:tracePt t="22564" x="1774825" y="5011738"/>
          <p14:tracePt t="22630" x="1785938" y="5011738"/>
          <p14:tracePt t="22638" x="1797050" y="5011738"/>
          <p14:tracePt t="22665" x="1808163" y="5011738"/>
          <p14:tracePt t="22697" x="1846263" y="5011738"/>
          <p14:tracePt t="23031" x="1863725" y="5011738"/>
          <p14:tracePt t="23045" x="0" y="0"/>
        </p14:tracePtLst>
        <p14:tracePtLst>
          <p14:tracePt t="23822" x="3448050" y="5233988"/>
          <p14:tracePt t="23926" x="3463925" y="5245100"/>
          <p14:tracePt t="23943" x="3486150" y="5245100"/>
          <p14:tracePt t="23964" x="3554413" y="5278438"/>
          <p14:tracePt t="23967" x="3614738" y="5307013"/>
          <p14:tracePt t="23998" x="3876675" y="5391150"/>
          <p14:tracePt t="24031" x="4129088" y="5391150"/>
          <p14:tracePt t="24064" x="4418013" y="5284788"/>
          <p14:tracePt t="24071" x="4451350" y="5251450"/>
          <p14:tracePt t="24097" x="4557713" y="5172075"/>
          <p14:tracePt t="24131" x="4586288" y="5100638"/>
          <p14:tracePt t="24136" x="4586288" y="5078413"/>
          <p14:tracePt t="24164" x="4597400" y="5049838"/>
          <p14:tracePt t="24168" x="4597400" y="5038725"/>
          <p14:tracePt t="24198" x="4613275" y="4999038"/>
          <p14:tracePt t="24231" x="4641850" y="4960938"/>
          <p14:tracePt t="24265" x="4670425" y="4943475"/>
          <p14:tracePt t="24297" x="4752975" y="4887913"/>
          <p14:tracePt t="24331" x="4852988" y="4827588"/>
          <p14:tracePt t="24335" x="4899025" y="4810125"/>
          <p14:tracePt t="24365" x="4987925" y="4781550"/>
          <p14:tracePt t="24368" x="5003800" y="4781550"/>
          <p14:tracePt t="24398" x="5026025" y="4759325"/>
          <p14:tracePt t="24431" x="5094288" y="4732338"/>
          <p14:tracePt t="24465" x="5176838" y="4692650"/>
          <p14:tracePt t="24471" x="5176838" y="4648200"/>
          <p14:tracePt t="24497" x="5194300" y="4559300"/>
          <p14:tracePt t="24531" x="5194300" y="4368800"/>
          <p14:tracePt t="24535" x="5183188" y="4335463"/>
          <p14:tracePt t="24565" x="5138738" y="4246563"/>
          <p14:tracePt t="24568" x="5094288" y="4202113"/>
          <p14:tracePt t="24598" x="4932363" y="4090988"/>
          <p14:tracePt t="24630" x="4792663" y="4029075"/>
          <p14:tracePt t="24665" x="4675188" y="4000500"/>
          <p14:tracePt t="24697" x="4468813" y="4000500"/>
          <p14:tracePt t="24731" x="4167188" y="3962400"/>
          <p14:tracePt t="24735" x="4100513" y="3944938"/>
          <p14:tracePt t="24764" x="3994150" y="3944938"/>
          <p14:tracePt t="24769" x="3967163" y="3944938"/>
          <p14:tracePt t="24796" x="3832225" y="3944938"/>
          <p14:tracePt t="24829" x="3536950" y="3944938"/>
          <p14:tracePt t="24862" x="3279775" y="3944938"/>
          <p14:tracePt t="24895" x="3113088" y="3944938"/>
          <p14:tracePt t="24928" x="3090863" y="3944938"/>
          <p14:tracePt t="24964" x="3035300" y="3944938"/>
          <p14:tracePt t="24968" x="3006725" y="3956050"/>
          <p14:tracePt t="24998" x="2889250" y="4157663"/>
          <p14:tracePt t="25030" x="2822575" y="4352925"/>
          <p14:tracePt t="25065" x="2806700" y="4530725"/>
          <p14:tracePt t="25097" x="2806700" y="4614863"/>
          <p14:tracePt t="25131" x="2806700" y="4737100"/>
          <p14:tracePt t="25136" x="2811463" y="4754563"/>
          <p14:tracePt t="25164" x="2928938" y="4865688"/>
          <p14:tracePt t="25168" x="2962275" y="4883150"/>
          <p14:tracePt t="25198" x="3130550" y="5016500"/>
          <p14:tracePt t="25233" x="3219450" y="5056188"/>
          <p14:tracePt t="25237" x="3246438" y="5072063"/>
          <p14:tracePt t="25264" x="3436938" y="5122863"/>
          <p14:tracePt t="25267" x="3486150" y="5156200"/>
          <p14:tracePt t="25298" x="3798888" y="5233988"/>
          <p14:tracePt t="25331" x="4056063" y="5267325"/>
          <p14:tracePt t="25364" x="4233863" y="5300663"/>
          <p14:tracePt t="25398" x="4256088" y="5300663"/>
          <p14:tracePt t="25434" x="4267200" y="5300663"/>
          <p14:tracePt t="25464" x="4357688" y="5300663"/>
          <p14:tracePt t="25468" x="4440238" y="5300663"/>
          <p14:tracePt t="25498" x="4597400" y="5300663"/>
          <p14:tracePt t="25532" x="4826000" y="5300663"/>
          <p14:tracePt t="25564" x="5121275" y="5289550"/>
          <p14:tracePt t="25597" x="5367338" y="5200650"/>
          <p14:tracePt t="25631" x="5507038" y="5172075"/>
          <p14:tracePt t="25635" x="5518150" y="5160963"/>
          <p14:tracePt t="25664" x="5573713" y="5105400"/>
          <p14:tracePt t="25667" x="5584825" y="5094288"/>
          <p14:tracePt t="25698" x="5646738" y="4987925"/>
          <p14:tracePt t="25731" x="5695950" y="4787900"/>
          <p14:tracePt t="25764" x="5713413" y="4654550"/>
          <p14:tracePt t="25797" x="5702300" y="4537075"/>
          <p14:tracePt t="25832" x="5646738" y="4419600"/>
          <p14:tracePt t="25835" x="5629275" y="4408488"/>
          <p14:tracePt t="25864" x="5600700" y="4352925"/>
          <p14:tracePt t="25867" x="5589588" y="4319588"/>
          <p14:tracePt t="25898" x="5500688" y="4251325"/>
          <p14:tracePt t="25931" x="5283200" y="4202113"/>
          <p14:tracePt t="25964" x="5010150" y="4168775"/>
          <p14:tracePt t="25997" x="4613275" y="4168775"/>
          <p14:tracePt t="26002" x="4462463" y="4168775"/>
          <p14:tracePt t="26030" x="4217988" y="4179888"/>
          <p14:tracePt t="26034" x="4206875" y="4179888"/>
          <p14:tracePt t="26065" x="4167188" y="4191000"/>
          <p14:tracePt t="26068" x="4151313" y="4191000"/>
          <p14:tracePt t="26330" x="4151313" y="4206875"/>
          <p14:tracePt t="26345" x="0" y="0"/>
        </p14:tracePtLst>
        <p14:tracePtLst>
          <p14:tracePt t="26818" x="4318000" y="4286250"/>
          <p14:tracePt t="27209" x="0" y="0"/>
        </p14:tracePtLst>
        <p14:tracePtLst>
          <p14:tracePt t="27440" x="4575175" y="4224338"/>
          <p14:tracePt t="27466" x="4568825" y="4229100"/>
          <p14:tracePt t="27609" x="0" y="0"/>
        </p14:tracePtLst>
        <p14:tracePtLst>
          <p14:tracePt t="27922" x="4278313" y="4124325"/>
          <p14:tracePt t="27926" x="4267200" y="4124325"/>
          <p14:tracePt t="27938" x="4240213" y="4129088"/>
          <p14:tracePt t="27964" x="4229100" y="4129088"/>
          <p14:tracePt t="28089" x="0" y="0"/>
        </p14:tracePtLst>
        <p14:tracePtLst>
          <p14:tracePt t="28374" x="4016375" y="4162425"/>
          <p14:tracePt t="28383" x="4000500" y="4173538"/>
          <p14:tracePt t="28398" x="3989388" y="4184650"/>
          <p14:tracePt t="28493" x="0" y="0"/>
        </p14:tracePtLst>
        <p14:tracePtLst>
          <p14:tracePt t="28822" x="3625850" y="4319588"/>
          <p14:tracePt t="28831" x="3598863" y="4319588"/>
          <p14:tracePt t="28864" x="3587750" y="4319588"/>
          <p14:tracePt t="28925" x="0" y="0"/>
        </p14:tracePtLst>
        <p14:tracePtLst>
          <p14:tracePt t="29206" x="3625850" y="4095750"/>
          <p14:tracePt t="29230" x="3625850" y="4084638"/>
          <p14:tracePt t="29341" x="0" y="0"/>
        </p14:tracePtLst>
        <p14:tracePtLst>
          <p14:tracePt t="29637" x="3325813" y="4029075"/>
          <p14:tracePt t="29646" x="3314700" y="4033838"/>
          <p14:tracePt t="29694" x="3297238" y="4051300"/>
          <p14:tracePt t="29741" x="0" y="0"/>
        </p14:tracePtLst>
        <p14:tracePtLst>
          <p14:tracePt t="30035" x="3268663" y="4346575"/>
          <p14:tracePt t="30045" x="3257550" y="4357688"/>
          <p14:tracePt t="30141" x="3263900" y="4357688"/>
          <p14:tracePt t="30157" x="0" y="0"/>
        </p14:tracePtLst>
        <p14:tracePtLst>
          <p14:tracePt t="30391" x="3738563" y="4324350"/>
          <p14:tracePt t="30493" x="3783013" y="4308475"/>
          <p14:tracePt t="30493" x="0" y="0"/>
        </p14:tracePtLst>
        <p14:tracePtLst>
          <p14:tracePt t="30855" x="3871913" y="4195763"/>
          <p14:tracePt t="30957" x="0" y="0"/>
        </p14:tracePtLst>
        <p14:tracePtLst>
          <p14:tracePt t="31189" x="4117975" y="4279900"/>
          <p14:tracePt t="31278" x="4144963" y="4291013"/>
          <p14:tracePt t="31286" x="4162425" y="4291013"/>
          <p14:tracePt t="31296" x="0" y="0"/>
        </p14:tracePtLst>
        <p14:tracePtLst>
          <p14:tracePt t="31525" x="4468813" y="4275138"/>
          <p14:tracePt t="31633" x="0" y="0"/>
        </p14:tracePtLst>
        <p14:tracePtLst>
          <p14:tracePt t="31865" x="4641850" y="4135438"/>
          <p14:tracePt t="31875" x="4652963" y="4146550"/>
          <p14:tracePt t="31906" x="4652963" y="4157663"/>
          <p14:tracePt t="31985" x="0" y="0"/>
        </p14:tracePtLst>
        <p14:tracePtLst>
          <p14:tracePt t="32577" x="4486275" y="4117975"/>
          <p14:tracePt t="32602" x="4479925" y="4140200"/>
          <p14:tracePt t="32610" x="4446588" y="4157663"/>
          <p14:tracePt t="32631" x="4435475" y="4195763"/>
          <p14:tracePt t="32663" x="4406900" y="4279900"/>
          <p14:tracePt t="32666" x="4406900" y="4291013"/>
          <p14:tracePt t="32696" x="4391025" y="4330700"/>
          <p14:tracePt t="32732" x="4379913" y="4341813"/>
          <p14:tracePt t="32794" x="4368800" y="4335463"/>
          <p14:tracePt t="32809" x="0" y="0"/>
        </p14:tracePtLst>
        <p14:tracePtLst>
          <p14:tracePt t="33085" x="4140200" y="4040188"/>
          <p14:tracePt t="33090" x="4122738" y="4051300"/>
          <p14:tracePt t="33129" x="4111625" y="4062413"/>
          <p14:tracePt t="33137" x="4100513" y="4073525"/>
          <p14:tracePt t="33162" x="4083050" y="4140200"/>
          <p14:tracePt t="33195" x="4011613" y="4246563"/>
          <p14:tracePt t="33228" x="3983038" y="4319588"/>
          <p14:tracePt t="33290" x="3983038" y="4313238"/>
          <p14:tracePt t="33305" x="0" y="0"/>
        </p14:tracePtLst>
        <p14:tracePtLst>
          <p14:tracePt t="35061" x="3463925" y="4129088"/>
          <p14:tracePt t="35165" x="0" y="0"/>
        </p14:tracePtLst>
        <p14:tracePtLst>
          <p14:tracePt t="35670" x="4089400" y="4191000"/>
          <p14:tracePt t="35773" x="0" y="0"/>
        </p14:tracePtLst>
        <p14:tracePtLst>
          <p14:tracePt t="36214" x="3794125" y="4224338"/>
          <p14:tracePt t="36238" x="3783013" y="4229100"/>
          <p14:tracePt t="36255" x="3754438" y="4246563"/>
          <p14:tracePt t="36265" x="3743325" y="4246563"/>
          <p14:tracePt t="36349" x="0" y="0"/>
        </p14:tracePtLst>
        <p14:tracePtLst>
          <p14:tracePt t="36646" x="3581400" y="4106863"/>
          <p14:tracePt t="36650" x="3554413" y="4090988"/>
          <p14:tracePt t="36658" x="3543300" y="4090988"/>
          <p14:tracePt t="36670" x="3532188" y="4095750"/>
          <p14:tracePt t="36732" x="0" y="0"/>
        </p14:tracePtLst>
        <p14:tracePtLst>
          <p14:tracePt t="37971" x="3035300" y="4648200"/>
          <p14:tracePt t="37995" x="3073400" y="4648200"/>
          <p14:tracePt t="38002" x="3084513" y="4648200"/>
          <p14:tracePt t="38031" x="3124200" y="4681538"/>
          <p14:tracePt t="38035" x="3135313" y="4699000"/>
          <p14:tracePt t="38063" x="3302000" y="4781550"/>
          <p14:tracePt t="38066" x="3314700" y="4781550"/>
          <p14:tracePt t="38096" x="3463925" y="4843463"/>
          <p14:tracePt t="38098" x="3475038" y="4860925"/>
          <p14:tracePt t="38129" x="3570288" y="4860925"/>
          <p14:tracePt t="38163" x="3727450" y="4872038"/>
          <p14:tracePt t="38196" x="3843338" y="4887913"/>
          <p14:tracePt t="38227" x="3944938" y="4905375"/>
          <p14:tracePt t="38261" x="4056063" y="4905375"/>
          <p14:tracePt t="38294" x="4211638" y="4921250"/>
          <p14:tracePt t="38329" x="4368800" y="4921250"/>
          <p14:tracePt t="38362" x="4486275" y="4921250"/>
          <p14:tracePt t="38397" x="4630738" y="4938713"/>
          <p14:tracePt t="38431" x="4803775" y="4938713"/>
          <p14:tracePt t="38435" x="4848225" y="4938713"/>
          <p14:tracePt t="38464" x="5054600" y="4938713"/>
          <p14:tracePt t="38467" x="5138738" y="4938713"/>
          <p14:tracePt t="38498" x="5356225" y="4927600"/>
          <p14:tracePt t="38531" x="5473700" y="4916488"/>
          <p14:tracePt t="38564" x="5573713" y="4899025"/>
          <p14:tracePt t="38597" x="5611813" y="4887913"/>
          <p14:tracePt t="38635" x="5622925" y="4872038"/>
          <p14:tracePt t="38664" x="5634038" y="4849813"/>
          <p14:tracePt t="38667" x="5634038" y="4803775"/>
          <p14:tracePt t="38698" x="5634038" y="4754563"/>
          <p14:tracePt t="38731" x="5629275" y="4687888"/>
          <p14:tracePt t="38764" x="5629275" y="4608513"/>
          <p14:tracePt t="38797" x="5584825" y="4541838"/>
          <p14:tracePt t="38831" x="5372100" y="4459288"/>
          <p14:tracePt t="38836" x="5300663" y="4441825"/>
          <p14:tracePt t="38864" x="5110163" y="4386263"/>
          <p14:tracePt t="38867" x="5043488" y="4386263"/>
          <p14:tracePt t="38898" x="4830763" y="4352925"/>
          <p14:tracePt t="38932" x="4579938" y="4335463"/>
          <p14:tracePt t="38965" x="4324350" y="4286250"/>
          <p14:tracePt t="38997" x="4071938" y="4286250"/>
          <p14:tracePt t="39031" x="3794125" y="4286250"/>
          <p14:tracePt t="39035" x="3705225" y="4286250"/>
          <p14:tracePt t="39064" x="3452813" y="4286250"/>
          <p14:tracePt t="39068" x="3386138" y="4286250"/>
          <p14:tracePt t="39098" x="3197225" y="4286250"/>
          <p14:tracePt t="39132" x="3024188" y="4286250"/>
          <p14:tracePt t="39164" x="2844800" y="4313238"/>
          <p14:tracePt t="39197" x="2795588" y="4324350"/>
          <p14:tracePt t="39231" x="2767013" y="4352925"/>
          <p14:tracePt t="39235" x="2740025" y="4379913"/>
          <p14:tracePt t="39264" x="2711450" y="4435475"/>
          <p14:tracePt t="39267" x="2700338" y="4464050"/>
          <p14:tracePt t="39298" x="2671763" y="4492625"/>
          <p14:tracePt t="39331" x="2655888" y="4619625"/>
          <p14:tracePt t="39364" x="2722563" y="4799013"/>
          <p14:tracePt t="39397" x="2917825" y="4843463"/>
          <p14:tracePt t="39402" x="2968625" y="4860925"/>
          <p14:tracePt t="39431" x="3152775" y="4899025"/>
          <p14:tracePt t="39434" x="3246438" y="4916488"/>
          <p14:tracePt t="39464" x="3408363" y="4949825"/>
          <p14:tracePt t="39467" x="3436938" y="4949825"/>
          <p14:tracePt t="39498" x="3598863" y="4965700"/>
          <p14:tracePt t="39531" x="3732213" y="4965700"/>
          <p14:tracePt t="39564" x="3983038" y="4965700"/>
          <p14:tracePt t="39597" x="4273550" y="4965700"/>
          <p14:tracePt t="39631" x="4557713" y="4965700"/>
          <p14:tracePt t="39635" x="4624388" y="4965700"/>
          <p14:tracePt t="39664" x="4775200" y="4921250"/>
          <p14:tracePt t="39667" x="4803775" y="4921250"/>
          <p14:tracePt t="39700" x="4932363" y="4887913"/>
          <p14:tracePt t="39731" x="4959350" y="4876800"/>
          <p14:tracePt t="39764" x="5043488" y="4838700"/>
          <p14:tracePt t="39797" x="5127625" y="4770438"/>
          <p14:tracePt t="39831" x="5138738" y="4754563"/>
          <p14:tracePt t="39834" x="5149850" y="4743450"/>
          <p14:tracePt t="39865" x="5160963" y="4732338"/>
          <p14:tracePt t="39898" x="5176838" y="4703763"/>
          <p14:tracePt t="39931" x="5205413" y="4637088"/>
          <p14:tracePt t="39964" x="5205413" y="4559300"/>
          <p14:tracePt t="39998" x="5232400" y="4530725"/>
          <p14:tracePt t="40032" x="5227638" y="4519613"/>
          <p14:tracePt t="40034" x="5210175" y="4503738"/>
          <p14:tracePt t="40065" x="5083175" y="4459288"/>
          <p14:tracePt t="40070" x="4981575" y="4441825"/>
          <p14:tracePt t="40076" x="4937125" y="4441825"/>
          <p14:tracePt t="40097" x="4819650" y="4441825"/>
          <p14:tracePt t="40100" x="4752975" y="4424363"/>
          <p14:tracePt t="40130" x="4579938" y="4424363"/>
          <p14:tracePt t="40164" x="4541838" y="4424363"/>
          <p14:tracePt t="40425" x="0" y="0"/>
        </p14:tracePtLst>
        <p14:tracePtLst>
          <p14:tracePt t="50586" x="1601788" y="4113213"/>
          <p14:tracePt t="50589" x="1601788" y="4124325"/>
          <p14:tracePt t="50626" x="1601788" y="4151313"/>
          <p14:tracePt t="50634" x="1601788" y="4162425"/>
          <p14:tracePt t="50664" x="1651000" y="4202113"/>
          <p14:tracePt t="50667" x="1706563" y="4275138"/>
          <p14:tracePt t="50699" x="1852613" y="4452938"/>
          <p14:tracePt t="50731" x="1935163" y="4508500"/>
          <p14:tracePt t="50822" x="1947863" y="4508500"/>
          <p14:tracePt t="50830" x="1992313" y="4508500"/>
          <p14:tracePt t="50838" x="2019300" y="4541838"/>
          <p14:tracePt t="50863" x="2108200" y="4552950"/>
          <p14:tracePt t="50896" x="2159000" y="4570413"/>
          <p14:tracePt t="50928" x="2270125" y="4570413"/>
          <p14:tracePt t="50962" x="2360613" y="4570413"/>
          <p14:tracePt t="50995" x="2509838" y="4586288"/>
          <p14:tracePt t="52564" x="2505075" y="4586288"/>
          <p14:tracePt t="52565" x="0" y="0"/>
        </p14:tracePtLst>
        <p14:tracePtLst>
          <p14:tracePt t="53357" x="1890713" y="4843463"/>
          <p14:tracePt t="53360" x="1901825" y="4854575"/>
          <p14:tracePt t="53366" x="1912938" y="4854575"/>
          <p14:tracePt t="53396" x="1941513" y="4854575"/>
          <p14:tracePt t="53431" x="1992313" y="4865688"/>
          <p14:tracePt t="53465" x="2063750" y="4883150"/>
          <p14:tracePt t="53498" x="2198688" y="4894263"/>
          <p14:tracePt t="53531" x="2387600" y="4910138"/>
          <p14:tracePt t="53535" x="2454275" y="4910138"/>
          <p14:tracePt t="53562" x="2509838" y="4910138"/>
          <p14:tracePt t="53595" x="2605088" y="4905375"/>
          <p14:tracePt t="53629" x="2616200" y="4894263"/>
          <p14:tracePt t="53664" x="2644775" y="4883150"/>
          <p14:tracePt t="53671" x="2655888" y="4865688"/>
          <p14:tracePt t="53702" x="2682875" y="4854575"/>
          <p14:tracePt t="53730" x="2693988" y="4843463"/>
          <p14:tracePt t="53734" x="2693988" y="4814888"/>
          <p14:tracePt t="53764" x="2711450" y="4759325"/>
          <p14:tracePt t="53768" x="2711450" y="4748213"/>
          <p14:tracePt t="53798" x="2711450" y="4710113"/>
          <p14:tracePt t="53830" x="2689225" y="4643438"/>
          <p14:tracePt t="53864" x="2671763" y="4559300"/>
          <p14:tracePt t="53867" x="2660650" y="4541838"/>
          <p14:tracePt t="53898" x="2571750" y="4459288"/>
          <p14:tracePt t="53931" x="2505075" y="4430713"/>
          <p14:tracePt t="53965" x="2338388" y="4386263"/>
          <p14:tracePt t="53970" x="2287588" y="4386263"/>
          <p14:tracePt t="53997" x="2176463" y="4324350"/>
          <p14:tracePt t="54031" x="2058988" y="4279900"/>
          <p14:tracePt t="54035" x="2030413" y="4279900"/>
          <p14:tracePt t="54065" x="1947863" y="4279900"/>
          <p14:tracePt t="54067" x="1897063" y="4279900"/>
          <p14:tracePt t="54098" x="1701800" y="4279900"/>
          <p14:tracePt t="54131" x="1511300" y="4264025"/>
          <p14:tracePt t="54165" x="1300163" y="4264025"/>
          <p14:tracePt t="54197" x="1071563" y="4275138"/>
          <p14:tracePt t="54231" x="898525" y="4291013"/>
          <p14:tracePt t="54235" x="847725" y="4291013"/>
          <p14:tracePt t="54265" x="825500" y="4319588"/>
          <p14:tracePt t="54268" x="814388" y="4319588"/>
          <p14:tracePt t="54299" x="769938" y="4330700"/>
          <p14:tracePt t="54331" x="730250" y="4402138"/>
          <p14:tracePt t="54365" x="714375" y="4470400"/>
          <p14:tracePt t="54397" x="714375" y="4564063"/>
          <p14:tracePt t="54430" x="719138" y="4630738"/>
          <p14:tracePt t="54436" x="752475" y="4648200"/>
          <p14:tracePt t="54462" x="847725" y="4725988"/>
          <p14:tracePt t="54495" x="1004888" y="4776788"/>
          <p14:tracePt t="54497" x="1076325" y="4810125"/>
          <p14:tracePt t="54529" x="1143000" y="4843463"/>
          <p14:tracePt t="54563" x="1384300" y="4854575"/>
          <p14:tracePt t="54595" x="1662113" y="4876800"/>
          <p14:tracePt t="54631" x="1874838" y="4894263"/>
          <p14:tracePt t="54635" x="1941513" y="4894263"/>
          <p14:tracePt t="54664" x="2125663" y="4894263"/>
          <p14:tracePt t="54667" x="2170113" y="4894263"/>
          <p14:tracePt t="54698" x="2303463" y="4883150"/>
          <p14:tracePt t="54731" x="2520950" y="4883150"/>
          <p14:tracePt t="54764" x="2655888" y="4865688"/>
          <p14:tracePt t="54798" x="2728913" y="4810125"/>
          <p14:tracePt t="54832" x="2767013" y="4792663"/>
          <p14:tracePt t="54835" x="2800350" y="4765675"/>
          <p14:tracePt t="54864" x="2840038" y="4748213"/>
          <p14:tracePt t="54898" x="2917825" y="4721225"/>
          <p14:tracePt t="54932" x="2946400" y="4625975"/>
          <p14:tracePt t="54964" x="2946400" y="4486275"/>
          <p14:tracePt t="54998" x="2844800" y="4386263"/>
          <p14:tracePt t="55031" x="2682875" y="4286250"/>
          <p14:tracePt t="55035" x="2649538" y="4275138"/>
          <p14:tracePt t="55064" x="2527300" y="4240213"/>
          <p14:tracePt t="55067" x="2454275" y="4224338"/>
          <p14:tracePt t="55098" x="2287588" y="4195763"/>
          <p14:tracePt t="55132" x="2052638" y="4146550"/>
          <p14:tracePt t="55164" x="1819275" y="4129088"/>
          <p14:tracePt t="55198" x="1646238" y="4129088"/>
          <p14:tracePt t="55203" x="1635125" y="4129088"/>
          <p14:tracePt t="55231" x="1477963" y="4129088"/>
          <p14:tracePt t="55234" x="1411288" y="4129088"/>
          <p14:tracePt t="55264" x="1293813" y="4129088"/>
          <p14:tracePt t="55267" x="1249363" y="4129088"/>
          <p14:tracePt t="55298" x="1054100" y="4173538"/>
          <p14:tracePt t="55331" x="914400" y="4202113"/>
          <p14:tracePt t="55364" x="820738" y="4229100"/>
          <p14:tracePt t="55397" x="758825" y="4308475"/>
          <p14:tracePt t="55402" x="730250" y="4319588"/>
          <p14:tracePt t="55431" x="708025" y="4346575"/>
          <p14:tracePt t="55435" x="692150" y="4357688"/>
          <p14:tracePt t="55466" x="681038" y="4386263"/>
          <p14:tracePt t="55498" x="681038" y="4452938"/>
          <p14:tracePt t="55531" x="681038" y="4530725"/>
          <p14:tracePt t="55564" x="747713" y="4630738"/>
          <p14:tracePt t="55598" x="925513" y="4699000"/>
          <p14:tracePt t="55603" x="976313" y="4714875"/>
          <p14:tracePt t="55629" x="1143000" y="4743450"/>
          <p14:tracePt t="55664" x="1473200" y="4838700"/>
          <p14:tracePt t="55667" x="1568450" y="4860925"/>
          <p14:tracePt t="55699" x="1863725" y="4876800"/>
          <p14:tracePt t="55731" x="1947863" y="4876800"/>
          <p14:tracePt t="55764" x="1974850" y="4876800"/>
          <p14:tracePt t="55798" x="2041525" y="4876800"/>
          <p14:tracePt t="55803" x="2052638" y="4876800"/>
          <p14:tracePt t="55831" x="2192338" y="4865688"/>
          <p14:tracePt t="55834" x="2203450" y="4865688"/>
          <p14:tracePt t="55864" x="2298700" y="4803775"/>
          <p14:tracePt t="55867" x="2320925" y="4803775"/>
          <p14:tracePt t="55899" x="2349500" y="4803775"/>
          <p14:tracePt t="56122" x="2360613" y="4792663"/>
          <p14:tracePt t="56153" x="0" y="0"/>
        </p14:tracePtLst>
        <p14:tracePtLst>
          <p14:tracePt t="57142" x="3201988" y="4637088"/>
          <p14:tracePt t="57151" x="3201988" y="4648200"/>
          <p14:tracePt t="57166" x="3208338" y="4659313"/>
          <p14:tracePt t="57198" x="3308350" y="4687888"/>
          <p14:tracePt t="57231" x="3459163" y="4765675"/>
          <p14:tracePt t="57264" x="3692525" y="4814888"/>
          <p14:tracePt t="57297" x="4022725" y="4849813"/>
          <p14:tracePt t="57331" x="4597400" y="4872038"/>
          <p14:tracePt t="57335" x="4719638" y="4872038"/>
          <p14:tracePt t="57364" x="4892675" y="4887913"/>
          <p14:tracePt t="57367" x="4921250" y="4887913"/>
          <p14:tracePt t="57398" x="5003800" y="4887913"/>
          <p14:tracePt t="57431" x="5014913" y="4887913"/>
          <p14:tracePt t="57464" x="5083175" y="4887913"/>
          <p14:tracePt t="57497" x="5154613" y="4887913"/>
          <p14:tracePt t="57533" x="5199063" y="4849813"/>
          <p14:tracePt t="57537" x="5210175" y="4838700"/>
          <p14:tracePt t="57564" x="5256213" y="4765675"/>
          <p14:tracePt t="57567" x="5256213" y="4743450"/>
          <p14:tracePt t="57598" x="5256213" y="4659313"/>
          <p14:tracePt t="57632" x="5232400" y="4592638"/>
          <p14:tracePt t="57664" x="5110163" y="4548188"/>
          <p14:tracePt t="57697" x="4830763" y="4492625"/>
          <p14:tracePt t="57731" x="4675188" y="4459288"/>
          <p14:tracePt t="57735" x="4608513" y="4459288"/>
          <p14:tracePt t="57764" x="4335463" y="4441825"/>
          <p14:tracePt t="57767" x="4240213" y="4441825"/>
          <p14:tracePt t="57798" x="3994150" y="4441825"/>
          <p14:tracePt t="57831" x="3876675" y="4441825"/>
          <p14:tracePt t="57864" x="3743325" y="4464050"/>
          <p14:tracePt t="57872" x="3716338" y="4475163"/>
          <p14:tracePt t="57898" x="3609975" y="4537075"/>
          <p14:tracePt t="57930" x="3525838" y="4592638"/>
          <p14:tracePt t="57935" x="3497263" y="4603750"/>
          <p14:tracePt t="57964" x="3481388" y="4603750"/>
          <p14:tracePt t="57967" x="3481388" y="4648200"/>
          <p14:tracePt t="57998" x="3470275" y="4732338"/>
          <p14:tracePt t="58030" x="3481388" y="4827588"/>
          <p14:tracePt t="58064" x="3576638" y="4899025"/>
          <p14:tracePt t="58097" x="3716338" y="4943475"/>
          <p14:tracePt t="58103" x="3765550" y="4976813"/>
          <p14:tracePt t="58131" x="3949700" y="5011738"/>
          <p14:tracePt t="58135" x="4038600" y="5011738"/>
          <p14:tracePt t="58164" x="4267200" y="5045075"/>
          <p14:tracePt t="58167" x="4357688" y="5045075"/>
          <p14:tracePt t="58198" x="4681538" y="5045075"/>
          <p14:tracePt t="58231" x="4943475" y="5016500"/>
          <p14:tracePt t="58264" x="5043488" y="4976813"/>
          <p14:tracePt t="58300" x="5065713" y="4976813"/>
          <p14:tracePt t="58304" x="5083175" y="4965700"/>
          <p14:tracePt t="58331" x="5110163" y="4894263"/>
          <p14:tracePt t="58334" x="5110163" y="4865688"/>
          <p14:tracePt t="58364" x="5110163" y="4814888"/>
          <p14:tracePt t="58367" x="5083175" y="4781550"/>
          <p14:tracePt t="58400" x="5026025" y="4699000"/>
          <p14:tracePt t="58431" x="4819650" y="4581525"/>
          <p14:tracePt t="58464" x="4597400" y="4514850"/>
          <p14:tracePt t="58498" x="4318000" y="4497388"/>
          <p14:tracePt t="58502" x="4251325" y="4497388"/>
          <p14:tracePt t="58531" x="4005263" y="4497388"/>
          <p14:tracePt t="58534" x="3916363" y="4497388"/>
          <p14:tracePt t="58564" x="3609975" y="4497388"/>
          <p14:tracePt t="58567" x="3521075" y="4497388"/>
          <p14:tracePt t="58599" x="3381375" y="4508500"/>
          <p14:tracePt t="58631" x="3279775" y="4548188"/>
          <p14:tracePt t="58664" x="3213100" y="4648200"/>
          <p14:tracePt t="58697" x="3186113" y="4687888"/>
          <p14:tracePt t="58731" x="3235325" y="4725988"/>
          <p14:tracePt t="58766" x="3246438" y="4725988"/>
          <p14:tracePt t="58798" x="3257550" y="4725988"/>
          <p14:tracePt t="58828" x="0" y="0"/>
        </p14:tracePtLst>
        <p14:tracePtLst>
          <p14:tracePt t="59110" x="3141663" y="4297363"/>
          <p14:tracePt t="59119" x="3141663" y="4286250"/>
          <p14:tracePt t="59150" x="3163888" y="4286250"/>
          <p14:tracePt t="59164" x="3175000" y="4286250"/>
          <p14:tracePt t="59230" x="3186113" y="4286250"/>
          <p14:tracePt t="59246" x="3201988" y="4286250"/>
          <p14:tracePt t="59310" x="3213100" y="4286250"/>
          <p14:tracePt t="59325" x="0" y="0"/>
        </p14:tracePtLst>
        <p14:tracePtLst>
          <p14:tracePt t="59555" x="3983038" y="4313238"/>
          <p14:tracePt t="59677" x="0" y="0"/>
        </p14:tracePtLst>
        <p14:tracePtLst>
          <p14:tracePt t="59937" x="4865688" y="4151313"/>
          <p14:tracePt t="60065" x="0" y="0"/>
        </p14:tracePtLst>
        <p14:tracePtLst>
          <p14:tracePt t="60635" x="4703763" y="4330700"/>
          <p14:tracePt t="60752" x="0" y="0"/>
        </p14:tracePtLst>
        <p14:tracePtLst>
          <p14:tracePt t="61030" x="4362450" y="4056063"/>
          <p14:tracePt t="61057" x="4346575" y="4067175"/>
          <p14:tracePt t="61153" x="0" y="0"/>
        </p14:tracePtLst>
        <p14:tracePtLst>
          <p14:tracePt t="61433" x="3794125" y="4264025"/>
          <p14:tracePt t="61442" x="3783013" y="4275138"/>
          <p14:tracePt t="61553" x="0" y="0"/>
        </p14:tracePtLst>
        <p14:tracePtLst>
          <p14:tracePt t="61829" x="3430588" y="4146550"/>
          <p14:tracePt t="61969" x="0" y="0"/>
        </p14:tracePtLst>
        <p14:tracePtLst>
          <p14:tracePt t="62245" x="3257550" y="4413250"/>
          <p14:tracePt t="62249" x="3241675" y="4424363"/>
          <p14:tracePt t="62369" x="0" y="0"/>
        </p14:tracePtLst>
        <p14:tracePtLst>
          <p14:tracePt t="62634" x="3738563" y="4441825"/>
          <p14:tracePt t="62721" x="0" y="0"/>
        </p14:tracePtLst>
        <p14:tracePtLst>
          <p14:tracePt t="62920" x="4027488" y="4264025"/>
          <p14:tracePt t="63012" x="0" y="0"/>
        </p14:tracePtLst>
        <p14:tracePtLst>
          <p14:tracePt t="63194" x="4491038" y="4229100"/>
          <p14:tracePt t="63284" x="0" y="0"/>
        </p14:tracePtLst>
        <p14:tracePtLst>
          <p14:tracePt t="63534" x="4686300" y="4592638"/>
          <p14:tracePt t="63538" x="4675188" y="4592638"/>
          <p14:tracePt t="63552" x="4664075" y="4592638"/>
          <p14:tracePt t="63621" x="0" y="0"/>
        </p14:tracePtLst>
        <p14:tracePtLst>
          <p14:tracePt t="63899" x="4948238" y="5138738"/>
          <p14:tracePt t="63909" x="4937125" y="5138738"/>
          <p14:tracePt t="63973" x="4921250" y="5138738"/>
          <p14:tracePt t="63989" x="0" y="0"/>
        </p14:tracePtLst>
        <p14:tracePtLst>
          <p14:tracePt t="64250" x="3989388" y="4965700"/>
          <p14:tracePt t="64254" x="3978275" y="4965700"/>
          <p14:tracePt t="64269" x="3960813" y="4965700"/>
          <p14:tracePt t="64296" x="3949700" y="4965700"/>
          <p14:tracePt t="64357" x="3938588" y="4972050"/>
          <p14:tracePt t="64373" x="0" y="0"/>
        </p14:tracePtLst>
        <p14:tracePtLst>
          <p14:tracePt t="64553" x="3470275" y="4999038"/>
          <p14:tracePt t="64565" x="3441700" y="4999038"/>
          <p14:tracePt t="64573" x="3430588" y="4999038"/>
          <p14:tracePt t="64595" x="3419475" y="5016500"/>
          <p14:tracePt t="64661" x="0" y="0"/>
        </p14:tracePtLst>
        <p14:tracePtLst>
          <p14:tracePt t="66547" x="3509963" y="4721225"/>
          <p14:tracePt t="66586" x="3532188" y="4721225"/>
          <p14:tracePt t="66594" x="3543300" y="4721225"/>
          <p14:tracePt t="66602" x="3598863" y="4721225"/>
          <p14:tracePt t="66630" x="3827463" y="4721225"/>
          <p14:tracePt t="66634" x="3922713" y="4721225"/>
          <p14:tracePt t="66664" x="4106863" y="4721225"/>
          <p14:tracePt t="66667" x="4133850" y="4721225"/>
          <p14:tracePt t="66698" x="4222750" y="4721225"/>
          <p14:tracePt t="66731" x="4233863" y="4721225"/>
          <p14:tracePt t="66764" x="4335463" y="4687888"/>
          <p14:tracePt t="66798" x="4451350" y="4676775"/>
          <p14:tracePt t="66831" x="4748213" y="4637088"/>
          <p14:tracePt t="66835" x="4781550" y="4619625"/>
          <p14:tracePt t="66864" x="4948238" y="4570413"/>
          <p14:tracePt t="66867" x="4976813" y="4570413"/>
          <p14:tracePt t="66898" x="5076825" y="4570413"/>
          <p14:tracePt t="66931" x="5116513" y="4570413"/>
          <p14:tracePt t="67130" x="5127625" y="4559300"/>
          <p14:tracePt t="67242" x="0" y="0"/>
        </p14:tracePtLst>
        <p14:tracePtLst>
          <p14:tracePt t="77794" x="1249363" y="4670425"/>
          <p14:tracePt t="77834" x="1260475" y="4670425"/>
          <p14:tracePt t="77842" x="1300163" y="4670425"/>
          <p14:tracePt t="77863" x="1338263" y="4670425"/>
          <p14:tracePt t="77897" x="1517650" y="4670425"/>
          <p14:tracePt t="77929" x="1690688" y="4670425"/>
          <p14:tracePt t="77962" x="1774825" y="4670425"/>
          <p14:tracePt t="78090" x="1797050" y="4670425"/>
          <p14:tracePt t="78098" x="1830388" y="4699000"/>
          <p14:tracePt t="78891" x="1841500" y="4692650"/>
          <p14:tracePt t="79417" x="0" y="0"/>
        </p14:tracePtLst>
        <p14:tracePtLst>
          <p14:tracePt t="80066" x="3514725" y="4654550"/>
          <p14:tracePt t="80138" x="3532188" y="4654550"/>
          <p14:tracePt t="80146" x="3548063" y="4654550"/>
          <p14:tracePt t="80165" x="3603625" y="4670425"/>
          <p14:tracePt t="80197" x="3983038" y="4732338"/>
          <p14:tracePt t="80203" x="4078288" y="4732338"/>
          <p14:tracePt t="80231" x="4302125" y="4748213"/>
          <p14:tracePt t="80234" x="4368800" y="4748213"/>
          <p14:tracePt t="80264" x="4473575" y="4748213"/>
          <p14:tracePt t="80267" x="4502150" y="4748213"/>
          <p14:tracePt t="80297" x="4513263" y="4748213"/>
          <p14:tracePt t="80427" x="4530725" y="4765675"/>
          <p14:tracePt t="80554" x="4519613" y="4765675"/>
          <p14:tracePt t="80606" x="4497388" y="4765675"/>
          <p14:tracePt t="80614" x="4446588" y="4754563"/>
          <p14:tracePt t="80631" x="4391025" y="4754563"/>
          <p14:tracePt t="80663" x="4095750" y="4754563"/>
          <p14:tracePt t="80696" x="3905250" y="4754563"/>
          <p14:tracePt t="80731" x="3765550" y="4754563"/>
          <p14:tracePt t="80957" x="0" y="0"/>
        </p14:tracePtLst>
        <p14:tracePtLst>
          <p14:tracePt t="81462" x="3290888" y="4814888"/>
          <p14:tracePt t="81534" x="3297238" y="4821238"/>
          <p14:tracePt t="81543" x="3325813" y="4849813"/>
          <p14:tracePt t="81564" x="3408363" y="4899025"/>
          <p14:tracePt t="81567" x="3436938" y="4910138"/>
          <p14:tracePt t="81598" x="3559175" y="4960938"/>
          <p14:tracePt t="81630" x="3614738" y="4960938"/>
          <p14:tracePt t="81664" x="3721100" y="4960938"/>
          <p14:tracePt t="81697" x="3876675" y="4960938"/>
          <p14:tracePt t="81731" x="4011613" y="4960938"/>
          <p14:tracePt t="81735" x="4089400" y="4960938"/>
          <p14:tracePt t="81764" x="4211638" y="4960938"/>
          <p14:tracePt t="81767" x="4262438" y="4960938"/>
          <p14:tracePt t="81798" x="4513263" y="4994275"/>
          <p14:tracePt t="81831" x="4703763" y="5011738"/>
          <p14:tracePt t="81966" x="4719638" y="5011738"/>
          <p14:tracePt t="81998" x="4697413" y="5005388"/>
          <p14:tracePt t="82006" x="4681538" y="5005388"/>
          <p14:tracePt t="82031" x="4462463" y="4954588"/>
          <p14:tracePt t="82064" x="4211638" y="4954588"/>
          <p14:tracePt t="82097" x="3949700" y="4954588"/>
          <p14:tracePt t="82131" x="3916363" y="4954588"/>
          <p14:tracePt t="82165" x="3944938" y="4983163"/>
          <p14:tracePt t="82168" x="3956050" y="4994275"/>
          <p14:tracePt t="82198" x="4027488" y="5022850"/>
          <p14:tracePt t="82232" x="4240213" y="5105400"/>
          <p14:tracePt t="82264" x="4306888" y="5105400"/>
          <p14:tracePt t="82297" x="4346575" y="5105400"/>
          <p14:tracePt t="82605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Grafika, umění, design, kreativita&#10;&#10;Popis byl vytvořen automaticky se střední mírou spolehlivosti">
            <a:extLst>
              <a:ext uri="{FF2B5EF4-FFF2-40B4-BE49-F238E27FC236}">
                <a16:creationId xmlns:a16="http://schemas.microsoft.com/office/drawing/2014/main" id="{47E665F3-7AA4-4705-BA32-8873D15504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506" y="4750147"/>
            <a:ext cx="917828" cy="583203"/>
          </a:xfrm>
          <a:prstGeom prst="rect">
            <a:avLst/>
          </a:prstGeom>
        </p:spPr>
      </p:pic>
      <p:sp>
        <p:nvSpPr>
          <p:cNvPr id="42" name="Ovál 41"/>
          <p:cNvSpPr/>
          <p:nvPr/>
        </p:nvSpPr>
        <p:spPr>
          <a:xfrm>
            <a:off x="6888889" y="2402253"/>
            <a:ext cx="480126" cy="279812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50" dirty="0"/>
              <a:t>?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552468" y="1556792"/>
            <a:ext cx="324036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700" b="1" dirty="0">
                <a:solidFill>
                  <a:schemeClr val="accent6">
                    <a:lumMod val="50000"/>
                  </a:schemeClr>
                </a:solidFill>
              </a:rPr>
              <a:t>Odběr podzemních vod nepřekročí přítok</a:t>
            </a:r>
          </a:p>
        </p:txBody>
      </p:sp>
      <p:sp>
        <p:nvSpPr>
          <p:cNvPr id="17" name="Šipka nahoru 16"/>
          <p:cNvSpPr/>
          <p:nvPr/>
        </p:nvSpPr>
        <p:spPr>
          <a:xfrm>
            <a:off x="3845734" y="2959975"/>
            <a:ext cx="675075" cy="699092"/>
          </a:xfrm>
          <a:prstGeom prst="upArrow">
            <a:avLst/>
          </a:prstGeom>
          <a:solidFill>
            <a:srgbClr val="00B0F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0" name="Šipka doprava 29"/>
          <p:cNvSpPr/>
          <p:nvPr/>
        </p:nvSpPr>
        <p:spPr>
          <a:xfrm>
            <a:off x="5639405" y="3825702"/>
            <a:ext cx="1705626" cy="145707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1" name="Šipka doprava 30"/>
          <p:cNvSpPr/>
          <p:nvPr/>
        </p:nvSpPr>
        <p:spPr>
          <a:xfrm>
            <a:off x="1044077" y="3855972"/>
            <a:ext cx="1705626" cy="145707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2" name="Obdélník 31"/>
          <p:cNvSpPr/>
          <p:nvPr/>
        </p:nvSpPr>
        <p:spPr>
          <a:xfrm>
            <a:off x="2754521" y="3693410"/>
            <a:ext cx="2862318" cy="1782198"/>
          </a:xfrm>
          <a:prstGeom prst="rect">
            <a:avLst/>
          </a:prstGeom>
          <a:blipFill dpi="0" rotWithShape="1">
            <a:blip r:embed="rId5">
              <a:alphaModFix amt="60000"/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4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1044077" y="4334947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přítok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5640614" y="4334946"/>
            <a:ext cx="138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2">
                    <a:lumMod val="75000"/>
                  </a:schemeClr>
                </a:solidFill>
              </a:rPr>
              <a:t>&lt; odtok 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5692676" y="3508841"/>
            <a:ext cx="1809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chemeClr val="accent6">
                    <a:lumMod val="50000"/>
                  </a:schemeClr>
                </a:solidFill>
              </a:rPr>
              <a:t>snížená dotace vod. toků, oáz</a:t>
            </a:r>
          </a:p>
        </p:txBody>
      </p:sp>
      <p:cxnSp>
        <p:nvCxnSpPr>
          <p:cNvPr id="40" name="Přímá spojnice 39"/>
          <p:cNvCxnSpPr/>
          <p:nvPr/>
        </p:nvCxnSpPr>
        <p:spPr>
          <a:xfrm>
            <a:off x="2749703" y="3693410"/>
            <a:ext cx="2867136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ovéPole 40"/>
          <p:cNvSpPr txBox="1"/>
          <p:nvPr/>
        </p:nvSpPr>
        <p:spPr>
          <a:xfrm>
            <a:off x="2993112" y="3705930"/>
            <a:ext cx="25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hladina podzemních vod</a:t>
            </a:r>
          </a:p>
        </p:txBody>
      </p:sp>
      <p:pic>
        <p:nvPicPr>
          <p:cNvPr id="26" name="Picture 2" descr="Výsledek obrázku pro neutral smi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05" y="2888941"/>
            <a:ext cx="563585" cy="56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 2"/>
          <p:cNvSpPr/>
          <p:nvPr/>
        </p:nvSpPr>
        <p:spPr>
          <a:xfrm>
            <a:off x="6327731" y="2914650"/>
            <a:ext cx="499500" cy="499500"/>
          </a:xfrm>
          <a:prstGeom prst="ellipse">
            <a:avLst/>
          </a:prstGeom>
          <a:noFill/>
          <a:ln w="127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>
              <a:ln w="635"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" name="Ovál 3"/>
          <p:cNvSpPr/>
          <p:nvPr/>
        </p:nvSpPr>
        <p:spPr>
          <a:xfrm>
            <a:off x="6719525" y="2927391"/>
            <a:ext cx="74171" cy="531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9" name="Ovál 28"/>
          <p:cNvSpPr/>
          <p:nvPr/>
        </p:nvSpPr>
        <p:spPr>
          <a:xfrm>
            <a:off x="6801464" y="2832791"/>
            <a:ext cx="130136" cy="7360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6" name="Ovál 35"/>
          <p:cNvSpPr/>
          <p:nvPr/>
        </p:nvSpPr>
        <p:spPr>
          <a:xfrm>
            <a:off x="6883178" y="2694768"/>
            <a:ext cx="161453" cy="108012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TextovéPole 5"/>
          <p:cNvSpPr txBox="1"/>
          <p:nvPr/>
        </p:nvSpPr>
        <p:spPr>
          <a:xfrm>
            <a:off x="6995381" y="2373146"/>
            <a:ext cx="325730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 descr="Obsah obrázku kreslené, klipart, Grafika, kreativita&#10;&#10;Popis byl vytvořen automaticky">
            <a:extLst>
              <a:ext uri="{FF2B5EF4-FFF2-40B4-BE49-F238E27FC236}">
                <a16:creationId xmlns:a16="http://schemas.microsoft.com/office/drawing/2014/main" id="{3ABCAB08-3C24-C176-E934-0218A8AB4A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05" y="3132859"/>
            <a:ext cx="1329359" cy="997020"/>
          </a:xfrm>
          <a:prstGeom prst="rect">
            <a:avLst/>
          </a:prstGeom>
        </p:spPr>
      </p:pic>
      <p:pic>
        <p:nvPicPr>
          <p:cNvPr id="19" name="Obrázek 18" descr="Obsah obrázku Dětské kresby, kreativita, ilustrace&#10;&#10;Popis byl vytvořen automaticky">
            <a:extLst>
              <a:ext uri="{FF2B5EF4-FFF2-40B4-BE49-F238E27FC236}">
                <a16:creationId xmlns:a16="http://schemas.microsoft.com/office/drawing/2014/main" id="{61A94F14-AE86-4C3E-36A7-277F523370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45" y="3837242"/>
            <a:ext cx="1175696" cy="1080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9181F92-55B8-1C15-2FF9-2413C4FA094F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5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Princip udržitelného množství jímaných vod</a:t>
            </a:r>
          </a:p>
        </p:txBody>
      </p:sp>
      <p:pic>
        <p:nvPicPr>
          <p:cNvPr id="22" name="Zvuk 21">
            <a:hlinkClick r:id="" action="ppaction://media"/>
            <a:extLst>
              <a:ext uri="{FF2B5EF4-FFF2-40B4-BE49-F238E27FC236}">
                <a16:creationId xmlns:a16="http://schemas.microsoft.com/office/drawing/2014/main" id="{71846355-0E6D-C17E-9CF9-B0959B021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743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89"/>
    </mc:Choice>
    <mc:Fallback xmlns="">
      <p:transition spd="slow" advTm="145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23" x="4049713" y="3008313"/>
          <p14:tracePt t="11132" x="4049713" y="3035300"/>
          <p14:tracePt t="11147" x="4049713" y="3074988"/>
          <p14:tracePt t="11179" x="4049713" y="3141663"/>
          <p14:tracePt t="11213" x="4049713" y="3208338"/>
          <p14:tracePt t="11246" x="4049713" y="3308350"/>
          <p14:tracePt t="11279" x="4038600" y="3403600"/>
          <p14:tracePt t="11313" x="4038600" y="3538538"/>
          <p14:tracePt t="11347" x="4038600" y="3632200"/>
          <p14:tracePt t="11379" x="4038600" y="3783013"/>
          <p14:tracePt t="11383" x="4038600" y="3794125"/>
          <p14:tracePt t="11413" x="4038600" y="3860800"/>
          <p14:tracePt t="11415" x="4038600" y="3878263"/>
          <p14:tracePt t="11446" x="4038600" y="3956050"/>
          <p14:tracePt t="11478" x="4038600" y="4051300"/>
          <p14:tracePt t="11511" x="4038600" y="4202113"/>
          <p14:tracePt t="11545" x="4038600" y="4217988"/>
          <p14:tracePt t="11631" x="4038600" y="4195763"/>
          <p14:tracePt t="11639" x="4038600" y="4184650"/>
          <p14:tracePt t="11647" x="4049713" y="4140200"/>
          <p14:tracePt t="11679" x="4049713" y="3911600"/>
          <p14:tracePt t="11713" x="4083050" y="3676650"/>
          <p14:tracePt t="11746" x="4167188" y="3436938"/>
          <p14:tracePt t="11779" x="4267200" y="3281363"/>
          <p14:tracePt t="11783" x="4267200" y="3263900"/>
          <p14:tracePt t="11814" x="4267200" y="3225800"/>
          <p14:tracePt t="11903" x="4267200" y="3248025"/>
          <p14:tracePt t="11911" x="4267200" y="3263900"/>
          <p14:tracePt t="11919" x="4278313" y="3292475"/>
          <p14:tracePt t="11946" x="4278313" y="3454400"/>
          <p14:tracePt t="11979" x="4278313" y="3767138"/>
          <p14:tracePt t="11983" x="4278313" y="3811588"/>
          <p14:tracePt t="12013" x="4278313" y="3973513"/>
          <p14:tracePt t="12016" x="4278313" y="4022725"/>
          <p14:tracePt t="12046" x="4273550" y="4157663"/>
          <p14:tracePt t="12079" x="4273550" y="4224338"/>
          <p14:tracePt t="12113" x="4273550" y="4235450"/>
          <p14:tracePt t="12175" x="4229100" y="4224338"/>
          <p14:tracePt t="12183" x="4217988" y="4224338"/>
          <p14:tracePt t="12212" x="4217988" y="4129088"/>
          <p14:tracePt t="12216" x="4217988" y="4062413"/>
          <p14:tracePt t="12248" x="4217988" y="3849688"/>
          <p14:tracePt t="12279" x="4217988" y="3621088"/>
          <p14:tracePt t="12313" x="4162425" y="3421063"/>
          <p14:tracePt t="12346" x="4151313" y="3392488"/>
          <p14:tracePt t="12431" x="4151313" y="3398838"/>
          <p14:tracePt t="12447" x="4162425" y="3443288"/>
          <p14:tracePt t="12455" x="4162425" y="3509963"/>
          <p14:tracePt t="12479" x="4162425" y="3733800"/>
          <p14:tracePt t="12513" x="4162425" y="4000500"/>
          <p14:tracePt t="12546" x="4162425" y="4102100"/>
          <p14:tracePt t="12579" x="4162425" y="4140200"/>
          <p14:tracePt t="12656" x="4162425" y="4135438"/>
          <p14:tracePt t="12663" x="4162425" y="4106863"/>
          <p14:tracePt t="12679" x="4162425" y="4051300"/>
          <p14:tracePt t="12713" x="4195763" y="3800475"/>
          <p14:tracePt t="12746" x="4229100" y="3582988"/>
          <p14:tracePt t="12780" x="4229100" y="3565525"/>
          <p14:tracePt t="12832" x="4229100" y="3605213"/>
          <p14:tracePt t="12846" x="4229100" y="3676650"/>
          <p14:tracePt t="12877" x="4244975" y="3929063"/>
          <p14:tracePt t="12910" x="4262438" y="4140200"/>
          <p14:tracePt t="12946" x="4262438" y="4168775"/>
          <p14:tracePt t="13007" x="4240213" y="4157663"/>
          <p14:tracePt t="13015" x="4240213" y="4129088"/>
          <p14:tracePt t="13046" x="4133850" y="3844925"/>
          <p14:tracePt t="13080" x="4133850" y="3576638"/>
          <p14:tracePt t="13113" x="4133850" y="3514725"/>
          <p14:tracePt t="13167" x="4133850" y="3527425"/>
          <p14:tracePt t="13179" x="4133850" y="3582988"/>
          <p14:tracePt t="13183" x="4133850" y="3649663"/>
          <p14:tracePt t="13213" x="4133850" y="3833813"/>
          <p14:tracePt t="13215" x="4133850" y="3922713"/>
          <p14:tracePt t="13247" x="4133850" y="3989388"/>
          <p14:tracePt t="13391" x="4133850" y="4000500"/>
          <p14:tracePt t="13631" x="4133850" y="3944938"/>
          <p14:tracePt t="13639" x="4133850" y="3917950"/>
          <p14:tracePt t="13647" x="4167188" y="3822700"/>
          <p14:tracePt t="13679" x="4200525" y="3627438"/>
          <p14:tracePt t="13712" x="4200525" y="3509963"/>
          <p14:tracePt t="13791" x="4229100" y="3549650"/>
          <p14:tracePt t="13799" x="4244975" y="3616325"/>
          <p14:tracePt t="13813" x="4244975" y="3627438"/>
          <p14:tracePt t="13815" x="4244975" y="3687763"/>
          <p14:tracePt t="13844" x="4284663" y="3871913"/>
          <p14:tracePt t="13847" x="4284663" y="3940175"/>
          <p14:tracePt t="13878" x="4313238" y="4044950"/>
          <p14:tracePt t="13911" x="4313238" y="4056063"/>
          <p14:tracePt t="14545" x="0" y="0"/>
        </p14:tracePtLst>
        <p14:tracePtLst>
          <p14:tracePt t="16683" x="2509838" y="1528763"/>
          <p14:tracePt t="16723" x="2482850" y="1535113"/>
          <p14:tracePt t="16731" x="2471738" y="1535113"/>
          <p14:tracePt t="16744" x="2454275" y="1562100"/>
          <p14:tracePt t="16746" x="2454275" y="1590675"/>
          <p14:tracePt t="16778" x="2454275" y="1801813"/>
          <p14:tracePt t="16811" x="2520950" y="2058988"/>
          <p14:tracePt t="16845" x="2571750" y="2238375"/>
          <p14:tracePt t="16878" x="2682875" y="2343150"/>
          <p14:tracePt t="16911" x="2773363" y="2427288"/>
          <p14:tracePt t="16913" x="2800350" y="2444750"/>
          <p14:tracePt t="16944" x="2889250" y="2533650"/>
          <p14:tracePt t="16946" x="2906713" y="2549525"/>
          <p14:tracePt t="16978" x="3006725" y="2617788"/>
          <p14:tracePt t="17011" x="3106738" y="2678113"/>
          <p14:tracePt t="17044" x="3190875" y="2762250"/>
          <p14:tracePt t="17078" x="3275013" y="2790825"/>
          <p14:tracePt t="17111" x="3408363" y="2824163"/>
          <p14:tracePt t="17114" x="3459163" y="2840038"/>
          <p14:tracePt t="17144" x="3525838" y="2868613"/>
          <p14:tracePt t="17146" x="3559175" y="2895600"/>
          <p14:tracePt t="17178" x="3676650" y="2913063"/>
          <p14:tracePt t="17211" x="3810000" y="2913063"/>
          <p14:tracePt t="17244" x="3927475" y="2928938"/>
          <p14:tracePt t="17278" x="4111625" y="2928938"/>
          <p14:tracePt t="17312" x="4384675" y="2946400"/>
          <p14:tracePt t="17314" x="4451350" y="2946400"/>
          <p14:tracePt t="17344" x="4652963" y="2946400"/>
          <p14:tracePt t="17346" x="4741863" y="2946400"/>
          <p14:tracePt t="17378" x="4926013" y="2946400"/>
          <p14:tracePt t="17411" x="5083175" y="2924175"/>
          <p14:tracePt t="17414" x="5149850" y="2906713"/>
          <p14:tracePt t="17444" x="5194300" y="2890838"/>
          <p14:tracePt t="17446" x="5205413" y="2879725"/>
          <p14:tracePt t="17478" x="5360988" y="2828925"/>
          <p14:tracePt t="17511" x="5522913" y="2728913"/>
          <p14:tracePt t="17546" x="5662613" y="2606675"/>
          <p14:tracePt t="17579" x="5813425" y="2433638"/>
          <p14:tracePt t="17585" x="5824538" y="2433638"/>
          <p14:tracePt t="17613" x="5886450" y="2360613"/>
          <p14:tracePt t="17616" x="5897563" y="2343150"/>
          <p14:tracePt t="17647" x="5897563" y="2192338"/>
          <p14:tracePt t="17679" x="5897563" y="2003425"/>
          <p14:tracePt t="17713" x="5868988" y="1812925"/>
          <p14:tracePt t="17746" x="5795963" y="1708150"/>
          <p14:tracePt t="17779" x="5713413" y="1635125"/>
          <p14:tracePt t="17784" x="5713413" y="1606550"/>
          <p14:tracePt t="17813" x="5684838" y="1584325"/>
          <p14:tracePt t="17816" x="5673725" y="1584325"/>
          <p14:tracePt t="17846" x="5573713" y="1539875"/>
          <p14:tracePt t="17879" x="5378450" y="1506538"/>
          <p14:tracePt t="17913" x="5367338" y="1490663"/>
          <p14:tracePt t="17946" x="5316538" y="1490663"/>
          <p14:tracePt t="17979" x="5289550" y="1568450"/>
          <p14:tracePt t="17984" x="5289550" y="1584325"/>
          <p14:tracePt t="18012" x="5256213" y="1746250"/>
          <p14:tracePt t="18016" x="5238750" y="1797050"/>
          <p14:tracePt t="18047" x="5087938" y="2092325"/>
          <p14:tracePt t="18080" x="4914900" y="2282825"/>
          <p14:tracePt t="18113" x="4759325" y="2343150"/>
          <p14:tracePt t="18146" x="4697413" y="2343150"/>
          <p14:tracePt t="18311" x="4670425" y="2343150"/>
          <p14:tracePt t="18319" x="4641850" y="2343150"/>
          <p14:tracePt t="18346" x="4519613" y="2343150"/>
          <p14:tracePt t="18379" x="4306888" y="2360613"/>
          <p14:tracePt t="18383" x="4256088" y="2393950"/>
          <p14:tracePt t="18413" x="4167188" y="2393950"/>
          <p14:tracePt t="18416" x="4156075" y="2393950"/>
          <p14:tracePt t="18535" x="4162425" y="2393950"/>
          <p14:tracePt t="18551" x="4173538" y="2393950"/>
          <p14:tracePt t="18557" x="4217988" y="2393950"/>
          <p14:tracePt t="18577" x="4313238" y="2411413"/>
          <p14:tracePt t="18611" x="4446588" y="2411413"/>
          <p14:tracePt t="18613" x="4457700" y="2422525"/>
          <p14:tracePt t="18644" x="4486275" y="2433638"/>
          <p14:tracePt t="18646" x="4497388" y="2449513"/>
          <p14:tracePt t="18759" x="4491038" y="2449513"/>
          <p14:tracePt t="18776" x="4446588" y="2449513"/>
          <p14:tracePt t="18783" x="4418013" y="2449513"/>
          <p14:tracePt t="18811" x="4251325" y="2438400"/>
          <p14:tracePt t="18846" x="4117975" y="2422525"/>
          <p14:tracePt t="18951" x="4117975" y="2427288"/>
          <p14:tracePt t="18967" x="4156075" y="2427288"/>
          <p14:tracePt t="18980" x="4184650" y="2427288"/>
          <p14:tracePt t="18983" x="4251325" y="2444750"/>
          <p14:tracePt t="19013" x="4368800" y="2482850"/>
          <p14:tracePt t="19016" x="4379913" y="2482850"/>
          <p14:tracePt t="19047" x="4391025" y="2522538"/>
          <p14:tracePt t="19127" x="4340225" y="2522538"/>
          <p14:tracePt t="19135" x="4273550" y="2522538"/>
          <p14:tracePt t="19146" x="4184650" y="2522538"/>
          <p14:tracePt t="19179" x="3989388" y="2571750"/>
          <p14:tracePt t="19183" x="3922713" y="2589213"/>
          <p14:tracePt t="19213" x="3894138" y="2600325"/>
          <p14:tracePt t="19247" x="3894138" y="2611438"/>
          <p14:tracePt t="19279" x="4022725" y="2673350"/>
          <p14:tracePt t="19312" x="4111625" y="2684463"/>
          <p14:tracePt t="19477" x="4071938" y="2700338"/>
          <p14:tracePt t="19478" x="0" y="0"/>
        </p14:tracePtLst>
        <p14:tracePtLst>
          <p14:tracePt t="20010" x="1863725" y="4681538"/>
          <p14:tracePt t="20014" x="1879600" y="4670425"/>
          <p14:tracePt t="20043" x="1919288" y="4630738"/>
          <p14:tracePt t="20078" x="1930400" y="4592638"/>
          <p14:tracePt t="20113" x="1963738" y="4452938"/>
          <p14:tracePt t="20145" x="1852613" y="4268788"/>
          <p14:tracePt t="20179" x="1746250" y="4224338"/>
          <p14:tracePt t="20183" x="1728788" y="4224338"/>
          <p14:tracePt t="20212" x="1679575" y="4224338"/>
          <p14:tracePt t="20216" x="1668463" y="4224338"/>
          <p14:tracePt t="20245" x="1584325" y="4224338"/>
          <p14:tracePt t="20248" x="1533525" y="4235450"/>
          <p14:tracePt t="20279" x="1349375" y="4330700"/>
          <p14:tracePt t="20312" x="1238250" y="4459288"/>
          <p14:tracePt t="20345" x="1222375" y="4570413"/>
          <p14:tracePt t="20379" x="1222375" y="4725988"/>
          <p14:tracePt t="20412" x="1322388" y="4832350"/>
          <p14:tracePt t="20445" x="1444625" y="4932363"/>
          <p14:tracePt t="20479" x="1522413" y="4932363"/>
          <p14:tracePt t="20484" x="1550988" y="4932363"/>
          <p14:tracePt t="20512" x="1606550" y="4932363"/>
          <p14:tracePt t="20516" x="1617663" y="4932363"/>
          <p14:tracePt t="20546" x="1684338" y="4943475"/>
          <p14:tracePt t="20587" x="1701800" y="4938713"/>
          <p14:tracePt t="20612" x="1728788" y="4894263"/>
          <p14:tracePt t="20646" x="1757363" y="4721225"/>
          <p14:tracePt t="20679" x="1757363" y="4508500"/>
          <p14:tracePt t="20683" x="1757363" y="4481513"/>
          <p14:tracePt t="20712" x="1752600" y="4397375"/>
          <p14:tracePt t="20715" x="1752600" y="4386263"/>
          <p14:tracePt t="20747" x="1635125" y="4330700"/>
          <p14:tracePt t="20780" x="1400175" y="4297363"/>
          <p14:tracePt t="20813" x="1333500" y="4297363"/>
          <p14:tracePt t="20846" x="1282700" y="4308475"/>
          <p14:tracePt t="20879" x="1211263" y="4419600"/>
          <p14:tracePt t="20883" x="1211263" y="4435475"/>
          <p14:tracePt t="20912" x="1182688" y="4541838"/>
          <p14:tracePt t="20915" x="1182688" y="4570413"/>
          <p14:tracePt t="20947" x="1182688" y="4703763"/>
          <p14:tracePt t="20980" x="1300163" y="4792663"/>
          <p14:tracePt t="21013" x="1455738" y="4860925"/>
          <p14:tracePt t="21046" x="1590675" y="4876800"/>
          <p14:tracePt t="21079" x="1690688" y="4876800"/>
          <p14:tracePt t="21083" x="1701800" y="4876800"/>
          <p14:tracePt t="21112" x="1808163" y="4832350"/>
          <p14:tracePt t="21115" x="1819275" y="4821238"/>
          <p14:tracePt t="21146" x="1890713" y="4737100"/>
          <p14:tracePt t="21180" x="1952625" y="4692650"/>
          <p14:tracePt t="21210" x="1952625" y="4654550"/>
          <p14:tracePt t="21243" x="1890713" y="4537075"/>
          <p14:tracePt t="21276" x="1712913" y="4430713"/>
          <p14:tracePt t="21312" x="1417638" y="4413250"/>
          <p14:tracePt t="21315" x="1349375" y="4413250"/>
          <p14:tracePt t="21347" x="1200150" y="4413250"/>
          <p14:tracePt t="21379" x="1171575" y="4413250"/>
          <p14:tracePt t="21413" x="1082675" y="4519613"/>
          <p14:tracePt t="21446" x="1065213" y="4654550"/>
          <p14:tracePt t="21451" x="1065213" y="4699000"/>
          <p14:tracePt t="21479" x="1065213" y="4803775"/>
          <p14:tracePt t="21483" x="1093788" y="4838700"/>
          <p14:tracePt t="21513" x="1189038" y="4916488"/>
          <p14:tracePt t="21515" x="1222375" y="4949825"/>
          <p14:tracePt t="21549" x="1322388" y="4994275"/>
          <p14:tracePt t="21579" x="1389063" y="4994275"/>
          <p14:tracePt t="21613" x="1455738" y="4994275"/>
          <p14:tracePt t="21647" x="1590675" y="4921250"/>
          <p14:tracePt t="21651" x="1662113" y="4887913"/>
          <p14:tracePt t="21678" x="1735138" y="4827588"/>
          <p14:tracePt t="21711" x="1790700" y="4803775"/>
          <p14:tracePt t="21714" x="1801813" y="4803775"/>
          <p14:tracePt t="21746" x="1841500" y="4721225"/>
          <p14:tracePt t="21778" x="1857375" y="4564063"/>
          <p14:tracePt t="21811" x="1857375" y="4486275"/>
          <p14:tracePt t="21844" x="1717675" y="4368800"/>
          <p14:tracePt t="21878" x="1477963" y="4268788"/>
          <p14:tracePt t="21911" x="1417638" y="4235450"/>
          <p14:tracePt t="21944" x="1406525" y="4224338"/>
          <p14:tracePt t="21947" x="1360488" y="4224338"/>
          <p14:tracePt t="21978" x="1244600" y="4297363"/>
          <p14:tracePt t="22011" x="1098550" y="4497388"/>
          <p14:tracePt t="22045" x="1082675" y="4637088"/>
          <p14:tracePt t="22078" x="1082675" y="4748213"/>
          <p14:tracePt t="22111" x="1189038" y="4883150"/>
          <p14:tracePt t="22113" x="1238250" y="4899025"/>
          <p14:tracePt t="22144" x="1360488" y="4965700"/>
          <p14:tracePt t="22147" x="1395413" y="4976813"/>
          <p14:tracePt t="22178" x="1533525" y="5016500"/>
          <p14:tracePt t="22212" x="1612900" y="5016500"/>
          <p14:tracePt t="22220" x="1657350" y="5016500"/>
          <p14:tracePt t="22246" x="1746250" y="5016500"/>
          <p14:tracePt t="22279" x="1801813" y="5016500"/>
          <p14:tracePt t="22284" x="1830388" y="5016500"/>
          <p14:tracePt t="22313" x="1868488" y="5016500"/>
          <p14:tracePt t="22317" x="1879600" y="5016500"/>
          <p14:tracePt t="22346" x="1985963" y="4883150"/>
          <p14:tracePt t="22379" x="2047875" y="4748213"/>
          <p14:tracePt t="22413" x="2063750" y="4630738"/>
          <p14:tracePt t="22446" x="2063750" y="4552950"/>
          <p14:tracePt t="22479" x="1981200" y="4430713"/>
          <p14:tracePt t="22483" x="1970088" y="4419600"/>
          <p14:tracePt t="22515" x="1912938" y="4391025"/>
          <p14:tracePt t="22547" x="1830388" y="4391025"/>
          <p14:tracePt t="22579" x="1639888" y="4391025"/>
          <p14:tracePt t="22613" x="1506538" y="4446588"/>
          <p14:tracePt t="22646" x="1428750" y="4603750"/>
          <p14:tracePt t="22679" x="1411288" y="4743450"/>
          <p14:tracePt t="22683" x="1411288" y="4770438"/>
          <p14:tracePt t="22712" x="1411288" y="4838700"/>
          <p14:tracePt t="22716" x="1417638" y="4849813"/>
          <p14:tracePt t="22747" x="1500188" y="4905375"/>
          <p14:tracePt t="22779" x="1511300" y="4905375"/>
          <p14:tracePt t="23113" x="0" y="0"/>
        </p14:tracePtLst>
        <p14:tracePtLst>
          <p14:tracePt t="23814" x="2689225" y="3649663"/>
          <p14:tracePt t="23919" x="2660650" y="3649663"/>
          <p14:tracePt t="23927" x="2649538" y="3649663"/>
          <p14:tracePt t="23967" x="2655888" y="3654425"/>
          <p14:tracePt t="23983" x="2667000" y="3665538"/>
          <p14:tracePt t="24012" x="2678113" y="3676650"/>
          <p14:tracePt t="24015" x="2705100" y="3694113"/>
          <p14:tracePt t="24046" x="2722563" y="3694113"/>
          <p14:tracePt t="24079" x="2744788" y="3705225"/>
          <p14:tracePt t="24112" x="2800350" y="3705225"/>
          <p14:tracePt t="24147" x="2855913" y="3705225"/>
          <p14:tracePt t="24152" x="2867025" y="3716338"/>
          <p14:tracePt t="24180" x="2895600" y="3716338"/>
          <p14:tracePt t="24183" x="2940050" y="3716338"/>
          <p14:tracePt t="24212" x="3028950" y="3716338"/>
          <p14:tracePt t="24215" x="3040063" y="3716338"/>
          <p14:tracePt t="24248" x="3152775" y="3716338"/>
          <p14:tracePt t="24279" x="3246438" y="3716338"/>
          <p14:tracePt t="24312" x="3370263" y="3716338"/>
          <p14:tracePt t="24347" x="3503613" y="3716338"/>
          <p14:tracePt t="24379" x="3559175" y="3716338"/>
          <p14:tracePt t="24383" x="3587750" y="3716338"/>
          <p14:tracePt t="24412" x="3676650" y="3716338"/>
          <p14:tracePt t="24415" x="3687763" y="3716338"/>
          <p14:tracePt t="24447" x="3843338" y="3733800"/>
          <p14:tracePt t="24479" x="3956050" y="3733800"/>
          <p14:tracePt t="24512" x="4071938" y="3733800"/>
          <p14:tracePt t="24546" x="4200525" y="3733800"/>
          <p14:tracePt t="24579" x="4451350" y="3733800"/>
          <p14:tracePt t="24583" x="4502150" y="3733800"/>
          <p14:tracePt t="24612" x="4624388" y="3722688"/>
          <p14:tracePt t="24615" x="4652963" y="3722688"/>
          <p14:tracePt t="24648" x="4887913" y="3722688"/>
          <p14:tracePt t="24679" x="5160963" y="3722688"/>
          <p14:tracePt t="24713" x="5356225" y="3722688"/>
          <p14:tracePt t="24746" x="5434013" y="3722688"/>
          <p14:tracePt t="24779" x="5489575" y="3722688"/>
          <p14:tracePt t="24783" x="5500688" y="3722688"/>
          <p14:tracePt t="24813" x="5529263" y="3722688"/>
          <p14:tracePt t="24816" x="5540375" y="3722688"/>
          <p14:tracePt t="24846" x="5607050" y="3722688"/>
          <p14:tracePt t="24879" x="5657850" y="3722688"/>
          <p14:tracePt t="24914" x="5695950" y="3722688"/>
          <p14:tracePt t="25103" x="5684838" y="3722688"/>
          <p14:tracePt t="25111" x="5662613" y="3722688"/>
          <p14:tracePt t="25120" x="5595938" y="3722688"/>
          <p14:tracePt t="25146" x="5473700" y="3722688"/>
          <p14:tracePt t="25179" x="5283200" y="3722688"/>
          <p14:tracePt t="25183" x="5216525" y="3722688"/>
          <p14:tracePt t="25214" x="4921250" y="3722688"/>
          <p14:tracePt t="25247" x="4630738" y="3722688"/>
          <p14:tracePt t="25279" x="4479925" y="3722688"/>
          <p14:tracePt t="25313" x="4291013" y="3733800"/>
          <p14:tracePt t="25346" x="4011613" y="3756025"/>
          <p14:tracePt t="25379" x="3876675" y="3771900"/>
          <p14:tracePt t="25413" x="3754438" y="3783013"/>
          <p14:tracePt t="25416" x="3727450" y="3783013"/>
          <p14:tracePt t="25447" x="3536950" y="3783013"/>
          <p14:tracePt t="25479" x="3359150" y="3783013"/>
          <p14:tracePt t="25513" x="3208338" y="3827463"/>
          <p14:tracePt t="25546" x="2990850" y="3844925"/>
          <p14:tracePt t="25551" x="2924175" y="3844925"/>
          <p14:tracePt t="25579" x="2762250" y="3844925"/>
          <p14:tracePt t="25583" x="2711450" y="3844925"/>
          <p14:tracePt t="25612" x="2644775" y="3844925"/>
          <p14:tracePt t="25616" x="2633663" y="3844925"/>
          <p14:tracePt t="25646" x="2616200" y="3844925"/>
          <p14:tracePt t="25680" x="2605088" y="3844925"/>
          <p14:tracePt t="25999" x="2611438" y="3844925"/>
          <p14:tracePt t="26015" x="2655888" y="3844925"/>
          <p14:tracePt t="26023" x="2705100" y="3844925"/>
          <p14:tracePt t="26047" x="2844800" y="3844925"/>
          <p14:tracePt t="26080" x="2951163" y="3844925"/>
          <p14:tracePt t="26113" x="3013075" y="3844925"/>
          <p14:tracePt t="26146" x="3275013" y="3844925"/>
          <p14:tracePt t="26180" x="3636963" y="3900488"/>
          <p14:tracePt t="26184" x="3754438" y="3900488"/>
          <p14:tracePt t="26212" x="4071938" y="3940175"/>
          <p14:tracePt t="26215" x="4162425" y="3940175"/>
          <p14:tracePt t="26247" x="4429125" y="3962400"/>
          <p14:tracePt t="26280" x="4641850" y="3973513"/>
          <p14:tracePt t="26313" x="4737100" y="3973513"/>
          <p14:tracePt t="26346" x="4759325" y="3973513"/>
          <p14:tracePt t="26379" x="4921250" y="3973513"/>
          <p14:tracePt t="26383" x="4937125" y="3973513"/>
          <p14:tracePt t="26412" x="5127625" y="3973513"/>
          <p14:tracePt t="26415" x="5176838" y="3973513"/>
          <p14:tracePt t="26447" x="5272088" y="3973513"/>
          <p14:tracePt t="26479" x="5300663" y="3973513"/>
          <p14:tracePt t="26512" x="5311775" y="3973513"/>
          <p14:tracePt t="26516" x="5322888" y="3973513"/>
          <p14:tracePt t="26547" x="5349875" y="3973513"/>
          <p14:tracePt t="26580" x="5416550" y="3956050"/>
          <p14:tracePt t="26612" x="5427663" y="3944938"/>
          <p14:tracePt t="26647" x="5456238" y="3900488"/>
          <p14:tracePt t="26652" x="5467350" y="3889375"/>
          <p14:tracePt t="26679" x="5495925" y="3849688"/>
          <p14:tracePt t="26683" x="5495925" y="3838575"/>
          <p14:tracePt t="26712" x="5495925" y="3783013"/>
          <p14:tracePt t="26747" x="5489575" y="3760788"/>
          <p14:tracePt t="26779" x="5422900" y="3711575"/>
          <p14:tracePt t="26813" x="5272088" y="3616325"/>
          <p14:tracePt t="26867" x="5221288" y="3616325"/>
          <p14:tracePt t="26880" x="5210175" y="3616325"/>
          <p14:tracePt t="26912" x="4992688" y="3683000"/>
          <p14:tracePt t="26916" x="4943475" y="3698875"/>
          <p14:tracePt t="26948" x="4786313" y="3716338"/>
          <p14:tracePt t="26979" x="4675188" y="3727450"/>
          <p14:tracePt t="27012" x="4508500" y="3760788"/>
          <p14:tracePt t="27047" x="4262438" y="3827463"/>
          <p14:tracePt t="27051" x="4195763" y="3844925"/>
          <p14:tracePt t="27079" x="3971925" y="3844925"/>
          <p14:tracePt t="27083" x="3927475" y="3844925"/>
          <p14:tracePt t="27113" x="3727450" y="3844925"/>
          <p14:tracePt t="27115" x="3659188" y="3844925"/>
          <p14:tracePt t="27147" x="3621088" y="3844925"/>
          <p14:tracePt t="27203" x="3603625" y="3844925"/>
          <p14:tracePt t="27220" x="3592513" y="3844925"/>
          <p14:tracePt t="27247" x="3503613" y="3860800"/>
          <p14:tracePt t="27250" x="3492500" y="3860800"/>
          <p14:tracePt t="27279" x="3436938" y="3860800"/>
          <p14:tracePt t="27283" x="3397250" y="3878263"/>
          <p14:tracePt t="27313" x="3370263" y="3878263"/>
          <p14:tracePt t="27315" x="3359150" y="3878263"/>
          <p14:tracePt t="27347" x="3168650" y="3878263"/>
          <p14:tracePt t="27379" x="3013075" y="3867150"/>
          <p14:tracePt t="27412" x="2917825" y="3849688"/>
          <p14:tracePt t="27447" x="2900363" y="3849688"/>
          <p14:tracePt t="27523" x="2889250" y="3838575"/>
          <p14:tracePt t="27779" x="2895600" y="3838575"/>
          <p14:tracePt t="27795" x="2928938" y="3811588"/>
          <p14:tracePt t="27812" x="3013075" y="3760788"/>
          <p14:tracePt t="27846" x="3051175" y="3733800"/>
          <p14:tracePt t="27879" x="3101975" y="3733800"/>
          <p14:tracePt t="27883" x="3113088" y="3733800"/>
          <p14:tracePt t="27915" x="3230563" y="3733800"/>
          <p14:tracePt t="27946" x="3397250" y="3733800"/>
          <p14:tracePt t="27979" x="3536950" y="3744913"/>
          <p14:tracePt t="28013" x="3576638" y="3744913"/>
          <p14:tracePt t="28046" x="3670300" y="3744913"/>
          <p14:tracePt t="28079" x="3971925" y="3783013"/>
          <p14:tracePt t="28083" x="4000500" y="3783013"/>
          <p14:tracePt t="28113" x="4184650" y="3783013"/>
          <p14:tracePt t="28116" x="4211638" y="3783013"/>
          <p14:tracePt t="28146" x="4384675" y="3783013"/>
          <p14:tracePt t="28179" x="4557713" y="3783013"/>
          <p14:tracePt t="28213" x="4848225" y="3783013"/>
          <p14:tracePt t="28246" x="5014913" y="3783013"/>
          <p14:tracePt t="28279" x="5183188" y="3783013"/>
          <p14:tracePt t="28283" x="5199063" y="3783013"/>
          <p14:tracePt t="28312" x="5278438" y="3771900"/>
          <p14:tracePt t="28316" x="5305425" y="3771900"/>
          <p14:tracePt t="28346" x="5405438" y="3771900"/>
          <p14:tracePt t="28379" x="5473700" y="3771900"/>
          <p14:tracePt t="28413" x="5522913" y="3771900"/>
          <p14:tracePt t="28446" x="5545138" y="3771900"/>
          <p14:tracePt t="28659" x="5562600" y="3771900"/>
          <p14:tracePt t="29607" x="5573713" y="3760788"/>
          <p14:tracePt t="29896" x="5573713" y="3749675"/>
          <p14:tracePt t="29911" x="5573713" y="3738563"/>
          <p14:tracePt t="30103" x="5573713" y="3711575"/>
          <p14:tracePt t="30111" x="5573713" y="3694113"/>
          <p14:tracePt t="30151" x="5573713" y="3671888"/>
          <p14:tracePt t="30159" x="5573713" y="3654425"/>
          <p14:tracePt t="30263" x="5567363" y="3654425"/>
          <p14:tracePt t="30279" x="5551488" y="3654425"/>
          <p14:tracePt t="30295" x="5529263" y="3654425"/>
          <p14:tracePt t="30312" x="5500688" y="3654425"/>
          <p14:tracePt t="30346" x="5327650" y="3687763"/>
          <p14:tracePt t="30379" x="5087938" y="3722688"/>
          <p14:tracePt t="30383" x="5060950" y="3722688"/>
          <p14:tracePt t="30413" x="4899025" y="3722688"/>
          <p14:tracePt t="30416" x="4830763" y="3722688"/>
          <p14:tracePt t="30446" x="4619625" y="3722688"/>
          <p14:tracePt t="30479" x="4267200" y="3722688"/>
          <p14:tracePt t="30513" x="3698875" y="3722688"/>
          <p14:tracePt t="30519" x="3548063" y="3722688"/>
          <p14:tracePt t="30546" x="3168650" y="3665538"/>
          <p14:tracePt t="30580" x="3073400" y="3665538"/>
          <p14:tracePt t="30823" x="3046413" y="3665538"/>
          <p14:tracePt t="30831" x="3035300" y="3665538"/>
          <p14:tracePt t="30847" x="2979738" y="3665538"/>
          <p14:tracePt t="30879" x="2778125" y="3665538"/>
          <p14:tracePt t="31175" x="2778125" y="3671888"/>
          <p14:tracePt t="31191" x="2778125" y="3698875"/>
          <p14:tracePt t="31212" x="2778125" y="3738563"/>
          <p14:tracePt t="31216" x="2778125" y="3749675"/>
          <p14:tracePt t="31246" x="2778125" y="3827463"/>
          <p14:tracePt t="31280" x="2789238" y="3962400"/>
          <p14:tracePt t="31313" x="2789238" y="3989388"/>
          <p14:tracePt t="31351" x="2817813" y="3962400"/>
          <p14:tracePt t="31381" x="2862263" y="3860800"/>
          <p14:tracePt t="31384" x="2862263" y="3811588"/>
          <p14:tracePt t="31412" x="2935288" y="3576638"/>
          <p14:tracePt t="31416" x="2935288" y="3560763"/>
          <p14:tracePt t="31463" x="2928938" y="3560763"/>
          <p14:tracePt t="31480" x="2928938" y="3632200"/>
          <p14:tracePt t="31513" x="2928938" y="3800475"/>
          <p14:tracePt t="31546" x="2928938" y="3827463"/>
          <p14:tracePt t="31607" x="2951163" y="3816350"/>
          <p14:tracePt t="31615" x="2962275" y="3789363"/>
          <p14:tracePt t="31646" x="2962275" y="3778250"/>
          <p14:tracePt t="31687" x="2962275" y="3783013"/>
          <p14:tracePt t="31713" x="2962275" y="3794125"/>
          <p14:tracePt t="31746" x="2962275" y="3822700"/>
          <p14:tracePt t="31799" x="2979738" y="3816350"/>
          <p14:tracePt t="31813" x="2990850" y="3800475"/>
          <p14:tracePt t="31815" x="2990850" y="3771900"/>
          <p14:tracePt t="31846" x="2990850" y="3760788"/>
          <p14:tracePt t="31880" x="2979738" y="3800475"/>
          <p14:tracePt t="31913" x="2979738" y="3878263"/>
          <p14:tracePt t="31946" x="2979738" y="3922713"/>
          <p14:tracePt t="32165" x="0" y="0"/>
        </p14:tracePtLst>
        <p14:tracePtLst>
          <p14:tracePt t="36176" x="6148388" y="4597400"/>
          <p14:tracePt t="36183" x="6175375" y="4614863"/>
          <p14:tracePt t="36212" x="6254750" y="4710113"/>
          <p14:tracePt t="36216" x="6310313" y="4710113"/>
          <p14:tracePt t="36247" x="6527800" y="4743450"/>
          <p14:tracePt t="36279" x="6716713" y="4743450"/>
          <p14:tracePt t="36313" x="6778625" y="4743450"/>
          <p14:tracePt t="36346" x="6834188" y="4743450"/>
          <p14:tracePt t="36391" x="6862763" y="4732338"/>
          <p14:tracePt t="36412" x="6878638" y="4732338"/>
          <p14:tracePt t="36448" x="6878638" y="4676775"/>
          <p14:tracePt t="36479" x="6840538" y="4592638"/>
          <p14:tracePt t="36535" x="6823075" y="4581525"/>
          <p14:tracePt t="36546" x="6811963" y="4564063"/>
          <p14:tracePt t="36577" x="6650038" y="4492625"/>
          <p14:tracePt t="36611" x="6477000" y="4441825"/>
          <p14:tracePt t="36644" x="6288088" y="4441825"/>
          <p14:tracePt t="36646" x="6243638" y="4441825"/>
          <p14:tracePt t="36678" x="6108700" y="4441825"/>
          <p14:tracePt t="36713" x="6042025" y="4424363"/>
          <p14:tracePt t="36746" x="5957888" y="4424363"/>
          <p14:tracePt t="36781" x="5880100" y="4446588"/>
          <p14:tracePt t="36784" x="5853113" y="4464050"/>
          <p14:tracePt t="36813" x="5824538" y="4486275"/>
          <p14:tracePt t="36847" x="5802313" y="4541838"/>
          <p14:tracePt t="36881" x="5802313" y="4637088"/>
          <p14:tracePt t="36913" x="5886450" y="4759325"/>
          <p14:tracePt t="36946" x="6042025" y="4827588"/>
          <p14:tracePt t="36951" x="6108700" y="4827588"/>
          <p14:tracePt t="36979" x="6186488" y="4843463"/>
          <p14:tracePt t="36983" x="6197600" y="4843463"/>
          <p14:tracePt t="37015" x="6226175" y="4843463"/>
          <p14:tracePt t="37047" x="6303963" y="4832350"/>
          <p14:tracePt t="37080" x="6343650" y="4821238"/>
          <p14:tracePt t="37113" x="6354763" y="4810125"/>
          <p14:tracePt t="37147" x="6370638" y="4792663"/>
          <p14:tracePt t="37180" x="6381750" y="4792663"/>
          <p14:tracePt t="37213" x="6432550" y="4770438"/>
          <p14:tracePt t="37216" x="6450013" y="4759325"/>
          <p14:tracePt t="37246" x="6472238" y="4732338"/>
          <p14:tracePt t="37280" x="6488113" y="4619625"/>
          <p14:tracePt t="37313" x="6450013" y="4497388"/>
          <p14:tracePt t="37346" x="6343650" y="4413250"/>
          <p14:tracePt t="37351" x="6315075" y="4413250"/>
          <p14:tracePt t="37379" x="6092825" y="4413250"/>
          <p14:tracePt t="37383" x="6081713" y="4413250"/>
          <p14:tracePt t="37413" x="5975350" y="4459288"/>
          <p14:tracePt t="37447" x="5964238" y="4470400"/>
          <p14:tracePt t="37452" x="5964238" y="4481513"/>
          <p14:tracePt t="37479" x="5969000" y="4552950"/>
          <p14:tracePt t="37483" x="5986463" y="4552950"/>
          <p14:tracePt t="37513" x="6013450" y="4581525"/>
          <p14:tracePt t="37721" x="0" y="0"/>
        </p14:tracePtLst>
        <p14:tracePtLst>
          <p14:tracePt t="38539" x="1373188" y="4614863"/>
          <p14:tracePt t="38547" x="1373188" y="4619625"/>
          <p14:tracePt t="38675" x="1389063" y="4637088"/>
          <p14:tracePt t="38683" x="1400175" y="4648200"/>
          <p14:tracePt t="38713" x="1455738" y="4703763"/>
          <p14:tracePt t="38716" x="1455738" y="4714875"/>
          <p14:tracePt t="38865" x="1466850" y="4725988"/>
          <p14:tracePt t="38866" x="0" y="0"/>
        </p14:tracePtLst>
        <p14:tracePtLst>
          <p14:tracePt t="40185" x="1422400" y="4659313"/>
          <p14:tracePt t="40213" x="1433513" y="4648200"/>
          <p14:tracePt t="40227" x="1462088" y="4648200"/>
          <p14:tracePt t="40246" x="1533525" y="4648200"/>
          <p14:tracePt t="40280" x="1601788" y="4648200"/>
          <p14:tracePt t="40284" x="1617663" y="4648200"/>
          <p14:tracePt t="40312" x="1701800" y="4670425"/>
          <p14:tracePt t="40315" x="1728788" y="4670425"/>
          <p14:tracePt t="40348" x="1801813" y="4699000"/>
          <p14:tracePt t="40435" x="1812925" y="4699000"/>
          <p14:tracePt t="40709" x="0" y="0"/>
        </p14:tracePtLst>
        <p14:tracePtLst>
          <p14:tracePt t="42175" x="4222750" y="4625975"/>
          <p14:tracePt t="42232" x="4222750" y="4597400"/>
          <p14:tracePt t="42239" x="4222750" y="4586288"/>
          <p14:tracePt t="42247" x="4295775" y="4586288"/>
          <p14:tracePt t="42280" x="4579938" y="4597400"/>
          <p14:tracePt t="42313" x="4910138" y="4637088"/>
          <p14:tracePt t="42346" x="5143500" y="4676775"/>
          <p14:tracePt t="42379" x="5300663" y="4710113"/>
          <p14:tracePt t="42384" x="5316538" y="4710113"/>
          <p14:tracePt t="42413" x="5478463" y="4770438"/>
          <p14:tracePt t="42415" x="5522913" y="4787900"/>
          <p14:tracePt t="42447" x="5880100" y="4843463"/>
          <p14:tracePt t="42481" x="6203950" y="4865688"/>
          <p14:tracePt t="42513" x="6215063" y="4860925"/>
          <p14:tracePt t="42663" x="6208713" y="4860925"/>
          <p14:tracePt t="42725" x="0" y="0"/>
        </p14:tracePtLst>
        <p14:tracePtLst>
          <p14:tracePt t="43262" x="3827463" y="4699000"/>
          <p14:tracePt t="43320" x="3854450" y="4670425"/>
          <p14:tracePt t="43328" x="3865563" y="4654550"/>
          <p14:tracePt t="43346" x="3905250" y="4654550"/>
          <p14:tracePt t="43379" x="3989388" y="4597400"/>
          <p14:tracePt t="43383" x="4000500" y="4586288"/>
          <p14:tracePt t="43413" x="4027488" y="4564063"/>
          <p14:tracePt t="43416" x="4038600" y="4548188"/>
          <p14:tracePt t="43446" x="4167188" y="4408488"/>
          <p14:tracePt t="43479" x="4284663" y="4224338"/>
          <p14:tracePt t="43513" x="4329113" y="4102100"/>
          <p14:tracePt t="43520" x="4340225" y="4090988"/>
          <p14:tracePt t="43547" x="4373563" y="3984625"/>
          <p14:tracePt t="43579" x="4424363" y="3789363"/>
          <p14:tracePt t="43613" x="4440238" y="3654425"/>
          <p14:tracePt t="43619" x="4440238" y="3621088"/>
          <p14:tracePt t="43646" x="4440238" y="3521075"/>
          <p14:tracePt t="43679" x="4440238" y="3387725"/>
          <p14:tracePt t="43683" x="4440238" y="3359150"/>
          <p14:tracePt t="43713" x="4440238" y="3248025"/>
          <p14:tracePt t="43716" x="4440238" y="3236913"/>
          <p14:tracePt t="43747" x="4406900" y="3170238"/>
          <p14:tracePt t="43779" x="4391025" y="3130550"/>
          <p14:tracePt t="43851" x="4379913" y="3113088"/>
          <p14:tracePt t="43899" x="4368800" y="3113088"/>
          <p14:tracePt t="43916" x="4357688" y="3113088"/>
          <p14:tracePt t="43922" x="4340225" y="3124200"/>
          <p14:tracePt t="43946" x="4313238" y="3163888"/>
          <p14:tracePt t="43979" x="4267200" y="3319463"/>
          <p14:tracePt t="44013" x="4217988" y="3498850"/>
          <p14:tracePt t="44046" x="4140200" y="3638550"/>
          <p14:tracePt t="44079" x="4056063" y="3816350"/>
          <p14:tracePt t="44084" x="4038600" y="3860800"/>
          <p14:tracePt t="44113" x="3989388" y="3989388"/>
          <p14:tracePt t="44116" x="3956050" y="4040188"/>
          <p14:tracePt t="44146" x="3927475" y="4102100"/>
          <p14:tracePt t="44203" x="3927475" y="4095750"/>
          <p14:tracePt t="44213" x="3933825" y="4084638"/>
          <p14:tracePt t="44246" x="3983038" y="3871913"/>
          <p14:tracePt t="44251" x="4016375" y="3822700"/>
          <p14:tracePt t="44277" x="4106863" y="3649663"/>
          <p14:tracePt t="44311" x="4195763" y="3432175"/>
          <p14:tracePt t="44313" x="4211638" y="3381375"/>
          <p14:tracePt t="44344" x="4211638" y="3325813"/>
          <p14:tracePt t="44346" x="4211638" y="3314700"/>
          <p14:tracePt t="44460" x="4173538" y="3336925"/>
          <p14:tracePt t="44467" x="4162425" y="3354388"/>
          <p14:tracePt t="44479" x="4162425" y="3365500"/>
          <p14:tracePt t="44512" x="4162425" y="3492500"/>
          <p14:tracePt t="44515" x="4162425" y="3543300"/>
          <p14:tracePt t="44546" x="4162425" y="3643313"/>
          <p14:tracePt t="44579" x="4162425" y="3683000"/>
          <p14:tracePt t="44905" x="0" y="0"/>
        </p14:tracePtLst>
        <p14:tracePtLst>
          <p14:tracePt t="46225" x="5813425" y="4552950"/>
          <p14:tracePt t="46283" x="5824538" y="4537075"/>
          <p14:tracePt t="46292" x="5835650" y="4537075"/>
          <p14:tracePt t="46313" x="5924550" y="4537075"/>
          <p14:tracePt t="46316" x="5991225" y="4548188"/>
          <p14:tracePt t="46346" x="6153150" y="4548188"/>
          <p14:tracePt t="46351" x="6203950" y="4564063"/>
          <p14:tracePt t="46379" x="6543675" y="4603750"/>
          <p14:tracePt t="46383" x="6667500" y="4625975"/>
          <p14:tracePt t="46413" x="6845300" y="4659313"/>
          <p14:tracePt t="46446" x="6873875" y="4670425"/>
          <p14:tracePt t="46479" x="7035800" y="4787900"/>
          <p14:tracePt t="46483" x="7085013" y="4821238"/>
          <p14:tracePt t="46514" x="7275513" y="4905375"/>
          <p14:tracePt t="46517" x="7302500" y="4905375"/>
          <p14:tracePt t="46547" x="7404100" y="4938713"/>
          <p14:tracePt t="46579" x="7442200" y="4949825"/>
          <p14:tracePt t="46688" x="7442200" y="4960938"/>
          <p14:tracePt t="46863" x="7442200" y="4972050"/>
          <p14:tracePt t="46895" x="7431088" y="4972050"/>
          <p14:tracePt t="46903" x="7404100" y="4987925"/>
          <p14:tracePt t="46927" x="7391400" y="4987925"/>
          <p14:tracePt t="46946" x="7380288" y="4987925"/>
          <p14:tracePt t="46979" x="7324725" y="4983163"/>
          <p14:tracePt t="46983" x="7313613" y="4983163"/>
          <p14:tracePt t="47012" x="7246938" y="4954588"/>
          <p14:tracePt t="47016" x="7219950" y="4938713"/>
          <p14:tracePt t="47047" x="7191375" y="4781550"/>
          <p14:tracePt t="47079" x="7135813" y="4603750"/>
          <p14:tracePt t="47113" x="7035800" y="4430713"/>
          <p14:tracePt t="47146" x="6884988" y="4240213"/>
          <p14:tracePt t="47178" x="6823075" y="4140200"/>
          <p14:tracePt t="47230" x="6823075" y="4124325"/>
          <p14:tracePt t="47278" x="6823075" y="4113213"/>
          <p14:tracePt t="47358" x="6811963" y="4102100"/>
          <p14:tracePt t="47374" x="6794500" y="4124325"/>
          <p14:tracePt t="47382" x="6794500" y="4168775"/>
          <p14:tracePt t="47411" x="6778625" y="4279900"/>
          <p14:tracePt t="47414" x="6778625" y="4341813"/>
          <p14:tracePt t="47444" x="6778625" y="4430713"/>
          <p14:tracePt t="47446" x="6778625" y="4459288"/>
          <p14:tracePt t="47480" x="6778625" y="4486275"/>
          <p14:tracePt t="47519" x="6778625" y="4497388"/>
          <p14:tracePt t="47546" x="6778625" y="4525963"/>
          <p14:tracePt t="47580" x="6834188" y="4608513"/>
          <p14:tracePt t="47584" x="6845300" y="4619625"/>
          <p14:tracePt t="47632" x="6873875" y="4637088"/>
          <p14:tracePt t="47647" x="6911975" y="4676775"/>
          <p14:tracePt t="47680" x="7040563" y="4770438"/>
          <p14:tracePt t="47713" x="7107238" y="4781550"/>
          <p14:tracePt t="47746" x="7135813" y="4827588"/>
          <p14:tracePt t="47779" x="7173913" y="4865688"/>
          <p14:tracePt t="47813" x="7213600" y="4894263"/>
          <p14:tracePt t="47815" x="7231063" y="4905375"/>
          <p14:tracePt t="47847" x="7242175" y="4916488"/>
          <p14:tracePt t="47879" x="7253288" y="4932363"/>
          <p14:tracePt t="47914" x="7280275" y="4954588"/>
          <p14:tracePt t="47967" x="7291388" y="4965700"/>
          <p14:tracePt t="47983" x="7291388" y="4994275"/>
          <p14:tracePt t="48013" x="7291388" y="5049838"/>
          <p14:tracePt t="48015" x="7291388" y="5078413"/>
          <p14:tracePt t="48046" x="7208838" y="5200650"/>
          <p14:tracePt t="48079" x="7185025" y="5222875"/>
          <p14:tracePt t="48127" x="7191375" y="5233988"/>
          <p14:tracePt t="48146" x="7235825" y="5233988"/>
          <p14:tracePt t="48180" x="7313613" y="5233988"/>
          <p14:tracePt t="48183" x="7342188" y="5233988"/>
          <p14:tracePt t="48213" x="7453313" y="5284788"/>
          <p14:tracePt t="48215" x="7497763" y="5284788"/>
          <p14:tracePt t="48244" x="7570788" y="5311775"/>
          <p14:tracePt t="48247" x="7581900" y="5311775"/>
          <p14:tracePt t="48278" x="7654925" y="5367338"/>
          <p14:tracePt t="48543" x="7681913" y="5356225"/>
          <p14:tracePt t="48551" x="7693025" y="5356225"/>
          <p14:tracePt t="48576" x="7732713" y="5300663"/>
          <p14:tracePt t="48577" x="0" y="0"/>
        </p14:tracePtLst>
        <p14:tracePtLst>
          <p14:tracePt t="49222" x="8139113" y="4759325"/>
          <p14:tracePt t="49295" x="8161338" y="4770438"/>
          <p14:tracePt t="49303" x="8178800" y="4770438"/>
          <p14:tracePt t="49313" x="8189913" y="4781550"/>
          <p14:tracePt t="49346" x="8229600" y="4792663"/>
          <p14:tracePt t="49380" x="8240713" y="4792663"/>
          <p14:tracePt t="49455" x="8234363" y="4792663"/>
          <p14:tracePt t="49471" x="8223250" y="4792663"/>
          <p14:tracePt t="49479" x="8212138" y="4792663"/>
          <p14:tracePt t="49513" x="8139113" y="4792663"/>
          <p14:tracePt t="49651" x="8139113" y="4810125"/>
          <p14:tracePt t="49683" x="8150225" y="4821238"/>
          <p14:tracePt t="49779" x="8139113" y="4821238"/>
          <p14:tracePt t="49795" x="8116888" y="4821238"/>
          <p14:tracePt t="49812" x="8089900" y="4821238"/>
          <p14:tracePt t="50035" x="8078788" y="4814888"/>
          <p14:tracePt t="50195" x="8050213" y="4799013"/>
          <p14:tracePt t="50203" x="8034338" y="4799013"/>
          <p14:tracePt t="50259" x="8056563" y="4799013"/>
          <p14:tracePt t="50267" x="8083550" y="4799013"/>
          <p14:tracePt t="50279" x="8112125" y="4799013"/>
          <p14:tracePt t="50283" x="8161338" y="4799013"/>
          <p14:tracePt t="50312" x="8201025" y="4799013"/>
          <p14:tracePt t="50387" x="8196263" y="4799013"/>
          <p14:tracePt t="50395" x="8167688" y="4799013"/>
          <p14:tracePt t="50413" x="8089900" y="4765675"/>
          <p14:tracePt t="50446" x="7972425" y="4754563"/>
          <p14:tracePt t="50479" x="7954963" y="4754563"/>
          <p14:tracePt t="50563" x="7943850" y="4754563"/>
          <p14:tracePt t="50579" x="7966075" y="4759325"/>
          <p14:tracePt t="50587" x="7978775" y="4759325"/>
          <p14:tracePt t="50612" x="8061325" y="4787900"/>
          <p14:tracePt t="50644" x="8078788" y="4787900"/>
          <p14:tracePt t="50706" x="8067675" y="4781550"/>
          <p14:tracePt t="50722" x="8027988" y="4765675"/>
          <p14:tracePt t="50746" x="7939088" y="4754563"/>
          <p14:tracePt t="50883" x="7950200" y="4754563"/>
          <p14:tracePt t="51265" x="0" y="0"/>
        </p14:tracePtLst>
        <p14:tracePtLst>
          <p14:tracePt t="54439" x="6978650" y="4743450"/>
          <p14:tracePt t="54449" x="6978650" y="4732338"/>
          <p14:tracePt t="54527" x="6989763" y="4737100"/>
          <p14:tracePt t="54543" x="7000875" y="4754563"/>
          <p14:tracePt t="54551" x="7013575" y="4765675"/>
          <p14:tracePt t="54580" x="7118350" y="4827588"/>
          <p14:tracePt t="54583" x="7151688" y="4860925"/>
          <p14:tracePt t="54615" x="7242175" y="4872038"/>
          <p14:tracePt t="54646" x="7253288" y="4887913"/>
          <p14:tracePt t="54680" x="7269163" y="4899025"/>
          <p14:tracePt t="54713" x="7269163" y="4921250"/>
          <p14:tracePt t="54746" x="7269163" y="4949825"/>
          <p14:tracePt t="54780" x="7269163" y="5005388"/>
          <p14:tracePt t="54814" x="7258050" y="5016500"/>
          <p14:tracePt t="54883" x="7258050" y="5027613"/>
          <p14:tracePt t="54892" x="7258050" y="5045075"/>
          <p14:tracePt t="54912" x="7258050" y="5083175"/>
          <p14:tracePt t="54915" x="7258050" y="5094288"/>
          <p14:tracePt t="54963" x="7258050" y="5105400"/>
          <p14:tracePt t="54979" x="7258050" y="5122863"/>
          <p14:tracePt t="55013" x="7258050" y="5200650"/>
          <p14:tracePt t="55046" x="7258050" y="5229225"/>
          <p14:tracePt t="55079" x="7280275" y="5240338"/>
          <p14:tracePt t="55084" x="7297738" y="5240338"/>
          <p14:tracePt t="55111" x="7380288" y="5267325"/>
          <p14:tracePt t="55114" x="7408863" y="5284788"/>
          <p14:tracePt t="55146" x="7570788" y="5318125"/>
          <p14:tracePt t="55179" x="7581900" y="5318125"/>
          <p14:tracePt t="55713" x="0" y="0"/>
        </p14:tracePtLst>
        <p14:tracePtLst>
          <p14:tracePt t="57339" x="7994650" y="4787900"/>
          <p14:tracePt t="57443" x="7994650" y="4776788"/>
          <p14:tracePt t="57459" x="8001000" y="4776788"/>
          <p14:tracePt t="57479" x="8078788" y="4799013"/>
          <p14:tracePt t="57513" x="8178800" y="4832350"/>
          <p14:tracePt t="57516" x="8207375" y="4832350"/>
          <p14:tracePt t="57546" x="8218488" y="4832350"/>
          <p14:tracePt t="57699" x="8212138" y="4832350"/>
          <p14:tracePt t="57715" x="8201025" y="4832350"/>
          <p14:tracePt t="57731" x="8185150" y="4832350"/>
          <p14:tracePt t="58039" x="8207375" y="4832350"/>
          <p14:tracePt t="58047" x="8218488" y="4832350"/>
          <p14:tracePt t="58079" x="8256588" y="4832350"/>
          <p14:tracePt t="58113" x="8267700" y="4832350"/>
          <p14:tracePt t="58183" x="8245475" y="4821238"/>
          <p14:tracePt t="58191" x="8234363" y="4821238"/>
          <p14:tracePt t="58213" x="8145463" y="4810125"/>
          <p14:tracePt t="58215" x="8134350" y="4810125"/>
          <p14:tracePt t="58247" x="8023225" y="4792663"/>
          <p14:tracePt t="58280" x="7983538" y="4792663"/>
          <p14:tracePt t="58375" x="7954963" y="4792663"/>
          <p14:tracePt t="58384" x="7943850" y="4792663"/>
          <p14:tracePt t="58455" x="7950200" y="4803775"/>
          <p14:tracePt t="58471" x="7978775" y="4803775"/>
          <p14:tracePt t="58481" x="7989888" y="4814888"/>
          <p14:tracePt t="58513" x="8078788" y="4814888"/>
          <p14:tracePt t="58546" x="8089900" y="4814888"/>
          <p14:tracePt t="58579" x="8105775" y="4814888"/>
          <p14:tracePt t="58741" x="8094663" y="4814888"/>
          <p14:tracePt t="58750" x="8067675" y="4814888"/>
          <p14:tracePt t="58777" x="8034338" y="4814888"/>
          <p14:tracePt t="58903" x="8034338" y="4827588"/>
          <p14:tracePt t="58919" x="8039100" y="4827588"/>
          <p14:tracePt t="58935" x="8067675" y="4827588"/>
          <p14:tracePt t="58946" x="8094663" y="4827588"/>
          <p14:tracePt t="58979" x="8161338" y="4827588"/>
          <p14:tracePt t="58983" x="8189913" y="4827588"/>
          <p14:tracePt t="59013" x="8201025" y="4827588"/>
          <p14:tracePt t="59079" x="8196263" y="4827588"/>
          <p14:tracePt t="59111" x="8178800" y="4827588"/>
          <p14:tracePt t="59127" x="8167688" y="4827588"/>
          <p14:tracePt t="59147" x="8156575" y="4827588"/>
          <p14:tracePt t="59179" x="8101013" y="4827588"/>
          <p14:tracePt t="59184" x="8089900" y="4827588"/>
          <p14:tracePt t="59213" x="8050213" y="4827588"/>
          <p14:tracePt t="59335" x="8056563" y="4827588"/>
          <p14:tracePt t="59351" x="8083550" y="4827588"/>
          <p14:tracePt t="59359" x="8094663" y="4838700"/>
          <p14:tracePt t="59379" x="8134350" y="4838700"/>
          <p14:tracePt t="59383" x="8185150" y="4838700"/>
          <p14:tracePt t="59412" x="8196263" y="4838700"/>
          <p14:tracePt t="59511" x="8189913" y="4838700"/>
          <p14:tracePt t="59527" x="8178800" y="4838700"/>
          <p14:tracePt t="59546" x="8139113" y="4838700"/>
          <p14:tracePt t="59579" x="8045450" y="4838700"/>
          <p14:tracePt t="59584" x="8027988" y="4838700"/>
          <p14:tracePt t="59612" x="8016875" y="4838700"/>
          <p14:tracePt t="59735" x="8023225" y="4838700"/>
          <p14:tracePt t="59743" x="8067675" y="4838700"/>
          <p14:tracePt t="59751" x="8134350" y="4838700"/>
          <p14:tracePt t="59779" x="8245475" y="4838700"/>
          <p14:tracePt t="59783" x="8262938" y="4838700"/>
          <p14:tracePt t="59911" x="8251825" y="4838700"/>
          <p14:tracePt t="59919" x="8229600" y="4838700"/>
          <p14:tracePt t="59946" x="8174038" y="4838700"/>
          <p14:tracePt t="59979" x="8078788" y="4838700"/>
          <p14:tracePt t="59984" x="8061325" y="4838700"/>
          <p14:tracePt t="60103" x="8083550" y="4854575"/>
          <p14:tracePt t="60112" x="8101013" y="4854575"/>
          <p14:tracePt t="60120" x="8112125" y="4854575"/>
          <p14:tracePt t="60144" x="8161338" y="4854575"/>
          <p14:tracePt t="60178" x="8262938" y="4854575"/>
          <p14:tracePt t="60312" x="8256588" y="4849813"/>
          <p14:tracePt t="60327" x="8229600" y="4849813"/>
          <p14:tracePt t="60346" x="8189913" y="4849813"/>
          <p14:tracePt t="60379" x="8089900" y="4832350"/>
          <p14:tracePt t="60385" x="8078788" y="4832350"/>
          <p14:tracePt t="60414" x="8039100" y="4814888"/>
          <p14:tracePt t="60417" x="8023225" y="4814888"/>
          <p14:tracePt t="60487" x="8045450" y="4814888"/>
          <p14:tracePt t="60495" x="8061325" y="4814888"/>
          <p14:tracePt t="60513" x="8116888" y="4814888"/>
          <p14:tracePt t="60546" x="8262938" y="4814888"/>
          <p14:tracePt t="60579" x="8274050" y="4803775"/>
          <p14:tracePt t="60584" x="8289925" y="4792663"/>
          <p14:tracePt t="60631" x="8289925" y="4781550"/>
          <p14:tracePt t="60647" x="8229600" y="4721225"/>
          <p14:tracePt t="60679" x="8056563" y="4703763"/>
          <p14:tracePt t="60712" x="7950200" y="4703763"/>
          <p14:tracePt t="60806" x="7939088" y="4703763"/>
          <p14:tracePt t="60813" x="7943850" y="4710113"/>
          <p14:tracePt t="60821" x="7961313" y="4737100"/>
          <p14:tracePt t="60844" x="8039100" y="4770438"/>
          <p14:tracePt t="60876" x="8156575" y="4781550"/>
          <p14:tracePt t="60912" x="8185150" y="4781550"/>
          <p14:tracePt t="61004" x="8174038" y="4776788"/>
          <p14:tracePt t="61019" x="8161338" y="4776788"/>
          <p14:tracePt t="61046" x="8105775" y="4776788"/>
          <p14:tracePt t="61079" x="8039100" y="4776788"/>
          <p14:tracePt t="61083" x="8023225" y="4776788"/>
          <p14:tracePt t="61163" x="8012113" y="4776788"/>
          <p14:tracePt t="61180" x="8016875" y="4781550"/>
          <p14:tracePt t="61195" x="8045450" y="4799013"/>
          <p14:tracePt t="61213" x="8083550" y="4799013"/>
          <p14:tracePt t="61246" x="8116888" y="4799013"/>
          <p14:tracePt t="61280" x="8128000" y="4792663"/>
          <p14:tracePt t="61312" x="8128000" y="4776788"/>
          <p14:tracePt t="61347" x="8116888" y="4737100"/>
          <p14:tracePt t="61379" x="8083550" y="4737100"/>
          <p14:tracePt t="61801" x="0" y="0"/>
        </p14:tracePtLst>
        <p14:tracePtLst>
          <p14:tracePt t="63395" x="6818313" y="2214563"/>
          <p14:tracePt t="63399" x="6818313" y="2203450"/>
          <p14:tracePt t="63406" x="6805613" y="2203450"/>
          <p14:tracePt t="63415" x="6794500" y="2187575"/>
          <p14:tracePt t="63446" x="6767513" y="2187575"/>
          <p14:tracePt t="63480" x="6705600" y="2187575"/>
          <p14:tracePt t="63484" x="6678613" y="2187575"/>
          <p14:tracePt t="63513" x="6532563" y="2187575"/>
          <p14:tracePt t="63516" x="6505575" y="2187575"/>
          <p14:tracePt t="63546" x="6354763" y="2243138"/>
          <p14:tracePt t="63581" x="6137275" y="2387600"/>
          <p14:tracePt t="63613" x="5913438" y="2589213"/>
          <p14:tracePt t="63646" x="5824538" y="2695575"/>
          <p14:tracePt t="63679" x="5813425" y="2711450"/>
          <p14:tracePt t="63683" x="5813425" y="2722563"/>
          <p14:tracePt t="63713" x="5768975" y="2828925"/>
          <p14:tracePt t="63716" x="5751513" y="2879725"/>
          <p14:tracePt t="63746" x="5724525" y="3052763"/>
          <p14:tracePt t="63780" x="5724525" y="3186113"/>
          <p14:tracePt t="63813" x="5724525" y="3303588"/>
          <p14:tracePt t="63844" x="5724525" y="3354388"/>
          <p14:tracePt t="63845" x="5724525" y="3370263"/>
          <p14:tracePt t="63877" x="5729288" y="3392488"/>
          <p14:tracePt t="63912" x="5807075" y="3532188"/>
          <p14:tracePt t="63946" x="5864225" y="3587750"/>
          <p14:tracePt t="63983" x="5880100" y="3616325"/>
          <p14:tracePt t="64013" x="5935663" y="3683000"/>
          <p14:tracePt t="64016" x="5946775" y="3698875"/>
          <p14:tracePt t="64046" x="6030913" y="3738563"/>
          <p14:tracePt t="64079" x="6048375" y="3756025"/>
          <p14:tracePt t="64113" x="6130925" y="3783013"/>
          <p14:tracePt t="64146" x="6270625" y="3816350"/>
          <p14:tracePt t="64151" x="6281738" y="3827463"/>
          <p14:tracePt t="64179" x="6337300" y="3827463"/>
          <p14:tracePt t="64183" x="6348413" y="3827463"/>
          <p14:tracePt t="64213" x="6432550" y="3827463"/>
          <p14:tracePt t="64216" x="6461125" y="3827463"/>
          <p14:tracePt t="64247" x="6594475" y="3827463"/>
          <p14:tracePt t="64279" x="6789738" y="3783013"/>
          <p14:tracePt t="64313" x="7029450" y="3711575"/>
          <p14:tracePt t="64346" x="7269163" y="3660775"/>
          <p14:tracePt t="64379" x="7431088" y="3582988"/>
          <p14:tracePt t="64383" x="7475538" y="3565525"/>
          <p14:tracePt t="64413" x="7548563" y="3554413"/>
          <p14:tracePt t="64416" x="7621588" y="3514725"/>
          <p14:tracePt t="64448" x="7704138" y="3432175"/>
          <p14:tracePt t="64479" x="7810500" y="3297238"/>
          <p14:tracePt t="64513" x="7954963" y="3046413"/>
          <p14:tracePt t="64546" x="8005763" y="2906713"/>
          <p14:tracePt t="64580" x="7994650" y="2773363"/>
          <p14:tracePt t="64584" x="7983538" y="2722563"/>
          <p14:tracePt t="64613" x="7950200" y="2651125"/>
          <p14:tracePt t="64616" x="7932738" y="2622550"/>
          <p14:tracePt t="64647" x="7810500" y="2482850"/>
          <p14:tracePt t="64679" x="7581900" y="2327275"/>
          <p14:tracePt t="64711" x="7419975" y="2227263"/>
          <p14:tracePt t="64744" x="7264400" y="2147888"/>
          <p14:tracePt t="64779" x="7146925" y="2120900"/>
          <p14:tracePt t="64783" x="7118350" y="2120900"/>
          <p14:tracePt t="64813" x="6973888" y="2103438"/>
          <p14:tracePt t="64816" x="6945313" y="2103438"/>
          <p14:tracePt t="64846" x="6805613" y="2125663"/>
          <p14:tracePt t="64879" x="6689725" y="2187575"/>
          <p14:tracePt t="64913" x="6572250" y="2232025"/>
          <p14:tracePt t="64919" x="6521450" y="2249488"/>
          <p14:tracePt t="64946" x="6415088" y="2265363"/>
          <p14:tracePt t="64979" x="6175375" y="2349500"/>
          <p14:tracePt t="64983" x="6142038" y="2382838"/>
          <p14:tracePt t="65013" x="5991225" y="2449513"/>
          <p14:tracePt t="65017" x="5957888" y="2478088"/>
          <p14:tracePt t="65047" x="5807075" y="2611438"/>
          <p14:tracePt t="65079" x="5735638" y="2717800"/>
          <p14:tracePt t="65113" x="5735638" y="2890838"/>
          <p14:tracePt t="65146" x="5735638" y="3041650"/>
          <p14:tracePt t="65179" x="5780088" y="3219450"/>
          <p14:tracePt t="65183" x="5791200" y="3248025"/>
          <p14:tracePt t="65214" x="5818188" y="3275013"/>
          <p14:tracePt t="65217" x="5818188" y="3286125"/>
          <p14:tracePt t="65247" x="5908675" y="3403600"/>
          <p14:tracePt t="65279" x="6024563" y="3503613"/>
          <p14:tracePt t="65314" x="6097588" y="3532188"/>
          <p14:tracePt t="65320" x="6108700" y="3549650"/>
          <p14:tracePt t="65346" x="6126163" y="3549650"/>
          <p14:tracePt t="65379" x="6243638" y="3549650"/>
          <p14:tracePt t="65383" x="6270625" y="3549650"/>
          <p14:tracePt t="65413" x="6454775" y="3549650"/>
          <p14:tracePt t="65416" x="6543675" y="3549650"/>
          <p14:tracePt t="65446" x="6789738" y="3521075"/>
          <p14:tracePt t="65479" x="6800850" y="3521075"/>
          <p14:tracePt t="65519" x="6845300" y="3503613"/>
          <p14:tracePt t="65546" x="6956425" y="3470275"/>
          <p14:tracePt t="65576" x="7062788" y="3443288"/>
          <p14:tracePt t="65609" x="7162800" y="3381375"/>
          <p14:tracePt t="65644" x="7231063" y="3343275"/>
          <p14:tracePt t="65646" x="7258050" y="3325813"/>
          <p14:tracePt t="65677" x="7291388" y="3292475"/>
          <p14:tracePt t="65711" x="7331075" y="3252788"/>
          <p14:tracePt t="65744" x="7380288" y="3086100"/>
          <p14:tracePt t="65777" x="7391400" y="2946400"/>
          <p14:tracePt t="65811" x="7391400" y="2868613"/>
          <p14:tracePt t="65844" x="7375525" y="2784475"/>
          <p14:tracePt t="65846" x="7358063" y="2744788"/>
          <p14:tracePt t="65878" x="7196138" y="2533650"/>
          <p14:tracePt t="65911" x="7124700" y="2471738"/>
          <p14:tracePt t="65944" x="7024688" y="2460625"/>
          <p14:tracePt t="65977" x="6851650" y="2427288"/>
          <p14:tracePt t="66011" x="6650038" y="2371725"/>
          <p14:tracePt t="66044" x="6565900" y="2343150"/>
          <p14:tracePt t="66046" x="6521450" y="2343150"/>
          <p14:tracePt t="66078" x="6326188" y="2405063"/>
          <p14:tracePt t="66111" x="6142038" y="2500313"/>
          <p14:tracePt t="66144" x="6013450" y="2651125"/>
          <p14:tracePt t="66177" x="5942013" y="2751138"/>
          <p14:tracePt t="66211" x="5942013" y="2924175"/>
          <p14:tracePt t="66214" x="5942013" y="2990850"/>
          <p14:tracePt t="66244" x="5986463" y="3175000"/>
          <p14:tracePt t="66246" x="6002338" y="3208338"/>
          <p14:tracePt t="66278" x="6137275" y="3376613"/>
          <p14:tracePt t="66311" x="6265863" y="3470275"/>
          <p14:tracePt t="66344" x="6376988" y="3498850"/>
          <p14:tracePt t="66377" x="6594475" y="3521075"/>
          <p14:tracePt t="66411" x="6767513" y="3521075"/>
          <p14:tracePt t="66414" x="6834188" y="3509963"/>
          <p14:tracePt t="66444" x="6978650" y="3492500"/>
          <p14:tracePt t="66446" x="7007225" y="3492500"/>
          <p14:tracePt t="66479" x="7124700" y="3481388"/>
          <p14:tracePt t="66511" x="7208838" y="3425825"/>
          <p14:tracePt t="66544" x="7358063" y="3259138"/>
          <p14:tracePt t="66578" x="7426325" y="3019425"/>
          <p14:tracePt t="66611" x="7426325" y="2806700"/>
          <p14:tracePt t="66614" x="7426325" y="2795588"/>
          <p14:tracePt t="66644" x="7442200" y="2722563"/>
          <p14:tracePt t="66646" x="7442200" y="2695575"/>
          <p14:tracePt t="66678" x="7442200" y="2560638"/>
          <p14:tracePt t="66711" x="7364413" y="2405063"/>
          <p14:tracePt t="66746" x="7224713" y="2293938"/>
          <p14:tracePt t="66751" x="7158038" y="2276475"/>
          <p14:tracePt t="66779" x="7013575" y="2260600"/>
          <p14:tracePt t="66783" x="6985000" y="2249488"/>
          <p14:tracePt t="66812" x="6778625" y="2249488"/>
          <p14:tracePt t="66816" x="6711950" y="2249488"/>
          <p14:tracePt t="66847" x="6516688" y="2249488"/>
          <p14:tracePt t="66879" x="6381750" y="2249488"/>
          <p14:tracePt t="66913" x="6292850" y="2254250"/>
          <p14:tracePt t="66916" x="6265863" y="2282825"/>
          <p14:tracePt t="66946" x="6175375" y="2444750"/>
          <p14:tracePt t="66979" x="6092825" y="2662238"/>
          <p14:tracePt t="67013" x="6059488" y="2801938"/>
          <p14:tracePt t="67046" x="6059488" y="2951163"/>
          <p14:tracePt t="67051" x="6059488" y="2979738"/>
          <p14:tracePt t="67079" x="6119813" y="3130550"/>
          <p14:tracePt t="67083" x="6137275" y="3159125"/>
          <p14:tracePt t="67113" x="6197600" y="3236913"/>
          <p14:tracePt t="67115" x="6208713" y="3248025"/>
          <p14:tracePt t="67148" x="6265863" y="3275013"/>
          <p14:tracePt t="67179" x="6399213" y="3348038"/>
          <p14:tracePt t="67213" x="6521450" y="3381375"/>
          <p14:tracePt t="67246" x="6616700" y="3409950"/>
          <p14:tracePt t="67251" x="6634163" y="3409950"/>
          <p14:tracePt t="67379" x="6645275" y="3409950"/>
          <p14:tracePt t="67410" x="0" y="0"/>
        </p14:tracePtLst>
        <p14:tracePtLst>
          <p14:tracePt t="70806" x="6070600" y="3492500"/>
          <p14:tracePt t="70831" x="6070600" y="3503613"/>
          <p14:tracePt t="70847" x="6070600" y="3532188"/>
          <p14:tracePt t="70879" x="6115050" y="3532188"/>
          <p14:tracePt t="70914" x="6159500" y="3549650"/>
          <p14:tracePt t="70946" x="6186488" y="3560763"/>
          <p14:tracePt t="70979" x="6226175" y="3560763"/>
          <p14:tracePt t="70983" x="6237288" y="3560763"/>
          <p14:tracePt t="71012" x="6343650" y="3594100"/>
          <p14:tracePt t="71016" x="6381750" y="3594100"/>
          <p14:tracePt t="71046" x="6488113" y="3621088"/>
          <p14:tracePt t="71103" x="6516688" y="3621088"/>
          <p14:tracePt t="71113" x="6527800" y="3621088"/>
          <p14:tracePt t="71146" x="6734175" y="3621088"/>
          <p14:tracePt t="71179" x="6862763" y="3621088"/>
          <p14:tracePt t="71184" x="6889750" y="3621088"/>
          <p14:tracePt t="71213" x="6900863" y="3621088"/>
          <p14:tracePt t="71247" x="7007225" y="3621088"/>
          <p14:tracePt t="71279" x="7246938" y="3554413"/>
          <p14:tracePt t="71313" x="7497763" y="3436938"/>
          <p14:tracePt t="71316" x="7548563" y="3421063"/>
          <p14:tracePt t="71347" x="7850188" y="3208338"/>
          <p14:tracePt t="71379" x="7994650" y="3019425"/>
          <p14:tracePt t="71413" x="8005763" y="2951163"/>
          <p14:tracePt t="71447" x="8005763" y="2940050"/>
          <p14:tracePt t="71479" x="8005763" y="2828925"/>
          <p14:tracePt t="71513" x="7994650" y="2673350"/>
          <p14:tracePt t="71546" x="7899400" y="2549525"/>
          <p14:tracePt t="71581" x="7877175" y="2522538"/>
          <p14:tracePt t="71613" x="7794625" y="2438400"/>
          <p14:tracePt t="71646" x="7593013" y="2327275"/>
          <p14:tracePt t="71679" x="7475538" y="2309813"/>
          <p14:tracePt t="71683" x="7464425" y="2309813"/>
          <p14:tracePt t="71713" x="7346950" y="2309813"/>
          <p14:tracePt t="71716" x="7280275" y="2309813"/>
          <p14:tracePt t="71746" x="7107238" y="2309813"/>
          <p14:tracePt t="71780" x="6989763" y="2309813"/>
          <p14:tracePt t="71813" x="6856413" y="2309813"/>
          <p14:tracePt t="71846" x="6656388" y="2371725"/>
          <p14:tracePt t="71879" x="6415088" y="2471738"/>
          <p14:tracePt t="71883" x="6388100" y="2471738"/>
          <p14:tracePt t="71913" x="6259513" y="2505075"/>
          <p14:tracePt t="71915" x="6248400" y="2516188"/>
          <p14:tracePt t="71947" x="6053138" y="2582863"/>
          <p14:tracePt t="71979" x="5813425" y="2706688"/>
          <p14:tracePt t="72013" x="5618163" y="2917825"/>
          <p14:tracePt t="72046" x="5511800" y="3013075"/>
          <p14:tracePt t="72051" x="5500688" y="3041650"/>
          <p14:tracePt t="72079" x="5473700" y="3068638"/>
          <p14:tracePt t="72083" x="5473700" y="3079750"/>
          <p14:tracePt t="72113" x="5473700" y="3163888"/>
          <p14:tracePt t="72116" x="5473700" y="3192463"/>
          <p14:tracePt t="72147" x="5473700" y="3403600"/>
          <p14:tracePt t="72179" x="5495925" y="3448050"/>
          <p14:tracePt t="72213" x="5534025" y="3459163"/>
          <p14:tracePt t="72246" x="5600700" y="3487738"/>
          <p14:tracePt t="72251" x="5629275" y="3487738"/>
          <p14:tracePt t="72279" x="5729288" y="3565525"/>
          <p14:tracePt t="72283" x="5757863" y="3582988"/>
          <p14:tracePt t="72313" x="5802313" y="3594100"/>
          <p14:tracePt t="72348" x="5864225" y="3594100"/>
          <p14:tracePt t="72379" x="5980113" y="3587750"/>
          <p14:tracePt t="72413" x="6197600" y="3549650"/>
          <p14:tracePt t="72447" x="6276975" y="3521075"/>
          <p14:tracePt t="72451" x="6303963" y="3521075"/>
          <p14:tracePt t="72479" x="6427788" y="3521075"/>
          <p14:tracePt t="72484" x="6461125" y="3521075"/>
          <p14:tracePt t="72513" x="6583363" y="3521075"/>
          <p14:tracePt t="72515" x="6610350" y="3521075"/>
          <p14:tracePt t="72548" x="6767513" y="3509963"/>
          <p14:tracePt t="72579" x="6918325" y="3509963"/>
          <p14:tracePt t="72613" x="7035800" y="3492500"/>
          <p14:tracePt t="72646" x="7135813" y="3454400"/>
          <p14:tracePt t="72679" x="7246938" y="3425825"/>
          <p14:tracePt t="72683" x="7297738" y="3425825"/>
          <p14:tracePt t="72713" x="7408863" y="3354388"/>
          <p14:tracePt t="72715" x="7442200" y="3336925"/>
          <p14:tracePt t="72748" x="7564438" y="3275013"/>
          <p14:tracePt t="72779" x="7666038" y="3203575"/>
          <p14:tracePt t="72813" x="7770813" y="3068638"/>
          <p14:tracePt t="72846" x="7805738" y="2851150"/>
          <p14:tracePt t="72879" x="7805738" y="2700338"/>
          <p14:tracePt t="72883" x="7805738" y="2655888"/>
          <p14:tracePt t="72913" x="7805738" y="2600325"/>
          <p14:tracePt t="72915" x="7805738" y="2571750"/>
          <p14:tracePt t="72947" x="7770813" y="2449513"/>
          <p14:tracePt t="72979" x="7666038" y="2376488"/>
          <p14:tracePt t="73013" x="7431088" y="2343150"/>
          <p14:tracePt t="73020" x="7364413" y="2343150"/>
          <p14:tracePt t="73046" x="7180263" y="2343150"/>
          <p14:tracePt t="73079" x="7024688" y="2343150"/>
          <p14:tracePt t="73083" x="6996113" y="2343150"/>
          <p14:tracePt t="73113" x="6911975" y="2343150"/>
          <p14:tracePt t="73117" x="6884988" y="2343150"/>
          <p14:tracePt t="73146" x="6845300" y="2343150"/>
          <p14:tracePt t="73180" x="6705600" y="2354263"/>
          <p14:tracePt t="73213" x="6499225" y="2460625"/>
          <p14:tracePt t="73246" x="6415088" y="2489200"/>
          <p14:tracePt t="73250" x="6388100" y="2516188"/>
          <p14:tracePt t="73279" x="6376988" y="2516188"/>
          <p14:tracePt t="73283" x="6359525" y="2533650"/>
          <p14:tracePt t="73314" x="6226175" y="2578100"/>
          <p14:tracePt t="73346" x="6126163" y="2651125"/>
          <p14:tracePt t="73379" x="6019800" y="2744788"/>
          <p14:tracePt t="73413" x="6002338" y="2828925"/>
          <p14:tracePt t="73446" x="5991225" y="2924175"/>
          <p14:tracePt t="73479" x="5991225" y="3135313"/>
          <p14:tracePt t="73483" x="5991225" y="3146425"/>
          <p14:tracePt t="73513" x="6002338" y="3252788"/>
          <p14:tracePt t="73516" x="6002338" y="3263900"/>
          <p14:tracePt t="73546" x="6002338" y="3303588"/>
          <p14:tracePt t="73579" x="6053138" y="3330575"/>
          <p14:tracePt t="73613" x="6092825" y="3381375"/>
          <p14:tracePt t="73646" x="6148388" y="3425825"/>
          <p14:tracePt t="73679" x="6197600" y="3425825"/>
          <p14:tracePt t="73683" x="6243638" y="3425825"/>
          <p14:tracePt t="73712" x="6310313" y="3425825"/>
          <p14:tracePt t="73716" x="6359525" y="3425825"/>
          <p14:tracePt t="73746" x="6499225" y="3459163"/>
          <p14:tracePt t="73779" x="6610350" y="3459163"/>
          <p14:tracePt t="73813" x="6783388" y="3459163"/>
          <p14:tracePt t="73846" x="6923088" y="3448050"/>
          <p14:tracePt t="73879" x="7035800" y="3436938"/>
          <p14:tracePt t="73884" x="7046913" y="3436938"/>
          <p14:tracePt t="73913" x="7113588" y="3421063"/>
          <p14:tracePt t="73916" x="7162800" y="3421063"/>
          <p14:tracePt t="73947" x="7297738" y="3421063"/>
          <p14:tracePt t="73979" x="7380288" y="3409950"/>
          <p14:tracePt t="74013" x="7448550" y="3409950"/>
          <p14:tracePt t="74046" x="7486650" y="3370263"/>
          <p14:tracePt t="74079" x="7610475" y="3225800"/>
          <p14:tracePt t="74083" x="7626350" y="3197225"/>
          <p14:tracePt t="74113" x="7637463" y="3130550"/>
          <p14:tracePt t="74116" x="7637463" y="3101975"/>
          <p14:tracePt t="74146" x="7654925" y="2928938"/>
          <p14:tracePt t="74180" x="7654925" y="2778125"/>
          <p14:tracePt t="74213" x="7604125" y="2673350"/>
          <p14:tracePt t="74246" x="7515225" y="2582863"/>
          <p14:tracePt t="74280" x="7308850" y="2433638"/>
          <p14:tracePt t="74284" x="7235825" y="2398713"/>
          <p14:tracePt t="74313" x="7146925" y="2338388"/>
          <p14:tracePt t="74346" x="7091363" y="2320925"/>
          <p14:tracePt t="74380" x="6996113" y="2293938"/>
          <p14:tracePt t="74413" x="6884988" y="2282825"/>
          <p14:tracePt t="74446" x="6789738" y="2271713"/>
          <p14:tracePt t="74480" x="6727825" y="2271713"/>
          <p14:tracePt t="74483" x="6661150" y="2271713"/>
          <p14:tracePt t="74513" x="6538913" y="2271713"/>
          <p14:tracePt t="74515" x="6494463" y="2271713"/>
          <p14:tracePt t="74546" x="6381750" y="2282825"/>
          <p14:tracePt t="74579" x="6288088" y="2282825"/>
          <p14:tracePt t="74582" x="6237288" y="2316163"/>
          <p14:tracePt t="74612" x="6164263" y="2338388"/>
          <p14:tracePt t="74615" x="6103938" y="2371725"/>
          <p14:tracePt t="74647" x="5964238" y="2449513"/>
          <p14:tracePt t="74679" x="5824538" y="2644775"/>
          <p14:tracePt t="74713" x="5762625" y="2806700"/>
          <p14:tracePt t="74747" x="5746750" y="2873375"/>
          <p14:tracePt t="74779" x="5746750" y="2928938"/>
          <p14:tracePt t="74783" x="5746750" y="2968625"/>
          <p14:tracePt t="74812" x="5746750" y="3074988"/>
          <p14:tracePt t="74815" x="5746750" y="3124200"/>
          <p14:tracePt t="74847" x="5768975" y="3203575"/>
          <p14:tracePt t="74879" x="5864225" y="3348038"/>
          <p14:tracePt t="74913" x="5908675" y="3436938"/>
          <p14:tracePt t="74946" x="6002338" y="3521075"/>
          <p14:tracePt t="74951" x="6013450" y="3521075"/>
          <p14:tracePt t="74979" x="6103938" y="3576638"/>
          <p14:tracePt t="74983" x="6130925" y="3587750"/>
          <p14:tracePt t="75012" x="6215063" y="3605213"/>
          <p14:tracePt t="75015" x="6243638" y="3605213"/>
          <p14:tracePt t="75049" x="6359525" y="3605213"/>
          <p14:tracePt t="75079" x="6594475" y="3605213"/>
          <p14:tracePt t="75112" x="6911975" y="3605213"/>
          <p14:tracePt t="75147" x="7102475" y="3605213"/>
          <p14:tracePt t="75151" x="7113588" y="3605213"/>
          <p14:tracePt t="75179" x="7169150" y="3605213"/>
          <p14:tracePt t="75183" x="7180263" y="3605213"/>
          <p14:tracePt t="75213" x="7264400" y="3605213"/>
          <p14:tracePt t="75215" x="7291388" y="3605213"/>
          <p14:tracePt t="75248" x="7431088" y="3549650"/>
          <p14:tracePt t="75279" x="7553325" y="3481388"/>
          <p14:tracePt t="75313" x="7593013" y="3459163"/>
          <p14:tracePt t="75346" x="7693025" y="3421063"/>
          <p14:tracePt t="75379" x="7748588" y="3319463"/>
          <p14:tracePt t="75383" x="7794625" y="3275013"/>
          <p14:tracePt t="75413" x="7843838" y="3124200"/>
          <p14:tracePt t="75416" x="7861300" y="3030538"/>
          <p14:tracePt t="75446" x="7861300" y="2835275"/>
          <p14:tracePt t="75479" x="7799388" y="2740025"/>
          <p14:tracePt t="75513" x="7732713" y="2655888"/>
          <p14:tracePt t="75547" x="7610475" y="2566988"/>
          <p14:tracePt t="75579" x="7431088" y="2471738"/>
          <p14:tracePt t="75583" x="7358063" y="2455863"/>
          <p14:tracePt t="75613" x="7173913" y="2422525"/>
          <p14:tracePt t="75616" x="7124700" y="2405063"/>
          <p14:tracePt t="75647" x="6989763" y="2354263"/>
          <p14:tracePt t="75680" x="6907213" y="2343150"/>
          <p14:tracePt t="75711" x="6805613" y="2327275"/>
          <p14:tracePt t="75745" x="6656388" y="2327275"/>
          <p14:tracePt t="75778" x="6499225" y="2338388"/>
          <p14:tracePt t="75813" x="6337300" y="2398713"/>
          <p14:tracePt t="75817" x="6292850" y="2398713"/>
          <p14:tracePt t="75844" x="6203950" y="2427288"/>
          <p14:tracePt t="75846" x="6153150" y="2427288"/>
          <p14:tracePt t="75878" x="6070600" y="2471738"/>
          <p14:tracePt t="75910" x="5953125" y="2555875"/>
          <p14:tracePt t="75944" x="5868988" y="2662238"/>
          <p14:tracePt t="75977" x="5824538" y="2751138"/>
          <p14:tracePt t="76015" x="5824538" y="2817813"/>
          <p14:tracePt t="76047" x="5824538" y="2951163"/>
          <p14:tracePt t="76079" x="5897563" y="3130550"/>
          <p14:tracePt t="76113" x="5957888" y="3230563"/>
          <p14:tracePt t="76146" x="5991225" y="3270250"/>
          <p14:tracePt t="76179" x="6092825" y="3314700"/>
          <p14:tracePt t="76183" x="6137275" y="3343275"/>
          <p14:tracePt t="76213" x="6208713" y="3370263"/>
          <p14:tracePt t="76216" x="6232525" y="3370263"/>
          <p14:tracePt t="76246" x="6337300" y="3398838"/>
          <p14:tracePt t="76279" x="6376988" y="3398838"/>
          <p14:tracePt t="76313" x="6450013" y="3398838"/>
          <p14:tracePt t="76346" x="6516688" y="3398838"/>
          <p14:tracePt t="76379" x="6667500" y="3398838"/>
          <p14:tracePt t="76383" x="6678613" y="3398838"/>
          <p14:tracePt t="76412" x="6778625" y="3414713"/>
          <p14:tracePt t="76415" x="6845300" y="3414713"/>
          <p14:tracePt t="76446" x="6945313" y="3414713"/>
          <p14:tracePt t="76479" x="7018338" y="3414713"/>
          <p14:tracePt t="76513" x="7169150" y="3330575"/>
          <p14:tracePt t="76546" x="7335838" y="3203575"/>
          <p14:tracePt t="76579" x="7415213" y="3135313"/>
          <p14:tracePt t="76585" x="7448550" y="3101975"/>
          <p14:tracePt t="76612" x="7475538" y="3079750"/>
          <p14:tracePt t="76616" x="7486650" y="3063875"/>
          <p14:tracePt t="76647" x="7515225" y="3024188"/>
          <p14:tracePt t="76679" x="7564438" y="2957513"/>
          <p14:tracePt t="76712" x="7564438" y="2840038"/>
          <p14:tracePt t="76746" x="7564438" y="2689225"/>
          <p14:tracePt t="76779" x="7542213" y="2566988"/>
          <p14:tracePt t="76783" x="7526338" y="2527300"/>
          <p14:tracePt t="76812" x="7515225" y="2500313"/>
          <p14:tracePt t="76847" x="7459663" y="2433638"/>
          <p14:tracePt t="76880" x="7324725" y="2382838"/>
          <p14:tracePt t="76911" x="7091363" y="2371725"/>
          <p14:tracePt t="76944" x="6840538" y="2371725"/>
          <p14:tracePt t="76978" x="6650038" y="2371725"/>
          <p14:tracePt t="77013" x="6538913" y="2371725"/>
          <p14:tracePt t="77016" x="6510338" y="2371725"/>
          <p14:tracePt t="77047" x="6392863" y="2371725"/>
          <p14:tracePt t="77080" x="6203950" y="2398713"/>
          <p14:tracePt t="77113" x="6048375" y="2455863"/>
          <p14:tracePt t="77146" x="5964238" y="2538413"/>
          <p14:tracePt t="77179" x="5880100" y="2611438"/>
          <p14:tracePt t="77213" x="5842000" y="2684463"/>
          <p14:tracePt t="77216" x="5813425" y="2711450"/>
          <p14:tracePt t="77246" x="5795963" y="2828925"/>
          <p14:tracePt t="77280" x="5795963" y="2962275"/>
          <p14:tracePt t="77313" x="5818188" y="3052763"/>
          <p14:tracePt t="77346" x="5868988" y="3101975"/>
          <p14:tracePt t="77353" x="5897563" y="3146425"/>
          <p14:tracePt t="77379" x="5986463" y="3219450"/>
          <p14:tracePt t="77383" x="6019800" y="3230563"/>
          <p14:tracePt t="77413" x="6092825" y="3308350"/>
          <p14:tracePt t="77415" x="6108700" y="3319463"/>
          <p14:tracePt t="77479" x="6130925" y="3319463"/>
          <p14:tracePt t="77487" x="6148388" y="3319463"/>
          <p14:tracePt t="77513" x="6170613" y="3336925"/>
          <p14:tracePt t="77675" x="6197600" y="3336925"/>
          <p14:tracePt t="77683" x="6208713" y="3336925"/>
          <p14:tracePt t="77710" x="0" y="0"/>
        </p14:tracePtLst>
        <p14:tracePtLst>
          <p14:tracePt t="78066" x="6577013" y="3348038"/>
          <p14:tracePt t="78123" x="6588125" y="3359150"/>
          <p14:tracePt t="78139" x="6616700" y="3376613"/>
          <p14:tracePt t="78147" x="6627813" y="3376613"/>
          <p14:tracePt t="78180" x="6645275" y="3387725"/>
          <p14:tracePt t="78213" x="6667500" y="3403600"/>
          <p14:tracePt t="78247" x="6705600" y="3403600"/>
          <p14:tracePt t="78279" x="6734175" y="3381375"/>
          <p14:tracePt t="78283" x="6734175" y="3370263"/>
          <p14:tracePt t="78312" x="6761163" y="3314700"/>
          <p14:tracePt t="78315" x="6761163" y="3303588"/>
          <p14:tracePt t="78379" x="6750050" y="3275013"/>
          <p14:tracePt t="78386" x="6738938" y="3241675"/>
          <p14:tracePt t="78410" x="6711950" y="3219450"/>
          <p14:tracePt t="78444" x="6634163" y="3192463"/>
          <p14:tracePt t="78477" x="6616700" y="3192463"/>
          <p14:tracePt t="78540" x="6594475" y="3192463"/>
          <p14:tracePt t="78548" x="6577013" y="3203575"/>
          <p14:tracePt t="78579" x="6516688" y="3359150"/>
          <p14:tracePt t="78613" x="6499225" y="3436938"/>
          <p14:tracePt t="78646" x="6499225" y="3560763"/>
          <p14:tracePt t="78679" x="6521450" y="3627438"/>
          <p14:tracePt t="78683" x="6538913" y="3638550"/>
          <p14:tracePt t="78711" x="6605588" y="3638550"/>
          <p14:tracePt t="78744" x="6734175" y="3638550"/>
          <p14:tracePt t="78746" x="6778625" y="3638550"/>
          <p14:tracePt t="78777" x="6862763" y="3638550"/>
          <p14:tracePt t="78813" x="6934200" y="3538538"/>
          <p14:tracePt t="78846" x="6967538" y="3381375"/>
          <p14:tracePt t="78850" x="6967538" y="3336925"/>
          <p14:tracePt t="78879" x="6967538" y="3230563"/>
          <p14:tracePt t="78883" x="6967538" y="3203575"/>
          <p14:tracePt t="78913" x="6911975" y="3113088"/>
          <p14:tracePt t="78916" x="6900863" y="3101975"/>
          <p14:tracePt t="78946" x="6845300" y="3052763"/>
          <p14:tracePt t="78979" x="6823075" y="2997200"/>
          <p14:tracePt t="79013" x="6672263" y="2986088"/>
          <p14:tracePt t="79046" x="6550025" y="2951163"/>
          <p14:tracePt t="79099" x="6538913" y="2951163"/>
          <p14:tracePt t="79112" x="6494463" y="2951163"/>
          <p14:tracePt t="79115" x="6483350" y="2962275"/>
          <p14:tracePt t="79146" x="6415088" y="3057525"/>
          <p14:tracePt t="79179" x="6388100" y="3124200"/>
          <p14:tracePt t="79214" x="6388100" y="3208338"/>
          <p14:tracePt t="79246" x="6388100" y="3319463"/>
          <p14:tracePt t="79279" x="6410325" y="3403600"/>
          <p14:tracePt t="79284" x="6427788" y="3432175"/>
          <p14:tracePt t="79311" x="6494463" y="3470275"/>
          <p14:tracePt t="79344" x="6532563" y="3509963"/>
          <p14:tracePt t="79378" x="6572250" y="3509963"/>
          <p14:tracePt t="79414" x="6610350" y="3509963"/>
          <p14:tracePt t="79451" x="6623050" y="3503613"/>
          <p14:tracePt t="79480" x="6650038" y="3476625"/>
          <p14:tracePt t="79484" x="6661150" y="3465513"/>
          <p14:tracePt t="79515" x="6672263" y="3454400"/>
          <p14:tracePt t="79547" x="6689725" y="3425825"/>
          <p14:tracePt t="79580" x="6700838" y="3359150"/>
          <p14:tracePt t="79611" x="6700838" y="3292475"/>
          <p14:tracePt t="79785" x="0" y="0"/>
        </p14:tracePtLst>
        <p14:tracePtLst>
          <p14:tracePt t="82766" x="3219450" y="2338388"/>
          <p14:tracePt t="82823" x="3219450" y="2327275"/>
          <p14:tracePt t="82831" x="3224213" y="2349500"/>
          <p14:tracePt t="82847" x="3268663" y="2411413"/>
          <p14:tracePt t="82879" x="3375025" y="2500313"/>
          <p14:tracePt t="82913" x="3475038" y="2582863"/>
          <p14:tracePt t="82946" x="3536950" y="2622550"/>
          <p14:tracePt t="82951" x="3598863" y="2640013"/>
          <p14:tracePt t="82979" x="3705225" y="2678113"/>
          <p14:tracePt t="82982" x="3771900" y="2695575"/>
          <p14:tracePt t="83013" x="3956050" y="2744788"/>
          <p14:tracePt t="83016" x="4027488" y="2767013"/>
          <p14:tracePt t="83049" x="4217988" y="2767013"/>
          <p14:tracePt t="83079" x="4491038" y="2784475"/>
          <p14:tracePt t="83113" x="4619625" y="2795588"/>
          <p14:tracePt t="83147" x="4719638" y="2790825"/>
          <p14:tracePt t="83151" x="4748213" y="2790825"/>
          <p14:tracePt t="83179" x="4852988" y="2740025"/>
          <p14:tracePt t="83183" x="4926013" y="2722563"/>
          <p14:tracePt t="83213" x="5048250" y="2689225"/>
          <p14:tracePt t="83215" x="5060950" y="2678113"/>
          <p14:tracePt t="83248" x="5238750" y="2560638"/>
          <p14:tracePt t="83279" x="5416550" y="2471738"/>
          <p14:tracePt t="83313" x="5540375" y="2416175"/>
          <p14:tracePt t="83346" x="5640388" y="2349500"/>
          <p14:tracePt t="83379" x="5768975" y="2170113"/>
          <p14:tracePt t="83383" x="5784850" y="2120900"/>
          <p14:tracePt t="83413" x="5813425" y="2036763"/>
          <p14:tracePt t="83415" x="5813425" y="1985963"/>
          <p14:tracePt t="83447" x="5813425" y="1835150"/>
          <p14:tracePt t="83479" x="5807075" y="1741488"/>
          <p14:tracePt t="83513" x="5651500" y="1601788"/>
          <p14:tracePt t="83546" x="5372100" y="1400175"/>
          <p14:tracePt t="83579" x="5149850" y="1293813"/>
          <p14:tracePt t="83583" x="5121275" y="1293813"/>
          <p14:tracePt t="83613" x="5032375" y="1277938"/>
          <p14:tracePt t="83616" x="4981575" y="1277938"/>
          <p14:tracePt t="83646" x="4830763" y="1277938"/>
          <p14:tracePt t="83679" x="4579938" y="1277938"/>
          <p14:tracePt t="83683" x="4552950" y="1277938"/>
          <p14:tracePt t="83713" x="4368800" y="1277938"/>
          <p14:tracePt t="83716" x="4302125" y="1277938"/>
          <p14:tracePt t="83746" x="4089400" y="1277938"/>
          <p14:tracePt t="83779" x="3860800" y="1306513"/>
          <p14:tracePt t="83813" x="3565525" y="1322388"/>
          <p14:tracePt t="83846" x="3268663" y="1339850"/>
          <p14:tracePt t="83879" x="3013075" y="1406525"/>
          <p14:tracePt t="83883" x="2946400" y="1422400"/>
          <p14:tracePt t="83913" x="2817813" y="1490663"/>
          <p14:tracePt t="83916" x="2789238" y="1490663"/>
          <p14:tracePt t="83947" x="2611438" y="1557338"/>
          <p14:tracePt t="83979" x="2533650" y="1584325"/>
          <p14:tracePt t="84014" x="2493963" y="1606550"/>
          <p14:tracePt t="84046" x="2465388" y="1674813"/>
          <p14:tracePt t="84077" x="2432050" y="1797050"/>
          <p14:tracePt t="84112" x="2482850" y="2036763"/>
          <p14:tracePt t="84115" x="2516188" y="2087563"/>
          <p14:tracePt t="84144" x="2627313" y="2305050"/>
          <p14:tracePt t="84147" x="2660650" y="2376488"/>
          <p14:tracePt t="84178" x="2755900" y="2482850"/>
          <p14:tracePt t="84214" x="2811463" y="2527300"/>
          <p14:tracePt t="84246" x="3057525" y="2606675"/>
          <p14:tracePt t="84279" x="3263900" y="2673350"/>
          <p14:tracePt t="84283" x="3275013" y="2673350"/>
          <p14:tracePt t="84313" x="3341688" y="2689225"/>
          <p14:tracePt t="84316" x="3370263" y="2689225"/>
          <p14:tracePt t="84347" x="3525838" y="2722563"/>
          <p14:tracePt t="84378" x="3681413" y="2740025"/>
          <p14:tracePt t="84411" x="3760788" y="2751138"/>
          <p14:tracePt t="84444" x="3816350" y="2751138"/>
          <p14:tracePt t="84478" x="3960813" y="2784475"/>
          <p14:tracePt t="84511" x="4133850" y="2784475"/>
          <p14:tracePt t="84514" x="4200525" y="2784475"/>
          <p14:tracePt t="84544" x="4346575" y="2784475"/>
          <p14:tracePt t="84546" x="4435475" y="2784475"/>
          <p14:tracePt t="84577" x="4714875" y="2817813"/>
          <p14:tracePt t="84611" x="4887913" y="2857500"/>
          <p14:tracePt t="84644" x="5060950" y="2857500"/>
          <p14:tracePt t="84677" x="5210175" y="2857500"/>
          <p14:tracePt t="84714" x="5349875" y="2813050"/>
          <p14:tracePt t="84716" x="5411788" y="2784475"/>
          <p14:tracePt t="84746" x="5595938" y="2644775"/>
          <p14:tracePt t="84779" x="5611813" y="2560638"/>
          <p14:tracePt t="84813" x="5611813" y="2549525"/>
          <p14:tracePt t="84846" x="5622925" y="2482850"/>
          <p14:tracePt t="84879" x="5622925" y="2349500"/>
          <p14:tracePt t="84883" x="5595938" y="2298700"/>
          <p14:tracePt t="84913" x="5434013" y="2136775"/>
          <p14:tracePt t="84916" x="5416550" y="2109788"/>
          <p14:tracePt t="84946" x="5294313" y="1985963"/>
          <p14:tracePt t="84979" x="5210175" y="1897063"/>
          <p14:tracePt t="85011" x="5065713" y="1790700"/>
          <p14:tracePt t="85044" x="4876800" y="1724025"/>
          <p14:tracePt t="85079" x="4759325" y="1708150"/>
          <p14:tracePt t="85083" x="4719638" y="1708150"/>
          <p14:tracePt t="85113" x="4575175" y="1690688"/>
          <p14:tracePt t="85116" x="4502150" y="1674813"/>
          <p14:tracePt t="85147" x="4211638" y="1657350"/>
          <p14:tracePt t="85180" x="3916363" y="1624013"/>
          <p14:tracePt t="85213" x="3648075" y="1624013"/>
          <p14:tracePt t="85246" x="3381375" y="1624013"/>
          <p14:tracePt t="85279" x="3130550" y="1651000"/>
          <p14:tracePt t="85283" x="3119438" y="1662113"/>
          <p14:tracePt t="85313" x="2979738" y="1712913"/>
          <p14:tracePt t="85316" x="2946400" y="1730375"/>
          <p14:tracePt t="85346" x="2822575" y="1819275"/>
          <p14:tracePt t="85379" x="2740025" y="1908175"/>
          <p14:tracePt t="85413" x="2722563" y="2058988"/>
          <p14:tracePt t="85446" x="2722563" y="2327275"/>
          <p14:tracePt t="85451" x="2722563" y="2376488"/>
          <p14:tracePt t="85479" x="2778125" y="2449513"/>
          <p14:tracePt t="85483" x="2795588" y="2466975"/>
          <p14:tracePt t="85513" x="2844800" y="2533650"/>
          <p14:tracePt t="85515" x="2878138" y="2560638"/>
          <p14:tracePt t="85547" x="3119438" y="2684463"/>
          <p14:tracePt t="85580" x="3290888" y="2728913"/>
          <p14:tracePt t="85613" x="3459163" y="2744788"/>
          <p14:tracePt t="85646" x="3681413" y="2795588"/>
          <p14:tracePt t="85650" x="3727450" y="2795588"/>
          <p14:tracePt t="85679" x="3783013" y="2795588"/>
          <p14:tracePt t="85683" x="3794125" y="2795588"/>
          <p14:tracePt t="85713" x="3832225" y="2795588"/>
          <p14:tracePt t="85715" x="3854450" y="2795588"/>
          <p14:tracePt t="85749" x="3938588" y="2795588"/>
          <p14:tracePt t="85779" x="3994150" y="2784475"/>
          <p14:tracePt t="85813" x="4129088" y="2755900"/>
          <p14:tracePt t="85847" x="4240213" y="2728913"/>
          <p14:tracePt t="85851" x="4273550" y="2728913"/>
          <p14:tracePt t="85877" x="4284663" y="2728913"/>
          <p14:tracePt t="86009" x="0" y="0"/>
        </p14:tracePtLst>
        <p14:tracePtLst>
          <p14:tracePt t="86991" x="6967538" y="4748213"/>
          <p14:tracePt t="87000" x="6978650" y="4776788"/>
          <p14:tracePt t="87013" x="6978650" y="4787900"/>
          <p14:tracePt t="87063" x="7013575" y="4814888"/>
          <p14:tracePt t="87077" x="7035800" y="4843463"/>
          <p14:tracePt t="87111" x="7151688" y="4905375"/>
          <p14:tracePt t="87143" x="7162800" y="4916488"/>
          <p14:tracePt t="87205" x="7191375" y="4932363"/>
          <p14:tracePt t="87212" x="7202488" y="4943475"/>
          <p14:tracePt t="87242" x="7219950" y="4943475"/>
          <p14:tracePt t="87432" x="7231063" y="4954588"/>
          <p14:tracePt t="87447" x="7231063" y="4965700"/>
          <p14:tracePt t="87478" x="7224713" y="4983163"/>
          <p14:tracePt t="87494" x="7196138" y="4994275"/>
          <p14:tracePt t="87512" x="7180263" y="4994275"/>
          <p14:tracePt t="87545" x="7169150" y="4994275"/>
          <p14:tracePt t="87590" x="7158038" y="4994275"/>
          <p14:tracePt t="87751" x="7158038" y="5005388"/>
          <p14:tracePt t="87799" x="7180263" y="5049838"/>
          <p14:tracePt t="87807" x="7191375" y="5067300"/>
          <p14:tracePt t="87815" x="7208838" y="5078413"/>
          <p14:tracePt t="87847" x="7297738" y="5122863"/>
          <p14:tracePt t="87880" x="7415213" y="5156200"/>
          <p14:tracePt t="87913" x="7497763" y="5195888"/>
          <p14:tracePt t="87946" x="7537450" y="5222875"/>
          <p14:tracePt t="87979" x="7615238" y="5245100"/>
          <p14:tracePt t="88012" x="7643813" y="5262563"/>
          <p14:tracePt t="88046" x="7681913" y="5300663"/>
          <p14:tracePt t="88080" x="7748588" y="5329238"/>
          <p14:tracePt t="88113" x="7770813" y="5340350"/>
          <p14:tracePt t="88146" x="7788275" y="5351463"/>
          <p14:tracePt t="88180" x="7799388" y="5351463"/>
          <p14:tracePt t="88327" x="7794625" y="5351463"/>
          <p14:tracePt t="88335" x="7766050" y="5345113"/>
          <p14:tracePt t="88346" x="7693025" y="5329238"/>
          <p14:tracePt t="88379" x="7593013" y="5295900"/>
          <p14:tracePt t="88383" x="7548563" y="5278438"/>
          <p14:tracePt t="88413" x="7475538" y="5251450"/>
          <p14:tracePt t="88415" x="7448550" y="5251450"/>
          <p14:tracePt t="88449" x="7324725" y="5172075"/>
          <p14:tracePt t="88479" x="7269163" y="5133975"/>
          <p14:tracePt t="88513" x="7258050" y="5122863"/>
          <p14:tracePt t="88547" x="7219950" y="5094288"/>
          <p14:tracePt t="88579" x="7208838" y="5094288"/>
          <p14:tracePt t="88583" x="7191375" y="5083175"/>
          <p14:tracePt t="88613" x="7118350" y="5011738"/>
          <p14:tracePt t="88647" x="7107238" y="4994275"/>
          <p14:tracePt t="88679" x="7107238" y="4983163"/>
          <p14:tracePt t="88759" x="7113588" y="4972050"/>
          <p14:tracePt t="88807" x="7140575" y="4972050"/>
          <p14:tracePt t="88815" x="7151688" y="4972050"/>
          <p14:tracePt t="88846" x="7196138" y="4954588"/>
          <p14:tracePt t="88881" x="7208838" y="4943475"/>
          <p14:tracePt t="88913" x="7235825" y="4921250"/>
          <p14:tracePt t="88951" x="7235825" y="4905375"/>
          <p14:tracePt t="88979" x="7224713" y="4894263"/>
          <p14:tracePt t="88983" x="7213600" y="4883150"/>
          <p14:tracePt t="89013" x="7158038" y="4865688"/>
          <p14:tracePt t="89017" x="7129463" y="4854575"/>
          <p14:tracePt t="89046" x="7102475" y="4838700"/>
          <p14:tracePt t="89079" x="7091363" y="4799013"/>
          <p14:tracePt t="89208" x="7091363" y="4803775"/>
          <p14:tracePt t="89216" x="7096125" y="4821238"/>
          <p14:tracePt t="89246" x="7124700" y="4843463"/>
          <p14:tracePt t="89279" x="7202488" y="4872038"/>
          <p14:tracePt t="89313" x="7231063" y="4872038"/>
          <p14:tracePt t="89346" x="7269163" y="4883150"/>
          <p14:tracePt t="89465" x="7297738" y="4899025"/>
          <p14:tracePt t="89472" x="7308850" y="4899025"/>
          <p14:tracePt t="89478" x="7319963" y="4910138"/>
          <p14:tracePt t="89512" x="7335838" y="4921250"/>
          <p14:tracePt t="89575" x="7335838" y="4938713"/>
          <p14:tracePt t="89607" x="7313613" y="4938713"/>
          <p14:tracePt t="89615" x="7297738" y="4938713"/>
          <p14:tracePt t="89644" x="7231063" y="4949825"/>
          <p14:tracePt t="89646" x="7219950" y="4949825"/>
          <p14:tracePt t="89678" x="7151688" y="4960938"/>
          <p14:tracePt t="89711" x="7140575" y="4960938"/>
          <p14:tracePt t="89819" x="7129463" y="4976813"/>
          <p14:tracePt t="89836" x="7129463" y="4987925"/>
          <p14:tracePt t="89851" x="7129463" y="5016500"/>
          <p14:tracePt t="89879" x="7140575" y="5089525"/>
          <p14:tracePt t="89913" x="7180263" y="5145088"/>
          <p14:tracePt t="89916" x="7196138" y="5156200"/>
          <p14:tracePt t="89947" x="7246938" y="5183188"/>
          <p14:tracePt t="89980" x="7319963" y="5211763"/>
          <p14:tracePt t="90013" x="7386638" y="5222875"/>
          <p14:tracePt t="90046" x="7481888" y="5267325"/>
          <p14:tracePt t="90079" x="7537450" y="5295900"/>
          <p14:tracePt t="90114" x="7575550" y="5307013"/>
          <p14:tracePt t="90147" x="7615238" y="5307013"/>
          <p14:tracePt t="90180" x="7670800" y="5334000"/>
          <p14:tracePt t="90213" x="7693025" y="5345113"/>
          <p14:tracePt t="90939" x="7670800" y="5340350"/>
          <p14:tracePt t="90947" x="7659688" y="5340350"/>
          <p14:tracePt t="90979" x="7559675" y="5278438"/>
          <p14:tracePt t="91013" x="7504113" y="5262563"/>
          <p14:tracePt t="91048" x="7464425" y="5262563"/>
          <p14:tracePt t="91052" x="7437438" y="5262563"/>
          <p14:tracePt t="91079" x="7331075" y="5251450"/>
          <p14:tracePt t="91083" x="7280275" y="5233988"/>
          <p14:tracePt t="91113" x="7191375" y="5218113"/>
          <p14:tracePt t="91115" x="7180263" y="5218113"/>
          <p14:tracePt t="91148" x="7169150" y="5218113"/>
          <p14:tracePt t="91179" x="7151688" y="5218113"/>
          <p14:tracePt t="91213" x="7118350" y="5178425"/>
          <p14:tracePt t="91248" x="7118350" y="5167313"/>
          <p14:tracePt t="91279" x="7102475" y="5138738"/>
          <p14:tracePt t="91313" x="7073900" y="5111750"/>
          <p14:tracePt t="91316" x="7062788" y="5111750"/>
          <p14:tracePt t="91387" x="7069138" y="5111750"/>
          <p14:tracePt t="91420" x="7096125" y="5111750"/>
          <p14:tracePt t="91427" x="7107238" y="5111750"/>
          <p14:tracePt t="91446" x="7135813" y="5111750"/>
          <p14:tracePt t="91479" x="7213600" y="5072063"/>
          <p14:tracePt t="91483" x="7213600" y="5060950"/>
          <p14:tracePt t="91513" x="7231063" y="5016500"/>
          <p14:tracePt t="91516" x="7231063" y="5005388"/>
          <p14:tracePt t="91546" x="7242175" y="4983163"/>
          <p14:tracePt t="91580" x="7242175" y="4965700"/>
          <p14:tracePt t="91614" x="7162800" y="4899025"/>
          <p14:tracePt t="91619" x="7151688" y="4899025"/>
          <p14:tracePt t="91646" x="7135813" y="4887913"/>
          <p14:tracePt t="91679" x="7102475" y="4876800"/>
          <p14:tracePt t="91683" x="7085013" y="4876800"/>
          <p14:tracePt t="91713" x="7073900" y="4860925"/>
          <p14:tracePt t="92089" x="7096125" y="4860925"/>
          <p14:tracePt t="92090" x="0" y="0"/>
        </p14:tracePtLst>
        <p14:tracePtLst>
          <p14:tracePt t="92626" x="7843838" y="4776788"/>
          <p14:tracePt t="92730" x="7861300" y="4799013"/>
          <p14:tracePt t="92738" x="7861300" y="4810125"/>
          <p14:tracePt t="92746" x="7905750" y="4854575"/>
          <p14:tracePt t="92778" x="7978775" y="4910138"/>
          <p14:tracePt t="92782" x="8045450" y="4949825"/>
          <p14:tracePt t="92813" x="8123238" y="4976813"/>
          <p14:tracePt t="92815" x="8134350" y="4976813"/>
          <p14:tracePt t="92863" x="8178800" y="4976813"/>
          <p14:tracePt t="92880" x="8256588" y="4949825"/>
          <p14:tracePt t="92913" x="8307388" y="4932363"/>
          <p14:tracePt t="92946" x="8345488" y="4910138"/>
          <p14:tracePt t="92981" x="8402638" y="4854575"/>
          <p14:tracePt t="92984" x="8413750" y="4843463"/>
          <p14:tracePt t="93013" x="8451850" y="4827588"/>
          <p14:tracePt t="93048" x="8469313" y="4787900"/>
          <p14:tracePt t="93080" x="8480425" y="4721225"/>
          <p14:tracePt t="93113" x="8391525" y="4597400"/>
          <p14:tracePt t="93147" x="8189913" y="4464050"/>
          <p14:tracePt t="93151" x="8161338" y="4464050"/>
          <p14:tracePt t="93180" x="8016875" y="4435475"/>
          <p14:tracePt t="93183" x="7989888" y="4435475"/>
          <p14:tracePt t="93213" x="7932738" y="4419600"/>
          <p14:tracePt t="93215" x="7921625" y="4419600"/>
          <p14:tracePt t="93248" x="7821613" y="4419600"/>
          <p14:tracePt t="93280" x="7737475" y="4459288"/>
          <p14:tracePt t="93313" x="7670800" y="4514850"/>
          <p14:tracePt t="93346" x="7626350" y="4570413"/>
          <p14:tracePt t="93377" x="7599363" y="4619625"/>
          <p14:tracePt t="93411" x="7599363" y="4665663"/>
          <p14:tracePt t="93414" x="7599363" y="4676775"/>
          <p14:tracePt t="93444" x="7599363" y="4759325"/>
          <p14:tracePt t="93446" x="7599363" y="4792663"/>
          <p14:tracePt t="93478" x="7737475" y="4865688"/>
          <p14:tracePt t="93511" x="7910513" y="4932363"/>
          <p14:tracePt t="93544" x="8056563" y="5011738"/>
          <p14:tracePt t="93578" x="8139113" y="5011738"/>
          <p14:tracePt t="93611" x="8207375" y="5011738"/>
          <p14:tracePt t="93613" x="8234363" y="5011738"/>
          <p14:tracePt t="93646" x="8329613" y="4987925"/>
          <p14:tracePt t="93678" x="8396288" y="4949825"/>
          <p14:tracePt t="93711" x="8462963" y="4894263"/>
          <p14:tracePt t="93746" x="8491538" y="4843463"/>
          <p14:tracePt t="93751" x="8491538" y="4827588"/>
          <p14:tracePt t="93779" x="8507413" y="4710113"/>
          <p14:tracePt t="93783" x="8507413" y="4681538"/>
          <p14:tracePt t="93812" x="8507413" y="4625975"/>
          <p14:tracePt t="93849" x="8418513" y="4537075"/>
          <p14:tracePt t="93880" x="8256588" y="4441825"/>
          <p14:tracePt t="93913" x="8128000" y="4424363"/>
          <p14:tracePt t="93946" x="8045450" y="4424363"/>
          <p14:tracePt t="93980" x="7966075" y="4424363"/>
          <p14:tracePt t="93984" x="7954963" y="4424363"/>
          <p14:tracePt t="94013" x="7888288" y="4446588"/>
          <p14:tracePt t="94015" x="7854950" y="4486275"/>
          <p14:tracePt t="94047" x="7770813" y="4592638"/>
          <p14:tracePt t="94079" x="7754938" y="4687888"/>
          <p14:tracePt t="94113" x="7766050" y="4821238"/>
          <p14:tracePt t="94146" x="7839075" y="4905375"/>
          <p14:tracePt t="94179" x="7883525" y="5005388"/>
          <p14:tracePt t="94183" x="7894638" y="5005388"/>
          <p14:tracePt t="94213" x="7950200" y="5045075"/>
          <p14:tracePt t="94216" x="7961313" y="5060950"/>
          <p14:tracePt t="94244" x="8061325" y="5100638"/>
          <p14:tracePt t="94246" x="8072438" y="5100638"/>
          <p14:tracePt t="94303" x="8089900" y="5100638"/>
          <p14:tracePt t="94320" x="8101013" y="5100638"/>
          <p14:tracePt t="94346" x="8139113" y="5100638"/>
          <p14:tracePt t="94379" x="8189913" y="5100638"/>
          <p14:tracePt t="94383" x="8218488" y="5078413"/>
          <p14:tracePt t="94413" x="8256588" y="5022850"/>
          <p14:tracePt t="94417" x="8256588" y="4994275"/>
          <p14:tracePt t="94446" x="8274050" y="4972050"/>
          <p14:tracePt t="94481" x="8274050" y="4954588"/>
          <p14:tracePt t="94513" x="8312150" y="4887913"/>
          <p14:tracePt t="94546" x="8312150" y="4787900"/>
          <p14:tracePt t="94580" x="8296275" y="4721225"/>
          <p14:tracePt t="94615" x="8267700" y="4699000"/>
          <p14:tracePt t="94647" x="8094663" y="4630738"/>
          <p14:tracePt t="94679" x="7972425" y="4619625"/>
          <p14:tracePt t="94717" x="7961313" y="4619625"/>
          <p14:tracePt t="94743" x="7888288" y="4625975"/>
          <p14:tracePt t="94779" x="7816850" y="4654550"/>
          <p14:tracePt t="94783" x="7805738" y="4654550"/>
          <p14:tracePt t="94813" x="7777163" y="4670425"/>
          <p14:tracePt t="94816" x="7766050" y="4681538"/>
          <p14:tracePt t="94846" x="7754938" y="4710113"/>
          <p14:tracePt t="94879" x="7754938" y="4803775"/>
          <p14:tracePt t="94913" x="7777163" y="4905375"/>
          <p14:tracePt t="94946" x="7832725" y="4960938"/>
          <p14:tracePt t="95597" x="0" y="0"/>
        </p14:tracePtLst>
        <p14:tracePtLst>
          <p14:tracePt t="99134" x="8012113" y="4860925"/>
          <p14:tracePt t="99224" x="8039100" y="4865688"/>
          <p14:tracePt t="99231" x="8072438" y="4883150"/>
          <p14:tracePt t="99247" x="8094663" y="4905375"/>
          <p14:tracePt t="99279" x="8312150" y="5005388"/>
          <p14:tracePt t="99313" x="8407400" y="5033963"/>
          <p14:tracePt t="99346" x="8418513" y="5033963"/>
          <p14:tracePt t="99379" x="8491538" y="5033963"/>
          <p14:tracePt t="99383" x="8518525" y="5033963"/>
          <p14:tracePt t="99413" x="8540750" y="5033963"/>
          <p14:tracePt t="99415" x="8558213" y="5033963"/>
          <p14:tracePt t="99463" x="8558213" y="5027613"/>
          <p14:tracePt t="99480" x="8558213" y="4983163"/>
          <p14:tracePt t="99513" x="8558213" y="4872038"/>
          <p14:tracePt t="99546" x="8529638" y="4748213"/>
          <p14:tracePt t="99579" x="8369300" y="4608513"/>
          <p14:tracePt t="99583" x="8274050" y="4530725"/>
          <p14:tracePt t="99613" x="8128000" y="4464050"/>
          <p14:tracePt t="99615" x="8027988" y="4441825"/>
          <p14:tracePt t="99646" x="7821613" y="4441825"/>
          <p14:tracePt t="99679" x="7721600" y="4441825"/>
          <p14:tracePt t="99712" x="7710488" y="4441825"/>
          <p14:tracePt t="99719" x="7699375" y="4441825"/>
          <p14:tracePt t="99746" x="7681913" y="4492625"/>
          <p14:tracePt t="99779" x="7681913" y="4592638"/>
          <p14:tracePt t="99783" x="7681913" y="4637088"/>
          <p14:tracePt t="99813" x="7905750" y="4810125"/>
          <p14:tracePt t="99817" x="8005763" y="4849813"/>
          <p14:tracePt t="99846" x="8089900" y="4849813"/>
          <p14:tracePt t="99878" x="8116888" y="4849813"/>
          <p14:tracePt t="99913" x="8174038" y="4799013"/>
          <p14:tracePt t="99946" x="8189913" y="4648200"/>
          <p14:tracePt t="99979" x="8207375" y="4497388"/>
          <p14:tracePt t="99983" x="8207375" y="4481513"/>
          <p14:tracePt t="100015" x="8005763" y="4335463"/>
          <p14:tracePt t="100046" x="7872413" y="4302125"/>
          <p14:tracePt t="100079" x="7783513" y="4357688"/>
          <p14:tracePt t="100113" x="7754938" y="4541838"/>
          <p14:tracePt t="100146" x="7759700" y="4692650"/>
          <p14:tracePt t="100179" x="7883525" y="4759325"/>
          <p14:tracePt t="100183" x="7916863" y="4770438"/>
          <p14:tracePt t="100213" x="8016875" y="4770438"/>
          <p14:tracePt t="100216" x="8034338" y="4770438"/>
          <p14:tracePt t="100246" x="8083550" y="4765675"/>
          <p14:tracePt t="100279" x="8123238" y="4748213"/>
          <p14:tracePt t="100313" x="8123238" y="4692650"/>
          <p14:tracePt t="100346" x="7943850" y="4581525"/>
          <p14:tracePt t="100379" x="7783513" y="4581525"/>
          <p14:tracePt t="100413" x="7699375" y="4648200"/>
          <p14:tracePt t="100446" x="7699375" y="4710113"/>
          <p14:tracePt t="100479" x="7883525" y="4849813"/>
          <p14:tracePt t="100483" x="7916863" y="4876800"/>
          <p14:tracePt t="100512" x="7972425" y="4894263"/>
          <p14:tracePt t="100547" x="7983538" y="4894263"/>
          <p14:tracePt t="100579" x="7983538" y="4860925"/>
          <p14:tracePt t="100614" x="7978775" y="4843463"/>
          <p14:tracePt t="100881" x="0" y="0"/>
        </p14:tracePtLst>
        <p14:tracePtLst>
          <p14:tracePt t="101818" x="7040563" y="4827588"/>
          <p14:tracePt t="101828" x="7069138" y="4843463"/>
          <p14:tracePt t="101847" x="7096125" y="4843463"/>
          <p14:tracePt t="101879" x="7118350" y="4854575"/>
          <p14:tracePt t="101924" x="7129463" y="4854575"/>
          <p14:tracePt t="101947" x="7146925" y="4854575"/>
          <p14:tracePt t="102051" x="7158038" y="4865688"/>
          <p14:tracePt t="102059" x="7202488" y="4883150"/>
          <p14:tracePt t="102079" x="7242175" y="4894263"/>
          <p14:tracePt t="102083" x="7258050" y="4910138"/>
          <p14:tracePt t="102115" x="7258050" y="4921250"/>
          <p14:tracePt t="102147" x="7219950" y="4949825"/>
          <p14:tracePt t="102179" x="7180263" y="4987925"/>
          <p14:tracePt t="102214" x="7158038" y="4999038"/>
          <p14:tracePt t="102247" x="7146925" y="5016500"/>
          <p14:tracePt t="102291" x="7129463" y="5027613"/>
          <p14:tracePt t="102339" x="7129463" y="5038725"/>
          <p14:tracePt t="102347" x="7129463" y="5049838"/>
          <p14:tracePt t="102379" x="7129463" y="5089525"/>
          <p14:tracePt t="102413" x="7162800" y="5133975"/>
          <p14:tracePt t="102420" x="7180263" y="5145088"/>
          <p14:tracePt t="102446" x="7208838" y="5156200"/>
          <p14:tracePt t="102479" x="7291388" y="5218113"/>
          <p14:tracePt t="102483" x="7302500" y="5218113"/>
          <p14:tracePt t="102513" x="7442200" y="5233988"/>
          <p14:tracePt t="102516" x="7486650" y="5245100"/>
          <p14:tracePt t="102544" x="7548563" y="5262563"/>
          <p14:tracePt t="102580" x="7581900" y="5289550"/>
          <p14:tracePt t="102613" x="7654925" y="5329238"/>
          <p14:tracePt t="102646" x="7677150" y="5340350"/>
          <p14:tracePt t="102945" x="0" y="0"/>
        </p14:tracePtLst>
        <p14:tracePtLst>
          <p14:tracePt t="108847" x="5969000" y="3270250"/>
          <p14:tracePt t="108935" x="6008688" y="3281363"/>
          <p14:tracePt t="108943" x="6024563" y="3281363"/>
          <p14:tracePt t="108951" x="6053138" y="3308350"/>
          <p14:tracePt t="108981" x="6219825" y="3376613"/>
          <p14:tracePt t="108984" x="6292850" y="3414713"/>
          <p14:tracePt t="109012" x="6454775" y="3432175"/>
          <p14:tracePt t="109046" x="6683375" y="3432175"/>
          <p14:tracePt t="109080" x="7091363" y="3492500"/>
          <p14:tracePt t="109083" x="7246938" y="3509963"/>
          <p14:tracePt t="109113" x="7615238" y="3532188"/>
          <p14:tracePt t="109115" x="7737475" y="3532188"/>
          <p14:tracePt t="109147" x="7866063" y="3532188"/>
          <p14:tracePt t="109181" x="7954963" y="3465513"/>
          <p14:tracePt t="109213" x="7989888" y="3292475"/>
          <p14:tracePt t="109220" x="8005763" y="3241675"/>
          <p14:tracePt t="109246" x="8023225" y="3097213"/>
          <p14:tracePt t="109279" x="8023225" y="3013075"/>
          <p14:tracePt t="109283" x="8023225" y="3001963"/>
          <p14:tracePt t="109313" x="8023225" y="2917825"/>
          <p14:tracePt t="109315" x="8023225" y="2873375"/>
          <p14:tracePt t="109347" x="7883525" y="2622550"/>
          <p14:tracePt t="109380" x="7670800" y="2444750"/>
          <p14:tracePt t="109413" x="7553325" y="2398713"/>
          <p14:tracePt t="109446" x="7280275" y="2365375"/>
          <p14:tracePt t="109451" x="7213600" y="2349500"/>
          <p14:tracePt t="109479" x="6896100" y="2309813"/>
          <p14:tracePt t="109483" x="6805613" y="2309813"/>
          <p14:tracePt t="109513" x="6661150" y="2309813"/>
          <p14:tracePt t="109515" x="6588125" y="2360613"/>
          <p14:tracePt t="109547" x="6421438" y="2505075"/>
          <p14:tracePt t="109579" x="6259513" y="2622550"/>
          <p14:tracePt t="109613" x="6232525" y="2662238"/>
          <p14:tracePt t="109646" x="6215063" y="2817813"/>
          <p14:tracePt t="109651" x="6215063" y="2846388"/>
          <p14:tracePt t="109679" x="6215063" y="2951163"/>
          <p14:tracePt t="109683" x="6215063" y="2979738"/>
          <p14:tracePt t="109712" x="6215063" y="3063875"/>
          <p14:tracePt t="109715" x="6215063" y="3090863"/>
          <p14:tracePt t="109749" x="6237288" y="3230563"/>
          <p14:tracePt t="109779" x="6292850" y="3286125"/>
          <p14:tracePt t="109813" x="6454775" y="3365500"/>
          <p14:tracePt t="109847" x="6656388" y="3498850"/>
          <p14:tracePt t="109852" x="6756400" y="3521075"/>
          <p14:tracePt t="109879" x="6918325" y="3538538"/>
          <p14:tracePt t="109883" x="6929438" y="3538538"/>
          <p14:tracePt t="109913" x="6985000" y="3538538"/>
          <p14:tracePt t="109916" x="7000875" y="3538538"/>
          <p14:tracePt t="109947" x="7107238" y="3492500"/>
          <p14:tracePt t="109979" x="7319963" y="3476625"/>
          <p14:tracePt t="110013" x="7419975" y="3414713"/>
          <p14:tracePt t="110046" x="7593013" y="3208338"/>
          <p14:tracePt t="110079" x="7748588" y="2997200"/>
          <p14:tracePt t="110083" x="7766050" y="2986088"/>
          <p14:tracePt t="110113" x="7805738" y="2895600"/>
          <p14:tracePt t="110115" x="7805738" y="2868613"/>
          <p14:tracePt t="110148" x="7805738" y="2733675"/>
          <p14:tracePt t="110179" x="7693025" y="2555875"/>
          <p14:tracePt t="110213" x="7404100" y="2387600"/>
          <p14:tracePt t="110246" x="7096125" y="2293938"/>
          <p14:tracePt t="110280" x="6996113" y="2282825"/>
          <p14:tracePt t="110284" x="6985000" y="2282825"/>
          <p14:tracePt t="110312" x="6918325" y="2287588"/>
          <p14:tracePt t="110315" x="6856413" y="2316163"/>
          <p14:tracePt t="110346" x="6829425" y="2332038"/>
          <p14:tracePt t="110411" x="6818313" y="2360613"/>
          <p14:tracePt t="110419" x="6818313" y="2371725"/>
          <p14:tracePt t="110617" x="0" y="0"/>
        </p14:tracePtLst>
        <p14:tracePtLst>
          <p14:tracePt t="113110" x="1160463" y="4630738"/>
          <p14:tracePt t="113151" x="1160463" y="4619625"/>
          <p14:tracePt t="113215" x="1171575" y="4619625"/>
          <p14:tracePt t="113222" x="1182688" y="4619625"/>
          <p14:tracePt t="113244" x="1238250" y="4619625"/>
          <p14:tracePt t="113246" x="1249363" y="4619625"/>
          <p14:tracePt t="113278" x="1260475" y="4619625"/>
          <p14:tracePt t="113311" x="1289050" y="4619625"/>
          <p14:tracePt t="113344" x="1406525" y="4643438"/>
          <p14:tracePt t="113378" x="1473200" y="4654550"/>
          <p14:tracePt t="113411" x="1484313" y="4654550"/>
          <p14:tracePt t="113518" x="1500188" y="4654550"/>
          <p14:tracePt t="113550" x="1511300" y="4654550"/>
          <p14:tracePt t="113647" x="1522413" y="4654550"/>
          <p14:tracePt t="113663" x="1522413" y="4648200"/>
          <p14:tracePt t="113679" x="1517650" y="4648200"/>
          <p14:tracePt t="113775" x="1473200" y="4637088"/>
          <p14:tracePt t="113783" x="1462088" y="4637088"/>
          <p14:tracePt t="113811" x="1422400" y="4637088"/>
          <p14:tracePt t="113813" x="1406525" y="4637088"/>
          <p14:tracePt t="113844" x="1338263" y="4637088"/>
          <p14:tracePt t="113846" x="1311275" y="4637088"/>
          <p14:tracePt t="113877" x="1300163" y="4643438"/>
          <p14:tracePt t="114239" x="1300163" y="4654550"/>
          <p14:tracePt t="114287" x="1304925" y="4654550"/>
          <p14:tracePt t="114753" x="1300163" y="4654550"/>
          <p14:tracePt t="114767" x="1271588" y="4654550"/>
          <p14:tracePt t="114779" x="1260475" y="4654550"/>
          <p14:tracePt t="114783" x="1216025" y="4654550"/>
          <p14:tracePt t="114812" x="1204913" y="4654550"/>
          <p14:tracePt t="114959" x="1211263" y="4665663"/>
          <p14:tracePt t="114976" x="1222375" y="4681538"/>
          <p14:tracePt t="114991" x="1238250" y="4681538"/>
          <p14:tracePt t="115013" x="1260475" y="4681538"/>
          <p14:tracePt t="115016" x="1277938" y="4681538"/>
          <p14:tracePt t="115046" x="1355725" y="4692650"/>
          <p14:tracePt t="115079" x="1433513" y="4692650"/>
          <p14:tracePt t="115112" x="1590675" y="4710113"/>
          <p14:tracePt t="115147" x="1808163" y="4748213"/>
          <p14:tracePt t="115151" x="1874838" y="4748213"/>
          <p14:tracePt t="115179" x="1912938" y="4748213"/>
          <p14:tracePt t="115379" x="1924050" y="4743450"/>
          <p14:tracePt t="115411" x="1924050" y="4725988"/>
          <p14:tracePt t="115427" x="1901825" y="4725988"/>
          <p14:tracePt t="115446" x="1830388" y="4725988"/>
          <p14:tracePt t="115479" x="1517650" y="4725988"/>
          <p14:tracePt t="115483" x="1466850" y="4725988"/>
          <p14:tracePt t="115512" x="1289050" y="4725988"/>
          <p14:tracePt t="115515" x="1260475" y="4725988"/>
          <p14:tracePt t="115547" x="1082675" y="4725988"/>
          <p14:tracePt t="115580" x="1042988" y="4725988"/>
          <p14:tracePt t="115683" x="1049338" y="4725988"/>
          <p14:tracePt t="115715" x="1065213" y="4748213"/>
          <p14:tracePt t="115723" x="1065213" y="4765675"/>
          <p14:tracePt t="115747" x="1116013" y="4765675"/>
          <p14:tracePt t="115779" x="1366838" y="4776788"/>
          <p14:tracePt t="115813" x="1662113" y="4792663"/>
          <p14:tracePt t="115819" x="1706563" y="4792663"/>
          <p14:tracePt t="115846" x="1763713" y="4792663"/>
          <p14:tracePt t="115879" x="1774825" y="4792663"/>
          <p14:tracePt t="115913" x="1801813" y="4792663"/>
          <p14:tracePt t="116083" x="1779588" y="4792663"/>
          <p14:tracePt t="116091" x="1768475" y="4792663"/>
          <p14:tracePt t="116113" x="1673225" y="4765675"/>
          <p14:tracePt t="116116" x="1606550" y="4765675"/>
          <p14:tracePt t="116146" x="1355725" y="4765675"/>
          <p14:tracePt t="116179" x="1160463" y="4748213"/>
          <p14:tracePt t="116213" x="1149350" y="4748213"/>
          <p14:tracePt t="116403" x="1171575" y="4748213"/>
          <p14:tracePt t="116412" x="1238250" y="4748213"/>
          <p14:tracePt t="116419" x="1266825" y="4748213"/>
          <p14:tracePt t="116446" x="1411288" y="4759325"/>
          <p14:tracePt t="116479" x="1752600" y="4776788"/>
          <p14:tracePt t="116483" x="1846263" y="4799013"/>
          <p14:tracePt t="116513" x="1930400" y="4799013"/>
          <p14:tracePt t="116516" x="1947863" y="4799013"/>
          <p14:tracePt t="116563" x="1958975" y="4799013"/>
          <p14:tracePt t="116579" x="1970088" y="4799013"/>
          <p14:tracePt t="116660" x="1981200" y="4799013"/>
          <p14:tracePt t="116851" x="1974850" y="4776788"/>
          <p14:tracePt t="116859" x="1963738" y="4776788"/>
          <p14:tracePt t="116879" x="1846263" y="4710113"/>
          <p14:tracePt t="116883" x="1763713" y="4710113"/>
          <p14:tracePt t="116912" x="1557338" y="4692650"/>
          <p14:tracePt t="116915" x="1462088" y="4692650"/>
          <p14:tracePt t="116947" x="1177925" y="4676775"/>
          <p14:tracePt t="116980" x="1082675" y="4659313"/>
          <p14:tracePt t="117013" x="1031875" y="4659313"/>
          <p14:tracePt t="117046" x="914400" y="4659313"/>
          <p14:tracePt t="117080" x="820738" y="4659313"/>
          <p14:tracePt t="117084" x="792163" y="4659313"/>
          <p14:tracePt t="117156" x="774700" y="4665663"/>
          <p14:tracePt t="117171" x="774700" y="4681538"/>
          <p14:tracePt t="117180" x="774700" y="4692650"/>
          <p14:tracePt t="117213" x="774700" y="4810125"/>
          <p14:tracePt t="117246" x="825500" y="4932363"/>
          <p14:tracePt t="117279" x="947738" y="5045075"/>
          <p14:tracePt t="117283" x="998538" y="5078413"/>
          <p14:tracePt t="117313" x="1193800" y="5145088"/>
          <p14:tracePt t="117315" x="1222375" y="5160963"/>
          <p14:tracePt t="117346" x="1484313" y="5233988"/>
          <p14:tracePt t="117379" x="1757363" y="5267325"/>
          <p14:tracePt t="117413" x="1992313" y="5267325"/>
          <p14:tracePt t="117446" x="2125663" y="5267325"/>
          <p14:tracePt t="117480" x="2209800" y="5267325"/>
          <p14:tracePt t="117483" x="2259013" y="5267325"/>
          <p14:tracePt t="117512" x="2343150" y="5245100"/>
          <p14:tracePt t="117515" x="2354263" y="5245100"/>
          <p14:tracePt t="117547" x="2454275" y="5200650"/>
          <p14:tracePt t="117580" x="2533650" y="5160963"/>
          <p14:tracePt t="117613" x="2571750" y="5149850"/>
          <p14:tracePt t="117646" x="2616200" y="5049838"/>
          <p14:tracePt t="117651" x="2616200" y="4983163"/>
          <p14:tracePt t="117679" x="2616200" y="4894263"/>
          <p14:tracePt t="117683" x="2616200" y="4865688"/>
          <p14:tracePt t="117713" x="2520950" y="4732338"/>
          <p14:tracePt t="117716" x="2476500" y="4714875"/>
          <p14:tracePt t="117746" x="2281238" y="4665663"/>
          <p14:tracePt t="117779" x="2081213" y="4614863"/>
          <p14:tracePt t="117813" x="1897063" y="4586288"/>
          <p14:tracePt t="117847" x="1757363" y="4570413"/>
          <p14:tracePt t="117851" x="1706563" y="4519613"/>
          <p14:tracePt t="117879" x="1544638" y="4519613"/>
          <p14:tracePt t="117883" x="1511300" y="4503738"/>
          <p14:tracePt t="117912" x="1349375" y="4486275"/>
          <p14:tracePt t="117915" x="1322388" y="4486275"/>
          <p14:tracePt t="117948" x="1238250" y="4486275"/>
          <p14:tracePt t="117979" x="1127125" y="4486275"/>
          <p14:tracePt t="118012" x="969963" y="4497388"/>
          <p14:tracePt t="118046" x="774700" y="4541838"/>
          <p14:tracePt t="118079" x="741363" y="4570413"/>
          <p14:tracePt t="118084" x="725488" y="4581525"/>
          <p14:tracePt t="118113" x="714375" y="4592638"/>
          <p14:tracePt t="118116" x="696913" y="4619625"/>
          <p14:tracePt t="118147" x="669925" y="4687888"/>
          <p14:tracePt t="118179" x="658813" y="4821238"/>
          <p14:tracePt t="118213" x="769938" y="4965700"/>
          <p14:tracePt t="118246" x="898525" y="5005388"/>
          <p14:tracePt t="118279" x="1054100" y="5056188"/>
          <p14:tracePt t="118283" x="1098550" y="5056188"/>
          <p14:tracePt t="118312" x="1289050" y="5089525"/>
          <p14:tracePt t="118315" x="1355725" y="5105400"/>
          <p14:tracePt t="118346" x="1539875" y="5105400"/>
          <p14:tracePt t="118379" x="1690688" y="5105400"/>
          <p14:tracePt t="118383" x="1701800" y="5105400"/>
          <p14:tracePt t="118413" x="1774825" y="5105400"/>
          <p14:tracePt t="118417" x="1812925" y="5100638"/>
          <p14:tracePt t="118446" x="1901825" y="5056188"/>
          <p14:tracePt t="118479" x="2036763" y="5022850"/>
          <p14:tracePt t="118513" x="2130425" y="4972050"/>
          <p14:tracePt t="118546" x="2147888" y="4943475"/>
          <p14:tracePt t="118580" x="2147888" y="4865688"/>
          <p14:tracePt t="118583" x="2147888" y="4803775"/>
          <p14:tracePt t="118614" x="2147888" y="4721225"/>
          <p14:tracePt t="118617" x="2119313" y="4687888"/>
          <p14:tracePt t="118646" x="1919288" y="4552950"/>
          <p14:tracePt t="118679" x="1819275" y="4514850"/>
          <p14:tracePt t="118713" x="1639888" y="4464050"/>
          <p14:tracePt t="118746" x="1433513" y="4430713"/>
          <p14:tracePt t="118750" x="1406525" y="4413250"/>
          <p14:tracePt t="118779" x="1355725" y="4413250"/>
          <p14:tracePt t="118782" x="1344613" y="4413250"/>
          <p14:tracePt t="118809" x="1271588" y="4413250"/>
          <p14:tracePt t="118843" x="1149350" y="4413250"/>
          <p14:tracePt t="118878" x="1049338" y="4424363"/>
          <p14:tracePt t="118911" x="936625" y="4452938"/>
          <p14:tracePt t="118944" x="887413" y="4481513"/>
          <p14:tracePt t="118978" x="869950" y="4492625"/>
          <p14:tracePt t="119011" x="787400" y="4586288"/>
          <p14:tracePt t="119014" x="787400" y="4630738"/>
          <p14:tracePt t="119044" x="787400" y="4699000"/>
          <p14:tracePt t="119046" x="787400" y="4714875"/>
          <p14:tracePt t="119078" x="865188" y="4887913"/>
          <p14:tracePt t="119111" x="1087438" y="5011738"/>
          <p14:tracePt t="119144" x="1333500" y="5100638"/>
          <p14:tracePt t="119178" x="1495425" y="5133975"/>
          <p14:tracePt t="119211" x="1701800" y="5149850"/>
          <p14:tracePt t="119213" x="1728788" y="5149850"/>
          <p14:tracePt t="119247" x="1863725" y="5149850"/>
          <p14:tracePt t="119279" x="1958975" y="5149850"/>
          <p14:tracePt t="119312" x="2114550" y="5149850"/>
          <p14:tracePt t="119346" x="2298700" y="5072063"/>
          <p14:tracePt t="119379" x="2382838" y="5033963"/>
          <p14:tracePt t="119385" x="2409825" y="5016500"/>
          <p14:tracePt t="119413" x="2432050" y="5005388"/>
          <p14:tracePt t="119416" x="2465388" y="4976813"/>
          <p14:tracePt t="119446" x="2487613" y="4910138"/>
          <p14:tracePt t="119479" x="2487613" y="4799013"/>
          <p14:tracePt t="119513" x="2454275" y="4692650"/>
          <p14:tracePt t="119546" x="2292350" y="4570413"/>
          <p14:tracePt t="119579" x="2052638" y="4497388"/>
          <p14:tracePt t="119583" x="2008188" y="4481513"/>
          <p14:tracePt t="119612" x="1879600" y="4464050"/>
          <p14:tracePt t="119616" x="1812925" y="4464050"/>
          <p14:tracePt t="119647" x="1639888" y="4464050"/>
          <p14:tracePt t="119680" x="1355725" y="4464050"/>
          <p14:tracePt t="119714" x="1233488" y="4475163"/>
          <p14:tracePt t="119719" x="1222375" y="4475163"/>
          <p14:tracePt t="119746" x="1131888" y="4530725"/>
          <p14:tracePt t="119781" x="1109663" y="4541838"/>
          <p14:tracePt t="119783" x="1076325" y="4586288"/>
          <p14:tracePt t="119812" x="1027113" y="4643438"/>
          <p14:tracePt t="119815" x="1009650" y="4654550"/>
          <p14:tracePt t="119847" x="942975" y="4743450"/>
          <p14:tracePt t="119880" x="931863" y="4803775"/>
          <p14:tracePt t="119912" x="931863" y="4887913"/>
          <p14:tracePt t="119946" x="1009650" y="5027613"/>
          <p14:tracePt t="119979" x="1289050" y="5195888"/>
          <p14:tracePt t="119983" x="1338263" y="5211763"/>
          <p14:tracePt t="120013" x="1506538" y="5251450"/>
          <p14:tracePt t="120016" x="1533525" y="5251450"/>
          <p14:tracePt t="120047" x="1728788" y="5251450"/>
          <p14:tracePt t="120079" x="1935163" y="5251450"/>
          <p14:tracePt t="120112" x="2063750" y="5178425"/>
          <p14:tracePt t="120146" x="2103438" y="5122863"/>
          <p14:tracePt t="120151" x="2114550" y="5111750"/>
          <p14:tracePt t="120179" x="2159000" y="5038725"/>
          <p14:tracePt t="120183" x="2170113" y="5027613"/>
          <p14:tracePt t="120213" x="2170113" y="4972050"/>
          <p14:tracePt t="120215" x="2170113" y="4943475"/>
          <p14:tracePt t="120247" x="2170113" y="4887913"/>
          <p14:tracePt t="120279" x="2085975" y="4799013"/>
          <p14:tracePt t="120313" x="1890713" y="4721225"/>
          <p14:tracePt t="120346" x="1651000" y="4654550"/>
          <p14:tracePt t="120351" x="1617663" y="4654550"/>
          <p14:tracePt t="120379" x="1489075" y="4630738"/>
          <p14:tracePt t="120383" x="1439863" y="4630738"/>
          <p14:tracePt t="120413" x="1355725" y="4630738"/>
          <p14:tracePt t="120416" x="1327150" y="4630738"/>
          <p14:tracePt t="120449" x="1154113" y="4643438"/>
          <p14:tracePt t="120479" x="1098550" y="4687888"/>
          <p14:tracePt t="120512" x="1087438" y="4687888"/>
          <p14:tracePt t="120548" x="1076325" y="4699000"/>
          <p14:tracePt t="120552" x="1060450" y="4710113"/>
          <p14:tracePt t="120580" x="1049338" y="4765675"/>
          <p14:tracePt t="120583" x="1049338" y="4787900"/>
          <p14:tracePt t="120613" x="1049338" y="4814888"/>
          <p14:tracePt t="120616" x="1049338" y="4843463"/>
          <p14:tracePt t="120647" x="1082675" y="4883150"/>
          <p14:tracePt t="120679" x="1238250" y="4943475"/>
          <p14:tracePt t="120712" x="1417638" y="5011738"/>
          <p14:tracePt t="120746" x="1517650" y="5027613"/>
          <p14:tracePt t="120779" x="1617663" y="5045075"/>
          <p14:tracePt t="120783" x="1628775" y="5045075"/>
          <p14:tracePt t="120812" x="1712913" y="5045075"/>
          <p14:tracePt t="120815" x="1724025" y="5045075"/>
          <p14:tracePt t="120848" x="1819275" y="5045075"/>
          <p14:tracePt t="120879" x="1919288" y="5022850"/>
          <p14:tracePt t="120913" x="1985963" y="4994275"/>
          <p14:tracePt t="120946" x="2052638" y="4910138"/>
          <p14:tracePt t="120979" x="2052638" y="4832350"/>
          <p14:tracePt t="120983" x="2052638" y="4821238"/>
          <p14:tracePt t="121013" x="2047875" y="4748213"/>
          <p14:tracePt t="121015" x="2030413" y="4737100"/>
          <p14:tracePt t="121047" x="1897063" y="4659313"/>
          <p14:tracePt t="121079" x="1684338" y="4659313"/>
          <p14:tracePt t="121113" x="1395413" y="4659313"/>
          <p14:tracePt t="121118" x="1366838" y="4643438"/>
          <p14:tracePt t="121146" x="1293813" y="4643438"/>
          <p14:tracePt t="121179" x="1244600" y="4643438"/>
          <p14:tracePt t="121183" x="1216025" y="4643438"/>
          <p14:tracePt t="121213" x="1143000" y="4681538"/>
          <p14:tracePt t="121217" x="1143000" y="4699000"/>
          <p14:tracePt t="121255" x="1143000" y="4710113"/>
          <p14:tracePt t="121280" x="1143000" y="4721225"/>
          <p14:tracePt t="121435" x="1143000" y="4732338"/>
          <p14:tracePt t="121788" x="1143000" y="4748213"/>
          <p14:tracePt t="121803" x="1143000" y="4759325"/>
          <p14:tracePt t="121813" x="1149350" y="4770438"/>
          <p14:tracePt t="121846" x="1204913" y="4827588"/>
          <p14:tracePt t="121879" x="1227138" y="4849813"/>
          <p14:tracePt t="121914" x="1255713" y="4849813"/>
          <p14:tracePt t="122187" x="1266825" y="4849813"/>
          <p14:tracePt t="122299" x="1266825" y="4843463"/>
          <p14:tracePt t="122315" x="1260475" y="4814888"/>
          <p14:tracePt t="122323" x="1227138" y="4781550"/>
          <p14:tracePt t="122345" x="1143000" y="4737100"/>
          <p14:tracePt t="122555" x="1143000" y="4721225"/>
          <p14:tracePt t="122563" x="1200150" y="4721225"/>
          <p14:tracePt t="122580" x="1311275" y="4721225"/>
          <p14:tracePt t="122612" x="1562100" y="4721225"/>
          <p14:tracePt t="122646" x="1701800" y="4710113"/>
          <p14:tracePt t="122679" x="1752600" y="4710113"/>
          <p14:tracePt t="122683" x="1801813" y="4710113"/>
          <p14:tracePt t="122713" x="1901825" y="4710113"/>
          <p14:tracePt t="122716" x="1930400" y="4710113"/>
          <p14:tracePt t="122747" x="2036763" y="4714875"/>
          <p14:tracePt t="122828" x="2014538" y="4714875"/>
          <p14:tracePt t="122835" x="1997075" y="4714875"/>
          <p14:tracePt t="122846" x="1985963" y="4714875"/>
          <p14:tracePt t="122880" x="1908175" y="4714875"/>
          <p14:tracePt t="122883" x="1897063" y="4710113"/>
          <p14:tracePt t="122913" x="1712913" y="4710113"/>
          <p14:tracePt t="122916" x="1624013" y="4710113"/>
          <p14:tracePt t="122947" x="1450975" y="4710113"/>
          <p14:tracePt t="122979" x="1439863" y="4710113"/>
          <p14:tracePt t="123148" x="1444625" y="4710113"/>
          <p14:tracePt t="123163" x="1473200" y="4714875"/>
          <p14:tracePt t="123179" x="1550988" y="4714875"/>
          <p14:tracePt t="123213" x="1717675" y="4714875"/>
          <p14:tracePt t="123247" x="1746250" y="4714875"/>
          <p14:tracePt t="123307" x="1757363" y="4714875"/>
          <p14:tracePt t="123324" x="1752600" y="4714875"/>
          <p14:tracePt t="123346" x="1735138" y="4710113"/>
          <p14:tracePt t="123379" x="1657350" y="4692650"/>
          <p14:tracePt t="123412" x="1477963" y="4637088"/>
          <p14:tracePt t="123446" x="1304925" y="4637088"/>
          <p14:tracePt t="123479" x="1277938" y="4637088"/>
          <p14:tracePt t="123659" x="1282700" y="4625975"/>
          <p14:tracePt t="123675" x="1311275" y="4625975"/>
          <p14:tracePt t="123682" x="1338263" y="4625975"/>
          <p14:tracePt t="123713" x="1522413" y="4625975"/>
          <p14:tracePt t="123717" x="1568450" y="4625975"/>
          <p14:tracePt t="123746" x="1662113" y="4625975"/>
          <p14:tracePt t="123883" x="1679575" y="4625975"/>
          <p14:tracePt t="123931" x="1668463" y="4625975"/>
          <p14:tracePt t="123940" x="1657350" y="4614863"/>
          <p14:tracePt t="123947" x="1646238" y="4614863"/>
          <p14:tracePt t="123979" x="1579563" y="4597400"/>
          <p14:tracePt t="124013" x="1389063" y="4586288"/>
          <p14:tracePt t="124046" x="1377950" y="4586288"/>
          <p14:tracePt t="124155" x="1384300" y="4586288"/>
          <p14:tracePt t="124203" x="1395413" y="4592638"/>
          <p14:tracePt t="124219" x="1411288" y="4592638"/>
          <p14:tracePt t="124235" x="1422400" y="4592638"/>
          <p14:tracePt t="124251" x="1450975" y="4592638"/>
          <p14:tracePt t="124279" x="1500188" y="4592638"/>
          <p14:tracePt t="124283" x="1528763" y="4592638"/>
          <p14:tracePt t="124313" x="1539875" y="4592638"/>
          <p14:tracePt t="125103" x="1517650" y="4592638"/>
          <p14:tracePt t="125111" x="1506538" y="4592638"/>
          <p14:tracePt t="125373" x="0" y="0"/>
        </p14:tracePtLst>
        <p14:tracePtLst>
          <p14:tracePt t="126055" x="2822575" y="3917950"/>
          <p14:tracePt t="126097" x="2800350" y="3940175"/>
          <p14:tracePt t="126104" x="2784475" y="3951288"/>
          <p14:tracePt t="126112" x="2773363" y="3962400"/>
          <p14:tracePt t="126146" x="2773363" y="4173538"/>
          <p14:tracePt t="126179" x="2773363" y="4341813"/>
          <p14:tracePt t="126183" x="2773363" y="4391025"/>
          <p14:tracePt t="126213" x="2817813" y="4559300"/>
          <p14:tracePt t="126216" x="2817813" y="4586288"/>
          <p14:tracePt t="126246" x="2935288" y="4754563"/>
          <p14:tracePt t="126279" x="3057525" y="4854575"/>
          <p14:tracePt t="126313" x="3130550" y="4932363"/>
          <p14:tracePt t="126346" x="3381375" y="5122863"/>
          <p14:tracePt t="126379" x="3598863" y="5222875"/>
          <p14:tracePt t="126384" x="3665538" y="5262563"/>
          <p14:tracePt t="126413" x="3871913" y="5311775"/>
          <p14:tracePt t="126417" x="3971925" y="5329238"/>
          <p14:tracePt t="126446" x="4144963" y="5362575"/>
          <p14:tracePt t="126479" x="4302125" y="5413375"/>
          <p14:tracePt t="126513" x="4351338" y="5413375"/>
          <p14:tracePt t="126519" x="4395788" y="5413375"/>
          <p14:tracePt t="126546" x="4435475" y="5413375"/>
          <p14:tracePt t="126579" x="4703763" y="5402263"/>
          <p14:tracePt t="126583" x="4770438" y="5402263"/>
          <p14:tracePt t="126613" x="4981575" y="5345113"/>
          <p14:tracePt t="126616" x="5083175" y="5329238"/>
          <p14:tracePt t="126646" x="5322888" y="5295900"/>
          <p14:tracePt t="126679" x="5394325" y="5195888"/>
          <p14:tracePt t="126713" x="5507038" y="5056188"/>
          <p14:tracePt t="126746" x="5611813" y="4787900"/>
          <p14:tracePt t="126779" x="5611813" y="4541838"/>
          <p14:tracePt t="126783" x="5611813" y="4475163"/>
          <p14:tracePt t="126815" x="5573713" y="4335463"/>
          <p14:tracePt t="126847" x="5573713" y="4257675"/>
          <p14:tracePt t="126879" x="5540375" y="4102100"/>
          <p14:tracePt t="126913" x="5462588" y="4033838"/>
          <p14:tracePt t="126946" x="5216525" y="3929063"/>
          <p14:tracePt t="126979" x="4910138" y="3878263"/>
          <p14:tracePt t="126983" x="4881563" y="3878263"/>
          <p14:tracePt t="127013" x="4675188" y="3860800"/>
          <p14:tracePt t="127016" x="4624388" y="3844925"/>
          <p14:tracePt t="127046" x="4278313" y="3805238"/>
          <p14:tracePt t="127079" x="4044950" y="3805238"/>
          <p14:tracePt t="127114" x="3732213" y="3805238"/>
          <p14:tracePt t="127146" x="3430588" y="3849688"/>
          <p14:tracePt t="127179" x="3325813" y="3973513"/>
          <p14:tracePt t="127183" x="3252788" y="4006850"/>
          <p14:tracePt t="127212" x="3197225" y="4062413"/>
          <p14:tracePt t="127216" x="3186113" y="4079875"/>
          <p14:tracePt t="127246" x="3130550" y="4117975"/>
          <p14:tracePt t="127279" x="3073400" y="4251325"/>
          <p14:tracePt t="127285" x="3028950" y="4279900"/>
          <p14:tracePt t="127312" x="3028950" y="4424363"/>
          <p14:tracePt t="127316" x="3028950" y="4435475"/>
          <p14:tracePt t="127346" x="3062288" y="4514850"/>
          <p14:tracePt t="127379" x="3101975" y="4541838"/>
          <p14:tracePt t="127410" x="3157538" y="4541838"/>
          <p14:tracePt t="127411" x="0" y="0"/>
        </p14:tracePtLst>
        <p14:tracePtLst>
          <p14:tracePt t="128011" x="6516688" y="3192463"/>
          <p14:tracePt t="128019" x="6494463" y="3197225"/>
          <p14:tracePt t="128045" x="6472238" y="3214688"/>
          <p14:tracePt t="128078" x="6472238" y="3225800"/>
          <p14:tracePt t="128113" x="6477000" y="3303588"/>
          <p14:tracePt t="128116" x="6510338" y="3354388"/>
          <p14:tracePt t="128146" x="6689725" y="3403600"/>
          <p14:tracePt t="128179" x="6918325" y="3421063"/>
          <p14:tracePt t="128213" x="7102475" y="3354388"/>
          <p14:tracePt t="128220" x="7113588" y="3354388"/>
          <p14:tracePt t="128246" x="7169150" y="3314700"/>
          <p14:tracePt t="128280" x="7196138" y="3270250"/>
          <p14:tracePt t="128283" x="7196138" y="3248025"/>
          <p14:tracePt t="128313" x="7196138" y="3141663"/>
          <p14:tracePt t="128315" x="7146925" y="3046413"/>
          <p14:tracePt t="128347" x="6918325" y="2857500"/>
          <p14:tracePt t="128379" x="6783388" y="2824163"/>
          <p14:tracePt t="128412" x="6672263" y="2824163"/>
          <p14:tracePt t="128446" x="6572250" y="2824163"/>
          <p14:tracePt t="128452" x="6543675" y="2835275"/>
          <p14:tracePt t="128479" x="6432550" y="2913063"/>
          <p14:tracePt t="128483" x="6403975" y="2928938"/>
          <p14:tracePt t="128513" x="6315075" y="3024188"/>
          <p14:tracePt t="128515" x="6299200" y="3052763"/>
          <p14:tracePt t="128548" x="6259513" y="3101975"/>
          <p14:tracePt t="128579" x="6186488" y="3146425"/>
          <p14:tracePt t="128613" x="6175375" y="3175000"/>
          <p14:tracePt t="128648" x="6175375" y="3225800"/>
          <p14:tracePt t="128679" x="6226175" y="3314700"/>
          <p14:tracePt t="128683" x="6276975" y="3365500"/>
          <p14:tracePt t="128713" x="6388100" y="3398838"/>
          <p14:tracePt t="128715" x="6415088" y="3398838"/>
          <p14:tracePt t="128748" x="6465888" y="3409950"/>
          <p14:tracePt t="128779" x="6550025" y="3443288"/>
          <p14:tracePt t="128814" x="6605588" y="3443288"/>
          <p14:tracePt t="128846" x="6723063" y="3414713"/>
          <p14:tracePt t="128879" x="6789738" y="3348038"/>
          <p14:tracePt t="128883" x="6800850" y="3336925"/>
          <p14:tracePt t="128915" x="6818313" y="3308350"/>
          <p14:tracePt t="128947" x="6862763" y="3292475"/>
          <p14:tracePt t="128979" x="6929438" y="3241675"/>
          <p14:tracePt t="129013" x="6978650" y="3175000"/>
          <p14:tracePt t="129019" x="6978650" y="3159125"/>
          <p14:tracePt t="129046" x="6978650" y="3090863"/>
          <p14:tracePt t="129079" x="6940550" y="2957513"/>
          <p14:tracePt t="129083" x="6907213" y="2924175"/>
          <p14:tracePt t="129113" x="6750050" y="2817813"/>
          <p14:tracePt t="129117" x="6727825" y="2728913"/>
          <p14:tracePt t="129146" x="6561138" y="2640013"/>
          <p14:tracePt t="129179" x="6450013" y="2640013"/>
          <p14:tracePt t="129213" x="6276975" y="2711450"/>
          <p14:tracePt t="129246" x="6081713" y="2835275"/>
          <p14:tracePt t="129279" x="6059488" y="2890838"/>
          <p14:tracePt t="129283" x="6059488" y="2917825"/>
          <p14:tracePt t="129313" x="6059488" y="2968625"/>
          <p14:tracePt t="129316" x="6059488" y="3013075"/>
          <p14:tracePt t="129346" x="6126163" y="3119438"/>
          <p14:tracePt t="129379" x="6326188" y="3286125"/>
          <p14:tracePt t="129413" x="6577013" y="3448050"/>
          <p14:tracePt t="129446" x="6667500" y="3481388"/>
          <p14:tracePt t="129480" x="6678613" y="3481388"/>
          <p14:tracePt t="129515" x="6767513" y="3470275"/>
          <p14:tracePt t="129546" x="6805613" y="3459163"/>
          <p14:tracePt t="129580" x="6862763" y="3432175"/>
          <p14:tracePt t="129613" x="6918325" y="3336925"/>
          <p14:tracePt t="129646" x="6989763" y="3248025"/>
          <p14:tracePt t="129679" x="7000875" y="3170238"/>
          <p14:tracePt t="129683" x="7000875" y="3101975"/>
          <p14:tracePt t="129713" x="6862763" y="2901950"/>
          <p14:tracePt t="129716" x="6811963" y="2868613"/>
          <p14:tracePt t="129746" x="6610350" y="2767013"/>
          <p14:tracePt t="129780" x="6516688" y="2744788"/>
          <p14:tracePt t="129813" x="6477000" y="2744788"/>
          <p14:tracePt t="129846" x="6315075" y="2835275"/>
          <p14:tracePt t="129879" x="6192838" y="2940050"/>
          <p14:tracePt t="129883" x="6181725" y="2957513"/>
          <p14:tracePt t="129912" x="6181725" y="2997200"/>
          <p14:tracePt t="129916" x="6181725" y="3024188"/>
          <p14:tracePt t="129947" x="6181725" y="3230563"/>
          <p14:tracePt t="129980" x="6208713" y="3409950"/>
          <p14:tracePt t="130013" x="6276975" y="3448050"/>
          <p14:tracePt t="130046" x="6388100" y="3476625"/>
          <p14:tracePt t="130080" x="6532563" y="3543300"/>
          <p14:tracePt t="130085" x="6561138" y="3543300"/>
          <p14:tracePt t="130113" x="6727825" y="3576638"/>
          <p14:tracePt t="130116" x="6772275" y="3594100"/>
          <p14:tracePt t="130146" x="6911975" y="3594100"/>
          <p14:tracePt t="130179" x="7007225" y="3582988"/>
          <p14:tracePt t="130213" x="7035800" y="3514725"/>
          <p14:tracePt t="130246" x="7035800" y="3448050"/>
          <p14:tracePt t="130281" x="7029450" y="3398838"/>
          <p14:tracePt t="130285" x="7018338" y="3387725"/>
          <p14:tracePt t="130309" x="0" y="0"/>
        </p14:tracePtLst>
        <p14:tracePtLst>
          <p14:tracePt t="132367" x="3375025" y="2047875"/>
          <p14:tracePt t="132391" x="3375025" y="2030413"/>
          <p14:tracePt t="132399" x="3397250" y="2030413"/>
          <p14:tracePt t="132413" x="3441700" y="2030413"/>
          <p14:tracePt t="132415" x="3532188" y="2030413"/>
          <p14:tracePt t="132446" x="3827463" y="2030413"/>
          <p14:tracePt t="132479" x="4038600" y="2043113"/>
          <p14:tracePt t="132513" x="4151313" y="2058988"/>
          <p14:tracePt t="132546" x="4173538" y="2058988"/>
          <p14:tracePt t="132580" x="4184650" y="2058988"/>
          <p14:tracePt t="132615" x="4200525" y="2058988"/>
          <p14:tracePt t="132646" x="4167188" y="2058988"/>
          <p14:tracePt t="132680" x="3916363" y="2058988"/>
          <p14:tracePt t="132713" x="3643313" y="2058988"/>
          <p14:tracePt t="132746" x="3576638" y="2054225"/>
          <p14:tracePt t="132781" x="3521075" y="2054225"/>
          <p14:tracePt t="132784" x="3509963" y="2043113"/>
          <p14:tracePt t="132813" x="3452813" y="2025650"/>
          <p14:tracePt t="132917" x="3463925" y="2025650"/>
          <p14:tracePt t="132933" x="3492500" y="2025650"/>
          <p14:tracePt t="132944" x="3503613" y="2025650"/>
          <p14:tracePt t="132977" x="3738563" y="2092325"/>
          <p14:tracePt t="133010" x="4089400" y="2147888"/>
          <p14:tracePt t="133047" x="4184650" y="2143125"/>
          <p14:tracePt t="133111" x="4184650" y="2132013"/>
          <p14:tracePt t="133143" x="4173538" y="2132013"/>
          <p14:tracePt t="133151" x="4117975" y="2114550"/>
          <p14:tracePt t="133180" x="4011613" y="2114550"/>
          <p14:tracePt t="133183" x="3922713" y="2114550"/>
          <p14:tracePt t="133213" x="3738563" y="2114550"/>
          <p14:tracePt t="133215" x="3648075" y="2114550"/>
          <p14:tracePt t="133246" x="3514725" y="2098675"/>
          <p14:tracePt t="133367" x="3536950" y="2098675"/>
          <p14:tracePt t="133375" x="3587750" y="2098675"/>
          <p14:tracePt t="133383" x="3636963" y="2125663"/>
          <p14:tracePt t="133413" x="3860800" y="2143125"/>
          <p14:tracePt t="133416" x="3956050" y="2143125"/>
          <p14:tracePt t="133446" x="4267200" y="2143125"/>
          <p14:tracePt t="133480" x="4284663" y="2136775"/>
          <p14:tracePt t="133559" x="4262438" y="2136775"/>
          <p14:tracePt t="133567" x="4251325" y="2136775"/>
          <p14:tracePt t="133580" x="4222750" y="2136775"/>
          <p14:tracePt t="133611" x="4056063" y="2136775"/>
          <p14:tracePt t="133644" x="3821113" y="2136775"/>
          <p14:tracePt t="133678" x="3632200" y="2136775"/>
          <p14:tracePt t="133711" x="3554413" y="2136775"/>
          <p14:tracePt t="133715" x="3536950" y="2136775"/>
          <p14:tracePt t="133744" x="3503613" y="2136775"/>
          <p14:tracePt t="133778" x="3448050" y="2136775"/>
          <p14:tracePt t="133866" x="3452813" y="2136775"/>
          <p14:tracePt t="133882" x="3481388" y="2136775"/>
          <p14:tracePt t="133890" x="3492500" y="2136775"/>
          <p14:tracePt t="133911" x="3548063" y="2136775"/>
          <p14:tracePt t="133944" x="3738563" y="2103438"/>
          <p14:tracePt t="133946" x="3783013" y="2103438"/>
          <p14:tracePt t="133978" x="3922713" y="2103438"/>
          <p14:tracePt t="134011" x="3933825" y="2103438"/>
          <p14:tracePt t="134122" x="3927475" y="2103438"/>
          <p14:tracePt t="134138" x="3883025" y="2103438"/>
          <p14:tracePt t="134146" x="3871913" y="2103438"/>
          <p14:tracePt t="134178" x="3776663" y="2103438"/>
          <p14:tracePt t="134211" x="3709988" y="2103438"/>
          <p14:tracePt t="134245" x="3692525" y="2103438"/>
          <p14:tracePt t="134346" x="3705225" y="2103438"/>
          <p14:tracePt t="134363" x="3743325" y="2103438"/>
          <p14:tracePt t="134380" x="3771900" y="2103438"/>
          <p14:tracePt t="134413" x="3816350" y="2092325"/>
          <p14:tracePt t="134446" x="3827463" y="2076450"/>
          <p14:tracePt t="134555" x="3821113" y="2065338"/>
          <p14:tracePt t="134571" x="3794125" y="2065338"/>
          <p14:tracePt t="134579" x="3743325" y="2065338"/>
          <p14:tracePt t="134613" x="3648075" y="2065338"/>
          <p14:tracePt t="134646" x="3581400" y="2065338"/>
          <p14:tracePt t="134679" x="3570288" y="2054225"/>
          <p14:tracePt t="134779" x="3576638" y="2054225"/>
          <p14:tracePt t="134795" x="3587750" y="2054225"/>
          <p14:tracePt t="134814" x="3614738" y="2054225"/>
          <p14:tracePt t="134846" x="3625850" y="2054225"/>
          <p14:tracePt t="135401" x="0" y="0"/>
        </p14:tracePtLst>
        <p14:tracePtLst>
          <p14:tracePt t="138152" x="7269163" y="4776788"/>
          <p14:tracePt t="138160" x="7280275" y="4787900"/>
          <p14:tracePt t="138180" x="7291388" y="4814888"/>
          <p14:tracePt t="138213" x="7335838" y="4860925"/>
          <p14:tracePt t="138246" x="7335838" y="4872038"/>
          <p14:tracePt t="138279" x="7335838" y="4927600"/>
          <p14:tracePt t="138313" x="7353300" y="4965700"/>
          <p14:tracePt t="138367" x="7380288" y="5011738"/>
          <p14:tracePt t="138380" x="7391400" y="5022850"/>
          <p14:tracePt t="138383" x="7408863" y="5033963"/>
          <p14:tracePt t="138413" x="7431088" y="5060950"/>
          <p14:tracePt t="138416" x="7475538" y="5078413"/>
          <p14:tracePt t="138446" x="7486650" y="5089525"/>
          <p14:tracePt t="138495" x="7486650" y="5100638"/>
          <p14:tracePt t="138513" x="7470775" y="5127625"/>
          <p14:tracePt t="138546" x="7346950" y="5189538"/>
          <p14:tracePt t="138579" x="7246938" y="5189538"/>
          <p14:tracePt t="138583" x="7219950" y="5200650"/>
          <p14:tracePt t="138655" x="7224713" y="5211763"/>
          <p14:tracePt t="138663" x="7242175" y="5229225"/>
          <p14:tracePt t="138679" x="7297738" y="5256213"/>
          <p14:tracePt t="138713" x="7415213" y="5273675"/>
          <p14:tracePt t="138746" x="7548563" y="5284788"/>
          <p14:tracePt t="138779" x="7659688" y="5300663"/>
          <p14:tracePt t="138783" x="7688263" y="5300663"/>
          <p14:tracePt t="138813" x="7770813" y="5329238"/>
          <p14:tracePt t="138815" x="7788275" y="5329238"/>
          <p14:tracePt t="138846" x="7799388" y="5329238"/>
          <p14:tracePt t="138911" x="7759700" y="5329238"/>
          <p14:tracePt t="138919" x="7732713" y="5329238"/>
          <p14:tracePt t="138946" x="7586663" y="5318125"/>
          <p14:tracePt t="138980" x="7375525" y="5284788"/>
          <p14:tracePt t="138983" x="7324725" y="5273675"/>
          <p14:tracePt t="139013" x="7118350" y="5200650"/>
          <p14:tracePt t="139015" x="7085013" y="5200650"/>
          <p14:tracePt t="139046" x="6951663" y="5167313"/>
          <p14:tracePt t="139079" x="6940550" y="5156200"/>
          <p14:tracePt t="139119" x="6940550" y="5145088"/>
          <p14:tracePt t="139146" x="6973888" y="5116513"/>
          <p14:tracePt t="139179" x="7062788" y="5045075"/>
          <p14:tracePt t="139183" x="7073900" y="5033963"/>
          <p14:tracePt t="139217" x="7085013" y="5022850"/>
          <p14:tracePt t="139248" x="7113588" y="4965700"/>
          <p14:tracePt t="139279" x="7113588" y="4883150"/>
          <p14:tracePt t="139313" x="7073900" y="4799013"/>
          <p14:tracePt t="139346" x="7024688" y="4770438"/>
          <p14:tracePt t="139423" x="7029450" y="4781550"/>
          <p14:tracePt t="139439" x="7040563" y="4781550"/>
          <p14:tracePt t="139446" x="7102475" y="4792663"/>
          <p14:tracePt t="139479" x="7319963" y="4876800"/>
          <p14:tracePt t="139513" x="7426325" y="4938713"/>
          <p14:tracePt t="139546" x="7464425" y="4976813"/>
          <p14:tracePt t="139620" x="7464425" y="4987925"/>
          <p14:tracePt t="139635" x="7459663" y="5005388"/>
          <p14:tracePt t="139651" x="7448550" y="5016500"/>
          <p14:tracePt t="139699" x="7431088" y="5027613"/>
          <p14:tracePt t="139763" x="7442200" y="5056188"/>
          <p14:tracePt t="139771" x="7442200" y="5072063"/>
          <p14:tracePt t="139777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ryba, umění&#10;&#10;Popis byl vytvořen automaticky">
            <a:extLst>
              <a:ext uri="{FF2B5EF4-FFF2-40B4-BE49-F238E27FC236}">
                <a16:creationId xmlns:a16="http://schemas.microsoft.com/office/drawing/2014/main" id="{47C6E8DB-7712-ECB6-E757-B05DEF0172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494" y="4232919"/>
            <a:ext cx="1601469" cy="1201424"/>
          </a:xfrm>
          <a:prstGeom prst="rect">
            <a:avLst/>
          </a:prstGeom>
        </p:spPr>
      </p:pic>
      <p:sp>
        <p:nvSpPr>
          <p:cNvPr id="32" name="Obdélník 31"/>
          <p:cNvSpPr/>
          <p:nvPr/>
        </p:nvSpPr>
        <p:spPr>
          <a:xfrm>
            <a:off x="2754521" y="3693410"/>
            <a:ext cx="2862318" cy="1782198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400" dirty="0"/>
          </a:p>
        </p:txBody>
      </p:sp>
      <p:sp>
        <p:nvSpPr>
          <p:cNvPr id="21" name="Obdélník 20"/>
          <p:cNvSpPr/>
          <p:nvPr/>
        </p:nvSpPr>
        <p:spPr>
          <a:xfrm>
            <a:off x="2772269" y="4773528"/>
            <a:ext cx="2862318" cy="702080"/>
          </a:xfrm>
          <a:prstGeom prst="rect">
            <a:avLst/>
          </a:prstGeom>
          <a:blipFill dpi="0" rotWithShape="1">
            <a:blip r:embed="rId6">
              <a:alphaModFix amt="60000"/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24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588066" y="2051308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700" b="1" dirty="0"/>
              <a:t>Odběr podzemních vod překračuje přítok</a:t>
            </a:r>
          </a:p>
        </p:txBody>
      </p:sp>
      <p:sp>
        <p:nvSpPr>
          <p:cNvPr id="17" name="Šipka nahoru 16"/>
          <p:cNvSpPr/>
          <p:nvPr/>
        </p:nvSpPr>
        <p:spPr>
          <a:xfrm>
            <a:off x="3845734" y="2959975"/>
            <a:ext cx="675075" cy="699092"/>
          </a:xfrm>
          <a:prstGeom prst="upArrow">
            <a:avLst/>
          </a:prstGeom>
          <a:solidFill>
            <a:srgbClr val="FF0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0" name="Šipka doprava 29"/>
          <p:cNvSpPr/>
          <p:nvPr/>
        </p:nvSpPr>
        <p:spPr>
          <a:xfrm>
            <a:off x="5639405" y="3825702"/>
            <a:ext cx="1705626" cy="145707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1" name="Šipka doprava 30"/>
          <p:cNvSpPr/>
          <p:nvPr/>
        </p:nvSpPr>
        <p:spPr>
          <a:xfrm>
            <a:off x="1044077" y="3855972"/>
            <a:ext cx="1705626" cy="145707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4" name="TextovéPole 33"/>
          <p:cNvSpPr txBox="1"/>
          <p:nvPr/>
        </p:nvSpPr>
        <p:spPr>
          <a:xfrm>
            <a:off x="1044077" y="4334947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přítok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5596133" y="4221263"/>
            <a:ext cx="1381590" cy="689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50"/>
              </a:lnSpc>
            </a:pPr>
            <a:r>
              <a:rPr lang="cs-CZ" sz="2400" b="1" dirty="0">
                <a:solidFill>
                  <a:srgbClr val="FF0000"/>
                </a:solidFill>
              </a:rPr>
              <a:t>bez odtoku</a:t>
            </a:r>
          </a:p>
        </p:txBody>
      </p:sp>
      <p:cxnSp>
        <p:nvCxnSpPr>
          <p:cNvPr id="36" name="Přímá spojnice 35"/>
          <p:cNvCxnSpPr/>
          <p:nvPr/>
        </p:nvCxnSpPr>
        <p:spPr>
          <a:xfrm>
            <a:off x="2772269" y="4773527"/>
            <a:ext cx="2867136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2993112" y="4773528"/>
            <a:ext cx="25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hladina podzemních vod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5692677" y="3508841"/>
            <a:ext cx="17164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b="1" dirty="0">
                <a:solidFill>
                  <a:srgbClr val="FF0000"/>
                </a:solidFill>
              </a:rPr>
              <a:t>bez dotace vodních</a:t>
            </a:r>
          </a:p>
          <a:p>
            <a:r>
              <a:rPr lang="cs-CZ" sz="1500" b="1" dirty="0">
                <a:solidFill>
                  <a:srgbClr val="FF0000"/>
                </a:solidFill>
              </a:rPr>
              <a:t>toků, oáz</a:t>
            </a: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2939105" y="3693411"/>
            <a:ext cx="0" cy="108011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5423381" y="3693411"/>
            <a:ext cx="0" cy="108011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Výsledek obrázku pro sad smi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751" y="2888941"/>
            <a:ext cx="566399" cy="56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Obsah obrázku kreslené, klipart, Grafika, kreativita&#10;&#10;Popis byl vytvořen automaticky">
            <a:extLst>
              <a:ext uri="{FF2B5EF4-FFF2-40B4-BE49-F238E27FC236}">
                <a16:creationId xmlns:a16="http://schemas.microsoft.com/office/drawing/2014/main" id="{FF1C2406-9DBA-8F37-BBA8-8097EF593D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05" y="3132859"/>
            <a:ext cx="1329359" cy="99702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FC34565-F103-2660-D119-4345F293E0F2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5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Nadměrné jímání vod</a:t>
            </a:r>
          </a:p>
        </p:txBody>
      </p:sp>
      <p:pic>
        <p:nvPicPr>
          <p:cNvPr id="19" name="Zvuk 18">
            <a:hlinkClick r:id="" action="ppaction://media"/>
            <a:extLst>
              <a:ext uri="{FF2B5EF4-FFF2-40B4-BE49-F238E27FC236}">
                <a16:creationId xmlns:a16="http://schemas.microsoft.com/office/drawing/2014/main" id="{46B971E8-AD5E-3083-D80B-185722257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251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074"/>
    </mc:Choice>
    <mc:Fallback xmlns="">
      <p:transition spd="slow" advTm="347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47" x="3073400" y="2249488"/>
          <p14:tracePt t="5750" x="3046413" y="2238375"/>
          <p14:tracePt t="5753" x="3035300" y="2238375"/>
          <p14:tracePt t="5760" x="3006725" y="2220913"/>
          <p14:tracePt t="5770" x="2995613" y="2209800"/>
          <p14:tracePt t="5804" x="2895600" y="2154238"/>
          <p14:tracePt t="5808" x="2867025" y="2154238"/>
          <p14:tracePt t="5837" x="2740025" y="2181225"/>
          <p14:tracePt t="5841" x="2689225" y="2192338"/>
          <p14:tracePt t="5871" x="2582863" y="2287588"/>
          <p14:tracePt t="5904" x="2498725" y="2327275"/>
          <p14:tracePt t="5938" x="2487613" y="2343150"/>
          <p14:tracePt t="5972" x="2476500" y="2422525"/>
          <p14:tracePt t="6004" x="2476500" y="2522538"/>
          <p14:tracePt t="6038" x="2476500" y="2673350"/>
          <p14:tracePt t="6043" x="2476500" y="2684463"/>
          <p14:tracePt t="6071" x="2476500" y="2695575"/>
          <p14:tracePt t="6141" x="2476500" y="2722563"/>
          <p14:tracePt t="6148" x="2482850" y="2740025"/>
          <p14:tracePt t="6171" x="2538413" y="2762250"/>
          <p14:tracePt t="6204" x="2560638" y="2762250"/>
          <p14:tracePt t="6238" x="2693988" y="2801938"/>
          <p14:tracePt t="6244" x="2744788" y="2801938"/>
          <p14:tracePt t="6271" x="2940050" y="2913063"/>
          <p14:tracePt t="6305" x="3197225" y="2979738"/>
          <p14:tracePt t="6309" x="3263900" y="2979738"/>
          <p14:tracePt t="6340" x="3521075" y="3019425"/>
          <p14:tracePt t="6371" x="3771900" y="3019425"/>
          <p14:tracePt t="6404" x="4162425" y="3019425"/>
          <p14:tracePt t="6438" x="4429125" y="3019425"/>
          <p14:tracePt t="6471" x="4741863" y="3019425"/>
          <p14:tracePt t="6504" x="4899025" y="3019425"/>
          <p14:tracePt t="6508" x="4910138" y="3019425"/>
          <p14:tracePt t="6537" x="4921250" y="3019425"/>
          <p14:tracePt t="6541" x="4948238" y="3019425"/>
          <p14:tracePt t="6571" x="5048250" y="3019425"/>
          <p14:tracePt t="6604" x="5160963" y="3019425"/>
          <p14:tracePt t="6638" x="5260975" y="3019425"/>
          <p14:tracePt t="6671" x="5394325" y="2990850"/>
          <p14:tracePt t="6704" x="5567363" y="2957513"/>
          <p14:tracePt t="6708" x="5578475" y="2957513"/>
          <p14:tracePt t="6737" x="5629275" y="2946400"/>
          <p14:tracePt t="6771" x="5713413" y="2906713"/>
          <p14:tracePt t="6804" x="5795963" y="2824163"/>
          <p14:tracePt t="6838" x="5824538" y="2767013"/>
          <p14:tracePt t="6871" x="5846763" y="2740025"/>
          <p14:tracePt t="6904" x="5846763" y="2644775"/>
          <p14:tracePt t="6909" x="5846763" y="2617788"/>
          <p14:tracePt t="6937" x="5846763" y="2493963"/>
          <p14:tracePt t="6941" x="5835650" y="2405063"/>
          <p14:tracePt t="6972" x="5684838" y="2238375"/>
          <p14:tracePt t="7005" x="5300663" y="1992313"/>
          <p14:tracePt t="7037" x="5032375" y="1903413"/>
          <p14:tracePt t="7071" x="4513263" y="1685925"/>
          <p14:tracePt t="7104" x="4016375" y="1617663"/>
          <p14:tracePt t="7108" x="3894138" y="1617663"/>
          <p14:tracePt t="7137" x="3470275" y="1635125"/>
          <p14:tracePt t="7141" x="3314700" y="1657350"/>
          <p14:tracePt t="7171" x="2789238" y="1741488"/>
          <p14:tracePt t="7206" x="2498725" y="1779588"/>
          <p14:tracePt t="7237" x="2320925" y="1846263"/>
          <p14:tracePt t="7245" x="2303463" y="1846263"/>
          <p14:tracePt t="7271" x="2165350" y="1925638"/>
          <p14:tracePt t="7305" x="2041525" y="2030413"/>
          <p14:tracePt t="7309" x="2025650" y="2043113"/>
          <p14:tracePt t="7337" x="1985963" y="2114550"/>
          <p14:tracePt t="7340" x="1970088" y="2143125"/>
          <p14:tracePt t="7371" x="1958975" y="2238375"/>
          <p14:tracePt t="7405" x="1958975" y="2411413"/>
          <p14:tracePt t="7438" x="2103438" y="2700338"/>
          <p14:tracePt t="7471" x="2298700" y="2895600"/>
          <p14:tracePt t="7504" x="2405063" y="2940050"/>
          <p14:tracePt t="7508" x="2460625" y="2957513"/>
          <p14:tracePt t="7537" x="2560638" y="2957513"/>
          <p14:tracePt t="7540" x="2627313" y="2957513"/>
          <p14:tracePt t="7571" x="2957513" y="2997200"/>
          <p14:tracePt t="7604" x="3275013" y="2997200"/>
          <p14:tracePt t="7638" x="3592513" y="2997200"/>
          <p14:tracePt t="7671" x="3838575" y="2913063"/>
          <p14:tracePt t="7704" x="4144963" y="2857500"/>
          <p14:tracePt t="7708" x="4217988" y="2840038"/>
          <p14:tracePt t="7736" x="4446588" y="2801938"/>
          <p14:tracePt t="7769" x="4619625" y="2784475"/>
          <p14:tracePt t="7771" x="4646613" y="2784475"/>
          <p14:tracePt t="7803" x="4808538" y="2722563"/>
          <p14:tracePt t="7837" x="4926013" y="2689225"/>
          <p14:tracePt t="7871" x="4992688" y="2678113"/>
          <p14:tracePt t="7905" x="5037138" y="2651125"/>
          <p14:tracePt t="7908" x="5048250" y="2633663"/>
          <p14:tracePt t="7938" x="5048250" y="2622550"/>
          <p14:tracePt t="7980" x="5043488" y="2593975"/>
          <p14:tracePt t="8001" x="5043488" y="2582863"/>
          <p14:tracePt t="8002" x="0" y="0"/>
        </p14:tracePtLst>
        <p14:tracePtLst>
          <p14:tracePt t="8628" x="4362450" y="3609975"/>
          <p14:tracePt t="8632" x="4346575" y="3598863"/>
          <p14:tracePt t="8639" x="4335463" y="3582988"/>
          <p14:tracePt t="8644" x="4335463" y="3571875"/>
          <p14:tracePt t="8669" x="4295775" y="3521075"/>
          <p14:tracePt t="8702" x="4278313" y="3387725"/>
          <p14:tracePt t="8736" x="4278313" y="3252788"/>
          <p14:tracePt t="8769" x="4278313" y="3135313"/>
          <p14:tracePt t="8772" x="4278313" y="3108325"/>
          <p14:tracePt t="8802" x="4278313" y="3079750"/>
          <p14:tracePt t="8860" x="4229100" y="3159125"/>
          <p14:tracePt t="8871" x="4217988" y="3175000"/>
          <p14:tracePt t="8904" x="4167188" y="3443288"/>
          <p14:tracePt t="8908" x="4151313" y="3492500"/>
          <p14:tracePt t="8938" x="4151313" y="3582988"/>
          <p14:tracePt t="8971" x="4133850" y="3621088"/>
          <p14:tracePt t="9008" x="4144963" y="3598863"/>
          <p14:tracePt t="9040" x="4144963" y="3392488"/>
          <p14:tracePt t="9072" x="4117975" y="3286125"/>
          <p14:tracePt t="9103" x="4117975" y="3225800"/>
          <p14:tracePt t="9183" x="4100513" y="3248025"/>
          <p14:tracePt t="9191" x="4100513" y="3259138"/>
          <p14:tracePt t="9204" x="4071938" y="3303588"/>
          <p14:tracePt t="9237" x="4071938" y="3532188"/>
          <p14:tracePt t="9240" x="4071938" y="3543300"/>
          <p14:tracePt t="9271" x="4071938" y="3554413"/>
          <p14:tracePt t="9305" x="4106863" y="3521075"/>
          <p14:tracePt t="9338" x="4144963" y="3270250"/>
          <p14:tracePt t="9371" x="4162425" y="3175000"/>
          <p14:tracePt t="9404" x="4162425" y="3163888"/>
          <p14:tracePt t="9439" x="4162425" y="3170238"/>
          <p14:tracePt t="9471" x="4195763" y="3381375"/>
          <p14:tracePt t="9504" x="4195763" y="3538538"/>
          <p14:tracePt t="9536" x="4195763" y="3549650"/>
          <p14:tracePt t="9570" x="4233863" y="3543300"/>
          <p14:tracePt t="9603" x="4251325" y="3436938"/>
          <p14:tracePt t="9636" x="4267200" y="3425825"/>
          <p14:tracePt t="9822" x="0" y="0"/>
        </p14:tracePtLst>
        <p14:tracePtLst>
          <p14:tracePt t="10472" x="792163" y="4592638"/>
          <p14:tracePt t="10476" x="792163" y="4619625"/>
          <p14:tracePt t="10483" x="792163" y="4630738"/>
          <p14:tracePt t="10504" x="792163" y="4681538"/>
          <p14:tracePt t="10538" x="798513" y="4765675"/>
          <p14:tracePt t="10571" x="903288" y="4876800"/>
          <p14:tracePt t="10576" x="936625" y="4887913"/>
          <p14:tracePt t="10604" x="1016000" y="4965700"/>
          <p14:tracePt t="10608" x="1027113" y="4976813"/>
          <p14:tracePt t="10637" x="1082675" y="5005388"/>
          <p14:tracePt t="10640" x="1109663" y="5016500"/>
          <p14:tracePt t="10672" x="1193800" y="5060950"/>
          <p14:tracePt t="10704" x="1327150" y="5116513"/>
          <p14:tracePt t="10737" x="1522413" y="5189538"/>
          <p14:tracePt t="10772" x="1701800" y="5218113"/>
          <p14:tracePt t="10776" x="1728788" y="5218113"/>
          <p14:tracePt t="10804" x="1797050" y="5218113"/>
          <p14:tracePt t="10809" x="1808163" y="5218113"/>
          <p14:tracePt t="10837" x="1952625" y="5218113"/>
          <p14:tracePt t="10840" x="1963738" y="5218113"/>
          <p14:tracePt t="10873" x="2114550" y="5218113"/>
          <p14:tracePt t="10904" x="2232025" y="5200650"/>
          <p14:tracePt t="10937" x="2270125" y="5183188"/>
          <p14:tracePt t="10971" x="2281238" y="5172075"/>
          <p14:tracePt t="11004" x="2405063" y="5067300"/>
          <p14:tracePt t="11008" x="2420938" y="5049838"/>
          <p14:tracePt t="11036" x="2482850" y="4976813"/>
          <p14:tracePt t="11069" x="2482850" y="4821238"/>
          <p14:tracePt t="11071" x="2482850" y="4776788"/>
          <p14:tracePt t="11103" x="2460625" y="4659313"/>
          <p14:tracePt t="11136" x="2393950" y="4575175"/>
          <p14:tracePt t="11169" x="2220913" y="4464050"/>
          <p14:tracePt t="11202" x="2041525" y="4402138"/>
          <p14:tracePt t="11236" x="1974850" y="4402138"/>
          <p14:tracePt t="11269" x="1819275" y="4357688"/>
          <p14:tracePt t="11271" x="1808163" y="4346575"/>
          <p14:tracePt t="11303" x="1712913" y="4319588"/>
          <p14:tracePt t="11336" x="1573213" y="4319588"/>
          <p14:tracePt t="11369" x="1439863" y="4319588"/>
          <p14:tracePt t="11402" x="1266825" y="4319588"/>
          <p14:tracePt t="11436" x="1060450" y="4319588"/>
          <p14:tracePt t="11469" x="758825" y="4368800"/>
          <p14:tracePt t="11472" x="708025" y="4368800"/>
          <p14:tracePt t="11503" x="530225" y="4452938"/>
          <p14:tracePt t="11536" x="452438" y="4508500"/>
          <p14:tracePt t="11569" x="423863" y="4559300"/>
          <p14:tracePt t="11602" x="423863" y="4692650"/>
          <p14:tracePt t="11636" x="614363" y="4905375"/>
          <p14:tracePt t="11640" x="647700" y="4938713"/>
          <p14:tracePt t="11669" x="798513" y="5078413"/>
          <p14:tracePt t="11671" x="831850" y="5094288"/>
          <p14:tracePt t="11704" x="909638" y="5133975"/>
          <p14:tracePt t="11738" x="1087438" y="5200650"/>
          <p14:tracePt t="11771" x="1222375" y="5233988"/>
          <p14:tracePt t="11804" x="1417638" y="5262563"/>
          <p14:tracePt t="11808" x="1484313" y="5262563"/>
          <p14:tracePt t="11838" x="1606550" y="5256213"/>
          <p14:tracePt t="11841" x="1657350" y="5240338"/>
          <p14:tracePt t="11871" x="1846263" y="5222875"/>
          <p14:tracePt t="11904" x="2036763" y="5207000"/>
          <p14:tracePt t="11938" x="2232025" y="5172075"/>
          <p14:tracePt t="11971" x="2298700" y="5172075"/>
          <p14:tracePt t="12004" x="2338388" y="5122863"/>
          <p14:tracePt t="12038" x="2354263" y="5038725"/>
          <p14:tracePt t="12071" x="2398713" y="4916488"/>
          <p14:tracePt t="12104" x="2393950" y="4748213"/>
          <p14:tracePt t="12108" x="2360613" y="4699000"/>
          <p14:tracePt t="12137" x="2287588" y="4643438"/>
          <p14:tracePt t="12171" x="2220913" y="4564063"/>
          <p14:tracePt t="12204" x="2114550" y="4441825"/>
          <p14:tracePt t="12237" x="2019300" y="4386263"/>
          <p14:tracePt t="12271" x="1863725" y="4341813"/>
          <p14:tracePt t="12304" x="1673225" y="4324350"/>
          <p14:tracePt t="12309" x="1579563" y="4308475"/>
          <p14:tracePt t="12337" x="1417638" y="4308475"/>
          <p14:tracePt t="12341" x="1360488" y="4229100"/>
          <p14:tracePt t="12371" x="1227138" y="4229100"/>
          <p14:tracePt t="12404" x="1143000" y="4229100"/>
          <p14:tracePt t="12437" x="993775" y="4275138"/>
          <p14:tracePt t="12471" x="836613" y="4352925"/>
          <p14:tracePt t="12504" x="752475" y="4408488"/>
          <p14:tracePt t="12508" x="736600" y="4419600"/>
          <p14:tracePt t="12537" x="685800" y="4475163"/>
          <p14:tracePt t="12571" x="658813" y="4541838"/>
          <p14:tracePt t="12605" x="614363" y="4637088"/>
          <p14:tracePt t="12637" x="614363" y="4748213"/>
          <p14:tracePt t="12671" x="669925" y="4832350"/>
          <p14:tracePt t="12704" x="747713" y="4876800"/>
          <p14:tracePt t="12708" x="774700" y="4876800"/>
          <p14:tracePt t="12737" x="887413" y="4905375"/>
          <p14:tracePt t="12740" x="914400" y="4921250"/>
          <p14:tracePt t="12771" x="1204913" y="5033963"/>
          <p14:tracePt t="12804" x="1466850" y="5072063"/>
          <p14:tracePt t="12837" x="1657350" y="5072063"/>
          <p14:tracePt t="12871" x="1774825" y="5072063"/>
          <p14:tracePt t="12904" x="1897063" y="5027613"/>
          <p14:tracePt t="12908" x="1908175" y="5016500"/>
          <p14:tracePt t="12937" x="1974850" y="5005388"/>
          <p14:tracePt t="12940" x="2003425" y="5005388"/>
          <p14:tracePt t="12979" x="2014538" y="4987925"/>
          <p14:tracePt t="13002" x="2014538" y="4932363"/>
          <p14:tracePt t="13036" x="2041525" y="4872038"/>
          <p14:tracePt t="13069" x="2041525" y="4770438"/>
          <p14:tracePt t="13103" x="2041525" y="4654550"/>
          <p14:tracePt t="13136" x="2030413" y="4424363"/>
          <p14:tracePt t="13169" x="1970088" y="4335463"/>
          <p14:tracePt t="13203" x="1958975" y="4308475"/>
          <p14:tracePt t="13236" x="1919288" y="4297363"/>
          <p14:tracePt t="13269" x="1684338" y="4297363"/>
          <p14:tracePt t="13303" x="1455738" y="4297363"/>
          <p14:tracePt t="13336" x="1238250" y="4352925"/>
          <p14:tracePt t="13371" x="1104900" y="4386263"/>
          <p14:tracePt t="13404" x="1071563" y="4397375"/>
          <p14:tracePt t="13437" x="987425" y="4424363"/>
          <p14:tracePt t="13472" x="936625" y="4464050"/>
          <p14:tracePt t="13476" x="920750" y="4508500"/>
          <p14:tracePt t="13504" x="920750" y="4559300"/>
          <p14:tracePt t="13508" x="920750" y="4586288"/>
          <p14:tracePt t="13537" x="920750" y="4637088"/>
          <p14:tracePt t="13540" x="920750" y="4665663"/>
          <p14:tracePt t="13571" x="942975" y="4748213"/>
          <p14:tracePt t="13604" x="1016000" y="4803775"/>
          <p14:tracePt t="13637" x="1093788" y="4832350"/>
          <p14:tracePt t="13672" x="1165225" y="4849813"/>
          <p14:tracePt t="13704" x="1182688" y="4849813"/>
          <p14:tracePt t="13737" x="1266825" y="4865688"/>
          <p14:tracePt t="13741" x="1293813" y="4865688"/>
          <p14:tracePt t="13771" x="1333500" y="4865688"/>
          <p14:tracePt t="13812" x="1344613" y="4865688"/>
          <p14:tracePt t="13838" x="1384300" y="4865688"/>
          <p14:tracePt t="13872" x="1422400" y="4865688"/>
          <p14:tracePt t="14146" x="0" y="0"/>
        </p14:tracePtLst>
        <p14:tracePtLst>
          <p14:tracePt t="14696" x="4133850" y="3816350"/>
          <p14:tracePt t="14700" x="4144963" y="3816350"/>
          <p14:tracePt t="14707" x="4162425" y="3816350"/>
          <p14:tracePt t="14736" x="4229100" y="3816350"/>
          <p14:tracePt t="14769" x="4267200" y="3816350"/>
          <p14:tracePt t="14771" x="4278313" y="3816350"/>
          <p14:tracePt t="14804" x="4413250" y="3727450"/>
          <p14:tracePt t="14838" x="4624388" y="3571875"/>
          <p14:tracePt t="14871" x="4786313" y="3509963"/>
          <p14:tracePt t="14904" x="4852988" y="3425825"/>
          <p14:tracePt t="14909" x="4899025" y="3381375"/>
          <p14:tracePt t="14937" x="4914900" y="3236913"/>
          <p14:tracePt t="14941" x="4914900" y="3170238"/>
          <p14:tracePt t="14971" x="4876800" y="3013075"/>
          <p14:tracePt t="15004" x="4781550" y="2884488"/>
          <p14:tracePt t="15037" x="4646613" y="2773363"/>
          <p14:tracePt t="15071" x="4546600" y="2728913"/>
          <p14:tracePt t="15104" x="4508500" y="2706688"/>
          <p14:tracePt t="15137" x="4424363" y="2689225"/>
          <p14:tracePt t="15141" x="4335463" y="2689225"/>
          <p14:tracePt t="15171" x="4071938" y="2755900"/>
          <p14:tracePt t="15205" x="3916363" y="2835275"/>
          <p14:tracePt t="15237" x="3771900" y="2913063"/>
          <p14:tracePt t="15271" x="3687763" y="2968625"/>
          <p14:tracePt t="15305" x="3548063" y="3079750"/>
          <p14:tracePt t="15309" x="3532188" y="3146425"/>
          <p14:tracePt t="15337" x="3448050" y="3297238"/>
          <p14:tracePt t="15340" x="3430588" y="3330575"/>
          <p14:tracePt t="15371" x="3363913" y="3509963"/>
          <p14:tracePt t="15405" x="3375025" y="3683000"/>
          <p14:tracePt t="15437" x="3492500" y="3844925"/>
          <p14:tracePt t="15471" x="3581400" y="3956050"/>
          <p14:tracePt t="15504" x="3632200" y="3967163"/>
          <p14:tracePt t="15508" x="3659188" y="3978275"/>
          <p14:tracePt t="15537" x="3805238" y="3995738"/>
          <p14:tracePt t="15540" x="3838575" y="3995738"/>
          <p14:tracePt t="15571" x="4089400" y="3995738"/>
          <p14:tracePt t="15605" x="4240213" y="3995738"/>
          <p14:tracePt t="15637" x="4379913" y="3989388"/>
          <p14:tracePt t="15671" x="4502150" y="3906838"/>
          <p14:tracePt t="15704" x="4657725" y="3827463"/>
          <p14:tracePt t="15708" x="4686300" y="3811588"/>
          <p14:tracePt t="15737" x="4803775" y="3676650"/>
          <p14:tracePt t="15740" x="4841875" y="3598863"/>
          <p14:tracePt t="15772" x="4876800" y="3425825"/>
          <p14:tracePt t="15804" x="4865688" y="3230563"/>
          <p14:tracePt t="15837" x="4826000" y="3130550"/>
          <p14:tracePt t="15871" x="4692650" y="2957513"/>
          <p14:tracePt t="15876" x="4675188" y="2906713"/>
          <p14:tracePt t="15904" x="4541838" y="2751138"/>
          <p14:tracePt t="15908" x="4491038" y="2733675"/>
          <p14:tracePt t="15937" x="4340225" y="2684463"/>
          <p14:tracePt t="15940" x="4291013" y="2667000"/>
          <p14:tracePt t="15972" x="4162425" y="2640013"/>
          <p14:tracePt t="16004" x="4022725" y="2606675"/>
          <p14:tracePt t="16037" x="3905250" y="2606675"/>
          <p14:tracePt t="16071" x="3732213" y="2700338"/>
          <p14:tracePt t="16076" x="3698875" y="2751138"/>
          <p14:tracePt t="16104" x="3648075" y="2895600"/>
          <p14:tracePt t="16108" x="3632200" y="2946400"/>
          <p14:tracePt t="16137" x="3565525" y="3113088"/>
          <p14:tracePt t="16140" x="3565525" y="3181350"/>
          <p14:tracePt t="16173" x="3548063" y="3354388"/>
          <p14:tracePt t="16204" x="3548063" y="3487738"/>
          <p14:tracePt t="16237" x="3676650" y="3649663"/>
          <p14:tracePt t="16271" x="3843338" y="3800475"/>
          <p14:tracePt t="16276" x="3894138" y="3816350"/>
          <p14:tracePt t="16304" x="3983038" y="3860800"/>
          <p14:tracePt t="16308" x="3994150" y="3860800"/>
          <p14:tracePt t="16337" x="4095750" y="3878263"/>
          <p14:tracePt t="16340" x="4167188" y="3911600"/>
          <p14:tracePt t="16372" x="4284663" y="3911600"/>
          <p14:tracePt t="16404" x="4395788" y="3911600"/>
          <p14:tracePt t="16437" x="4557713" y="3789363"/>
          <p14:tracePt t="16471" x="4681538" y="3683000"/>
          <p14:tracePt t="16504" x="4748213" y="3487738"/>
          <p14:tracePt t="16508" x="4748213" y="3421063"/>
          <p14:tracePt t="16537" x="4737100" y="3275013"/>
          <p14:tracePt t="16541" x="4719638" y="3225800"/>
          <p14:tracePt t="16571" x="4624388" y="3086100"/>
          <p14:tracePt t="16604" x="4541838" y="3030538"/>
          <p14:tracePt t="16637" x="4402138" y="2968625"/>
          <p14:tracePt t="16672" x="4318000" y="2968625"/>
          <p14:tracePt t="16704" x="4189413" y="2968625"/>
          <p14:tracePt t="16708" x="4162425" y="2979738"/>
          <p14:tracePt t="16737" x="4067175" y="3041650"/>
          <p14:tracePt t="16741" x="4056063" y="3057525"/>
          <p14:tracePt t="16771" x="3967163" y="3181350"/>
          <p14:tracePt t="16804" x="3938588" y="3241675"/>
          <p14:tracePt t="16836" x="3938588" y="3297238"/>
          <p14:tracePt t="16870" x="4016375" y="3476625"/>
          <p14:tracePt t="16903" x="4129088" y="3605213"/>
          <p14:tracePt t="17142" x="0" y="0"/>
        </p14:tracePtLst>
        <p14:tracePtLst>
          <p14:tracePt t="19090" x="4184650" y="3538538"/>
          <p14:tracePt t="19132" x="4184650" y="3532188"/>
          <p14:tracePt t="19148" x="4173538" y="3521075"/>
          <p14:tracePt t="19171" x="4144963" y="3409950"/>
          <p14:tracePt t="19204" x="4144963" y="3297238"/>
          <p14:tracePt t="19237" x="4144963" y="3159125"/>
          <p14:tracePt t="19272" x="4144963" y="3090863"/>
          <p14:tracePt t="19304" x="4144963" y="3079750"/>
          <p14:tracePt t="19340" x="4144963" y="3113088"/>
          <p14:tracePt t="19371" x="4144963" y="3303588"/>
          <p14:tracePt t="19404" x="4144963" y="3403600"/>
          <p14:tracePt t="19484" x="4144963" y="3381375"/>
          <p14:tracePt t="19492" x="4144963" y="3354388"/>
          <p14:tracePt t="19504" x="4144963" y="3325813"/>
          <p14:tracePt t="19538" x="4144963" y="3259138"/>
          <p14:tracePt t="19596" x="4133850" y="3248025"/>
          <p14:tracePt t="19610" x="0" y="0"/>
        </p14:tracePtLst>
        <p14:tracePtLst>
          <p14:tracePt t="20131" x="1211263" y="4508500"/>
          <p14:tracePt t="20172" x="1233488" y="4508500"/>
          <p14:tracePt t="20180" x="1244600" y="4508500"/>
          <p14:tracePt t="20205" x="1450975" y="4548188"/>
          <p14:tracePt t="20239" x="1701800" y="4581525"/>
          <p14:tracePt t="20271" x="1824038" y="4597400"/>
          <p14:tracePt t="20304" x="1835150" y="4597400"/>
          <p14:tracePt t="20338" x="1919288" y="4597400"/>
          <p14:tracePt t="20341" x="1930400" y="4597400"/>
          <p14:tracePt t="20371" x="1941513" y="4597400"/>
          <p14:tracePt t="20554" x="0" y="0"/>
        </p14:tracePtLst>
        <p14:tracePtLst>
          <p14:tracePt t="21452" x="3532188" y="3940175"/>
          <p14:tracePt t="21520" x="3503613" y="3951288"/>
          <p14:tracePt t="21528" x="3492500" y="3951288"/>
          <p14:tracePt t="21537" x="3481388" y="3962400"/>
          <p14:tracePt t="21572" x="3463925" y="4029075"/>
          <p14:tracePt t="21605" x="3463925" y="4051300"/>
          <p14:tracePt t="21648" x="3492500" y="4117975"/>
          <p14:tracePt t="21672" x="3565525" y="4173538"/>
          <p14:tracePt t="21704" x="3681413" y="4191000"/>
          <p14:tracePt t="21737" x="3709988" y="4191000"/>
          <p14:tracePt t="21776" x="3721100" y="4191000"/>
          <p14:tracePt t="21804" x="3749675" y="4191000"/>
          <p14:tracePt t="21807" x="3765550" y="4168775"/>
          <p14:tracePt t="21837" x="3765550" y="4157663"/>
          <p14:tracePt t="21904" x="3776663" y="4179888"/>
          <p14:tracePt t="21912" x="3776663" y="4191000"/>
          <p14:tracePt t="21938" x="3865563" y="4246563"/>
          <p14:tracePt t="21971" x="3916363" y="4257675"/>
          <p14:tracePt t="22005" x="4071938" y="4213225"/>
          <p14:tracePt t="22009" x="4122738" y="4195763"/>
          <p14:tracePt t="22037" x="4267200" y="4162425"/>
          <p14:tracePt t="22040" x="4335463" y="4146550"/>
          <p14:tracePt t="22071" x="4391025" y="4146550"/>
          <p14:tracePt t="22104" x="4406900" y="4146550"/>
          <p14:tracePt t="22137" x="4519613" y="4157663"/>
          <p14:tracePt t="22171" x="4697413" y="4257675"/>
          <p14:tracePt t="22204" x="4803775" y="4286250"/>
          <p14:tracePt t="22208" x="4814888" y="4286250"/>
          <p14:tracePt t="22240" x="4841875" y="4313238"/>
          <p14:tracePt t="22243" x="4899025" y="4330700"/>
          <p14:tracePt t="22248" x="4914900" y="4330700"/>
          <p14:tracePt t="22271" x="5094288" y="4330700"/>
          <p14:tracePt t="22304" x="5305425" y="4364038"/>
          <p14:tracePt t="22337" x="5338763" y="4364038"/>
          <p14:tracePt t="22371" x="5360988" y="4341813"/>
          <p14:tracePt t="22404" x="5462588" y="4279900"/>
          <p14:tracePt t="22408" x="5473700" y="4279900"/>
          <p14:tracePt t="22440" x="5500688" y="4246563"/>
          <p14:tracePt t="22471" x="5511800" y="4202113"/>
          <p14:tracePt t="22528" x="5507038" y="4191000"/>
          <p14:tracePt t="22544" x="5462588" y="4173538"/>
          <p14:tracePt t="22571" x="5272088" y="4140200"/>
          <p14:tracePt t="22605" x="4914900" y="4067175"/>
          <p14:tracePt t="22609" x="4792663" y="4067175"/>
          <p14:tracePt t="22638" x="4579938" y="4067175"/>
          <p14:tracePt t="22641" x="4552950" y="4067175"/>
          <p14:tracePt t="22671" x="4479925" y="4067175"/>
          <p14:tracePt t="22705" x="4440238" y="4067175"/>
          <p14:tracePt t="22738" x="4295775" y="4067175"/>
          <p14:tracePt t="22771" x="4178300" y="4067175"/>
          <p14:tracePt t="22804" x="4095750" y="4067175"/>
          <p14:tracePt t="22839" x="4071938" y="4056063"/>
          <p14:tracePt t="22928" x="4056063" y="4056063"/>
          <p14:tracePt t="22944" x="4027488" y="4056063"/>
          <p14:tracePt t="22952" x="4016375" y="4056063"/>
          <p14:tracePt t="22971" x="3927475" y="4095750"/>
          <p14:tracePt t="23004" x="3816350" y="4224338"/>
          <p14:tracePt t="23009" x="3805238" y="4235450"/>
          <p14:tracePt t="23056" x="3810000" y="4235450"/>
          <p14:tracePt t="23072" x="3821113" y="4229100"/>
          <p14:tracePt t="23310" x="0" y="0"/>
        </p14:tracePtLst>
        <p14:tracePtLst>
          <p14:tracePt t="24331" x="993775" y="4581525"/>
          <p14:tracePt t="24404" x="1020763" y="4592638"/>
          <p14:tracePt t="24412" x="1031875" y="4592638"/>
          <p14:tracePt t="24438" x="1049338" y="4592638"/>
          <p14:tracePt t="24471" x="1182688" y="4608513"/>
          <p14:tracePt t="24476" x="1249363" y="4608513"/>
          <p14:tracePt t="24504" x="1349375" y="4608513"/>
          <p14:tracePt t="24508" x="1366838" y="4608513"/>
          <p14:tracePt t="24538" x="1377950" y="4608513"/>
          <p14:tracePt t="24569" x="1389063" y="4608513"/>
          <p14:tracePt t="24600" x="1477963" y="4625975"/>
          <p14:tracePt t="24601" x="1489075" y="4625975"/>
          <p14:tracePt t="24634" x="1568450" y="4648200"/>
          <p14:tracePt t="24670" x="1617663" y="4648200"/>
          <p14:tracePt t="24703" x="1690688" y="4648200"/>
          <p14:tracePt t="24736" x="1712913" y="4648200"/>
          <p14:tracePt t="24771" x="1728788" y="4648200"/>
          <p14:tracePt t="24803" x="1739900" y="4648200"/>
          <p14:tracePt t="25138" x="1752600" y="4648200"/>
          <p14:tracePt t="25139" x="0" y="0"/>
        </p14:tracePtLst>
        <p14:tracePtLst>
          <p14:tracePt t="25657" x="4597400" y="5045075"/>
          <p14:tracePt t="25660" x="4624388" y="5045075"/>
          <p14:tracePt t="25667" x="4635500" y="5045075"/>
          <p14:tracePt t="25675" x="4681538" y="5033963"/>
          <p14:tracePt t="25703" x="4752975" y="4954588"/>
          <p14:tracePt t="25738" x="4865688" y="4814888"/>
          <p14:tracePt t="25741" x="4899025" y="4743450"/>
          <p14:tracePt t="25771" x="4992688" y="4608513"/>
          <p14:tracePt t="25804" x="5065713" y="4391025"/>
          <p14:tracePt t="25837" x="5065713" y="4173538"/>
          <p14:tracePt t="25871" x="5021263" y="4017963"/>
          <p14:tracePt t="25904" x="4926013" y="3895725"/>
          <p14:tracePt t="25908" x="4914900" y="3878263"/>
          <p14:tracePt t="25937" x="4814888" y="3849688"/>
          <p14:tracePt t="25941" x="4803775" y="3849688"/>
          <p14:tracePt t="25971" x="4519613" y="3811588"/>
          <p14:tracePt t="26006" x="4178300" y="3811588"/>
          <p14:tracePt t="26037" x="4122738" y="3811588"/>
          <p14:tracePt t="26071" x="4005263" y="3811588"/>
          <p14:tracePt t="26104" x="3749675" y="3822700"/>
          <p14:tracePt t="26108" x="3681413" y="3822700"/>
          <p14:tracePt t="26137" x="3536950" y="3856038"/>
          <p14:tracePt t="26140" x="3470275" y="3871913"/>
          <p14:tracePt t="26171" x="3290888" y="3940175"/>
          <p14:tracePt t="26205" x="3046413" y="4113213"/>
          <p14:tracePt t="26237" x="2940050" y="4217988"/>
          <p14:tracePt t="26272" x="2889250" y="4397375"/>
          <p14:tracePt t="26276" x="2889250" y="4424363"/>
          <p14:tracePt t="26304" x="2889250" y="4564063"/>
          <p14:tracePt t="26308" x="2889250" y="4592638"/>
          <p14:tracePt t="26337" x="2900363" y="4681538"/>
          <p14:tracePt t="26340" x="2928938" y="4692650"/>
          <p14:tracePt t="26371" x="3046413" y="4838700"/>
          <p14:tracePt t="26404" x="3141663" y="4910138"/>
          <p14:tracePt t="26437" x="3341688" y="4976813"/>
          <p14:tracePt t="26471" x="3532188" y="5078413"/>
          <p14:tracePt t="26476" x="3603625" y="5094288"/>
          <p14:tracePt t="26504" x="3732213" y="5138738"/>
          <p14:tracePt t="26508" x="3743325" y="5138738"/>
          <p14:tracePt t="26537" x="3832225" y="5138738"/>
          <p14:tracePt t="26540" x="3860800" y="5138738"/>
          <p14:tracePt t="26571" x="4027488" y="5138738"/>
          <p14:tracePt t="26604" x="4240213" y="5138738"/>
          <p14:tracePt t="26637" x="4435475" y="5138738"/>
          <p14:tracePt t="26671" x="4591050" y="5111750"/>
          <p14:tracePt t="26676" x="4635500" y="5094288"/>
          <p14:tracePt t="26704" x="4748213" y="5033963"/>
          <p14:tracePt t="26708" x="4781550" y="4999038"/>
          <p14:tracePt t="26737" x="4852988" y="4976813"/>
          <p14:tracePt t="26740" x="4865688" y="4976813"/>
          <p14:tracePt t="26769" x="4937125" y="4921250"/>
          <p14:tracePt t="26771" x="4954588" y="4887913"/>
          <p14:tracePt t="26802" x="5021263" y="4648200"/>
          <p14:tracePt t="26835" x="5021263" y="4441825"/>
          <p14:tracePt t="26869" x="5021263" y="4357688"/>
          <p14:tracePt t="26902" x="4926013" y="4195763"/>
          <p14:tracePt t="26935" x="4759325" y="4044950"/>
          <p14:tracePt t="26970" x="4635500" y="3956050"/>
          <p14:tracePt t="26972" x="4608513" y="3940175"/>
          <p14:tracePt t="27002" x="4413250" y="3906838"/>
          <p14:tracePt t="27037" x="4117975" y="3871913"/>
          <p14:tracePt t="27071" x="3944938" y="3816350"/>
          <p14:tracePt t="27104" x="3816350" y="3816350"/>
          <p14:tracePt t="27108" x="3783013" y="3816350"/>
          <p14:tracePt t="27137" x="3592513" y="3867150"/>
          <p14:tracePt t="27140" x="3581400" y="3878263"/>
          <p14:tracePt t="27173" x="3392488" y="3956050"/>
          <p14:tracePt t="27204" x="3246438" y="4040188"/>
          <p14:tracePt t="27237" x="3219450" y="4124325"/>
          <p14:tracePt t="27271" x="3157538" y="4264025"/>
          <p14:tracePt t="27304" x="3141663" y="4446588"/>
          <p14:tracePt t="27308" x="3141663" y="4497388"/>
          <p14:tracePt t="27337" x="3141663" y="4603750"/>
          <p14:tracePt t="27340" x="3190875" y="4676775"/>
          <p14:tracePt t="27371" x="3341688" y="4821238"/>
          <p14:tracePt t="27404" x="3536950" y="4905375"/>
          <p14:tracePt t="27438" x="3749675" y="4972050"/>
          <p14:tracePt t="27444" x="3776663" y="4972050"/>
          <p14:tracePt t="27471" x="3971925" y="5038725"/>
          <p14:tracePt t="27504" x="4189413" y="5094288"/>
          <p14:tracePt t="27508" x="4200525" y="5094288"/>
          <p14:tracePt t="27538" x="4256088" y="5105400"/>
          <p14:tracePt t="27571" x="4368800" y="5105400"/>
          <p14:tracePt t="27604" x="4468813" y="5105400"/>
          <p14:tracePt t="27638" x="4486275" y="5105400"/>
          <p14:tracePt t="27800" x="4497388" y="5105400"/>
          <p14:tracePt t="27878" x="0" y="0"/>
        </p14:tracePtLst>
        <p14:tracePtLst>
          <p14:tracePt t="30692" x="3805238" y="3643313"/>
          <p14:tracePt t="30844" x="3805238" y="3649663"/>
          <p14:tracePt t="30861" x="3805238" y="3665538"/>
          <p14:tracePt t="30871" x="3810000" y="3676650"/>
          <p14:tracePt t="31020" x="3810000" y="3687763"/>
          <p14:tracePt t="31036" x="3821113" y="3698875"/>
          <p14:tracePt t="31148" x="3821113" y="3716338"/>
          <p14:tracePt t="31164" x="3821113" y="3744913"/>
          <p14:tracePt t="31172" x="3821113" y="3756025"/>
          <p14:tracePt t="31206" x="3821113" y="3778250"/>
          <p14:tracePt t="31237" x="3821113" y="3822700"/>
          <p14:tracePt t="31272" x="3821113" y="3860800"/>
          <p14:tracePt t="31277" x="3821113" y="3871913"/>
          <p14:tracePt t="31305" x="3821113" y="3911600"/>
          <p14:tracePt t="31388" x="3821113" y="3940175"/>
          <p14:tracePt t="31396" x="3821113" y="3951288"/>
          <p14:tracePt t="31405" x="3821113" y="3978275"/>
          <p14:tracePt t="31437" x="3821113" y="4056063"/>
          <p14:tracePt t="31471" x="3816350" y="4084638"/>
          <p14:tracePt t="31532" x="3816350" y="4095750"/>
          <p14:tracePt t="31540" x="3816350" y="4106863"/>
          <p14:tracePt t="31571" x="3805238" y="4135438"/>
          <p14:tracePt t="31606" x="3805238" y="4146550"/>
          <p14:tracePt t="31637" x="3805238" y="4157663"/>
          <p14:tracePt t="31677" x="3805238" y="4173538"/>
          <p14:tracePt t="31704" x="3776663" y="4213225"/>
          <p14:tracePt t="31708" x="3776663" y="4224338"/>
          <p14:tracePt t="31788" x="3776663" y="4235450"/>
          <p14:tracePt t="31796" x="3776663" y="4251325"/>
          <p14:tracePt t="31804" x="3776663" y="4275138"/>
          <p14:tracePt t="31837" x="3776663" y="4302125"/>
          <p14:tracePt t="31871" x="3776663" y="4341813"/>
          <p14:tracePt t="31904" x="3776663" y="4391025"/>
          <p14:tracePt t="31907" x="3776663" y="4402138"/>
          <p14:tracePt t="31937" x="3776663" y="4430713"/>
          <p14:tracePt t="31972" x="3776663" y="4481513"/>
          <p14:tracePt t="32004" x="3776663" y="4552950"/>
          <p14:tracePt t="32037" x="3776663" y="4592638"/>
          <p14:tracePt t="32071" x="3760788" y="4643438"/>
          <p14:tracePt t="32075" x="3760788" y="4659313"/>
          <p14:tracePt t="32104" x="3760788" y="4681538"/>
          <p14:tracePt t="32108" x="3760788" y="4692650"/>
          <p14:tracePt t="32136" x="3749675" y="4737100"/>
          <p14:tracePt t="32170" x="3749675" y="4748213"/>
          <p14:tracePt t="32235" x="3738563" y="4759325"/>
          <p14:tracePt t="33146" x="0" y="0"/>
        </p14:tracePtLst>
        <p14:tracePtLst>
          <p14:tracePt t="37556" x="4278313" y="5402263"/>
          <p14:tracePt t="37564" x="4295775" y="5402263"/>
          <p14:tracePt t="37573" x="4306888" y="5402263"/>
          <p14:tracePt t="37602" x="4346575" y="5413375"/>
          <p14:tracePt t="37638" x="4402138" y="5413375"/>
          <p14:tracePt t="37671" x="4513263" y="5413375"/>
          <p14:tracePt t="37704" x="4686300" y="5373688"/>
          <p14:tracePt t="37708" x="4714875" y="5373688"/>
          <p14:tracePt t="37737" x="4865688" y="5356225"/>
          <p14:tracePt t="37740" x="4892675" y="5340350"/>
          <p14:tracePt t="37773" x="4948238" y="5329238"/>
          <p14:tracePt t="37804" x="5043488" y="5207000"/>
          <p14:tracePt t="37837" x="5267325" y="5033963"/>
          <p14:tracePt t="37871" x="5345113" y="4910138"/>
          <p14:tracePt t="37903" x="5394325" y="4699000"/>
          <p14:tracePt t="37935" x="5349875" y="4441825"/>
          <p14:tracePt t="37968" x="5232400" y="4257675"/>
          <p14:tracePt t="37970" x="5199063" y="4213225"/>
          <p14:tracePt t="38003" x="5154613" y="4090988"/>
          <p14:tracePt t="38037" x="5060950" y="3967163"/>
          <p14:tracePt t="38044" x="5048250" y="3956050"/>
          <p14:tracePt t="38071" x="4921250" y="3844925"/>
          <p14:tracePt t="38104" x="4708525" y="3671888"/>
          <p14:tracePt t="38108" x="4681538" y="3638550"/>
          <p14:tracePt t="38137" x="4546600" y="3554413"/>
          <p14:tracePt t="38141" x="4486275" y="3527425"/>
          <p14:tracePt t="38171" x="4340225" y="3465513"/>
          <p14:tracePt t="38204" x="4162425" y="3348038"/>
          <p14:tracePt t="38238" x="3871913" y="3330575"/>
          <p14:tracePt t="38271" x="3698875" y="3330575"/>
          <p14:tracePt t="38275" x="3670300" y="3330575"/>
          <p14:tracePt t="38304" x="3503613" y="3409950"/>
          <p14:tracePt t="38308" x="3425825" y="3465513"/>
          <p14:tracePt t="38339" x="3130550" y="3594100"/>
          <p14:tracePt t="38371" x="3057525" y="3705225"/>
          <p14:tracePt t="38404" x="2889250" y="3922713"/>
          <p14:tracePt t="38439" x="2811463" y="4162425"/>
          <p14:tracePt t="38444" x="2811463" y="4213225"/>
          <p14:tracePt t="38471" x="2811463" y="4391025"/>
          <p14:tracePt t="38504" x="2844800" y="4665663"/>
          <p14:tracePt t="38508" x="2862263" y="4732338"/>
          <p14:tracePt t="38538" x="2951163" y="4910138"/>
          <p14:tracePt t="38540" x="2979738" y="4943475"/>
          <p14:tracePt t="38571" x="3230563" y="5083175"/>
          <p14:tracePt t="38604" x="3521075" y="5172075"/>
          <p14:tracePt t="38638" x="3933825" y="5229225"/>
          <p14:tracePt t="38671" x="4535488" y="5229225"/>
          <p14:tracePt t="38704" x="5138738" y="5229225"/>
          <p14:tracePt t="38708" x="5256213" y="5229225"/>
          <p14:tracePt t="38738" x="5445125" y="5262563"/>
          <p14:tracePt t="38741" x="5462588" y="5273675"/>
          <p14:tracePt t="38779" x="5489575" y="5273675"/>
          <p14:tracePt t="38803" x="5573713" y="5218113"/>
          <p14:tracePt t="38837" x="5657850" y="5038725"/>
          <p14:tracePt t="38869" x="5673725" y="4748213"/>
          <p14:tracePt t="38902" x="5646738" y="4452938"/>
          <p14:tracePt t="38937" x="5540375" y="4191000"/>
          <p14:tracePt t="38940" x="5522913" y="4140200"/>
          <p14:tracePt t="38971" x="5400675" y="4051300"/>
          <p14:tracePt t="39004" x="5083175" y="3900488"/>
          <p14:tracePt t="39037" x="4786313" y="3838575"/>
          <p14:tracePt t="39071" x="4497388" y="3822700"/>
          <p14:tracePt t="39104" x="4211638" y="3767138"/>
          <p14:tracePt t="39108" x="4184650" y="3767138"/>
          <p14:tracePt t="39137" x="4000500" y="3767138"/>
          <p14:tracePt t="39140" x="3971925" y="3767138"/>
          <p14:tracePt t="39171" x="3832225" y="3767138"/>
          <p14:tracePt t="39176" x="3821113" y="3767138"/>
          <p14:tracePt t="39205" x="3716338" y="3778250"/>
          <p14:tracePt t="39209" x="3687763" y="3794125"/>
          <p14:tracePt t="39237" x="3632200" y="3822700"/>
          <p14:tracePt t="39241" x="3614738" y="3867150"/>
          <p14:tracePt t="39271" x="3481388" y="4051300"/>
          <p14:tracePt t="39305" x="3359150" y="4297363"/>
          <p14:tracePt t="39337" x="3275013" y="4475163"/>
          <p14:tracePt t="39371" x="3241675" y="4654550"/>
          <p14:tracePt t="39404" x="3241675" y="4803775"/>
          <p14:tracePt t="39409" x="3241675" y="4854575"/>
          <p14:tracePt t="39437" x="3314700" y="4983163"/>
          <p14:tracePt t="39440" x="3363913" y="5038725"/>
          <p14:tracePt t="39471" x="3548063" y="5183188"/>
          <p14:tracePt t="39505" x="3687763" y="5267325"/>
          <p14:tracePt t="39538" x="3827463" y="5311775"/>
          <p14:tracePt t="39571" x="4022725" y="5402263"/>
          <p14:tracePt t="39604" x="4222750" y="5435600"/>
          <p14:tracePt t="39608" x="4233863" y="5435600"/>
          <p14:tracePt t="39637" x="4318000" y="5435600"/>
          <p14:tracePt t="39671" x="4457700" y="5435600"/>
          <p14:tracePt t="39704" x="4664075" y="5356225"/>
          <p14:tracePt t="39737" x="4792663" y="5245100"/>
          <p14:tracePt t="39771" x="4819650" y="5145088"/>
          <p14:tracePt t="39805" x="4859338" y="5060950"/>
          <p14:tracePt t="39808" x="4876800" y="5033963"/>
          <p14:tracePt t="39837" x="4903788" y="4960938"/>
          <p14:tracePt t="39840" x="4921250" y="4932363"/>
          <p14:tracePt t="39871" x="4932363" y="4832350"/>
          <p14:tracePt t="39904" x="4932363" y="4699000"/>
          <p14:tracePt t="39937" x="4803775" y="4492625"/>
          <p14:tracePt t="39971" x="4737100" y="4335463"/>
          <p14:tracePt t="39976" x="4737100" y="4319588"/>
          <p14:tracePt t="40004" x="4664075" y="4235450"/>
          <p14:tracePt t="40008" x="4635500" y="4202113"/>
          <p14:tracePt t="40037" x="4546600" y="4157663"/>
          <p14:tracePt t="40040" x="4497388" y="4140200"/>
          <p14:tracePt t="40071" x="4318000" y="4073525"/>
          <p14:tracePt t="40104" x="4111625" y="4073525"/>
          <p14:tracePt t="40138" x="3816350" y="4040188"/>
          <p14:tracePt t="40172" x="3497263" y="4022725"/>
          <p14:tracePt t="40176" x="3403600" y="4022725"/>
          <p14:tracePt t="40204" x="3297238" y="4022725"/>
          <p14:tracePt t="40208" x="3252788" y="4022725"/>
          <p14:tracePt t="40238" x="3186113" y="4113213"/>
          <p14:tracePt t="40241" x="3186113" y="4140200"/>
          <p14:tracePt t="40273" x="3095625" y="4402138"/>
          <p14:tracePt t="40304" x="3095625" y="4570413"/>
          <p14:tracePt t="40337" x="3095625" y="4799013"/>
          <p14:tracePt t="40371" x="3297238" y="5078413"/>
          <p14:tracePt t="40404" x="3448050" y="5229225"/>
          <p14:tracePt t="40408" x="3459163" y="5240338"/>
          <p14:tracePt t="40437" x="3548063" y="5295900"/>
          <p14:tracePt t="40440" x="3609975" y="5329238"/>
          <p14:tracePt t="40473" x="3821113" y="5380038"/>
          <p14:tracePt t="40504" x="4129088" y="5435600"/>
          <p14:tracePt t="40538" x="4418013" y="5451475"/>
          <p14:tracePt t="40571" x="4670425" y="5468938"/>
          <p14:tracePt t="40604" x="4881563" y="5484813"/>
          <p14:tracePt t="40608" x="4948238" y="5484813"/>
          <p14:tracePt t="40637" x="5032375" y="5484813"/>
          <p14:tracePt t="40640" x="5099050" y="5484813"/>
          <p14:tracePt t="40671" x="5256213" y="5424488"/>
          <p14:tracePt t="40704" x="5405438" y="5311775"/>
          <p14:tracePt t="40737" x="5562600" y="5111750"/>
          <p14:tracePt t="40772" x="5668963" y="4987925"/>
          <p14:tracePt t="40804" x="5702300" y="4832350"/>
          <p14:tracePt t="40808" x="5702300" y="4803775"/>
          <p14:tracePt t="40837" x="5702300" y="4659313"/>
          <p14:tracePt t="40841" x="5702300" y="4570413"/>
          <p14:tracePt t="40871" x="5484813" y="4352925"/>
          <p14:tracePt t="40904" x="5238750" y="4206875"/>
          <p14:tracePt t="40938" x="5037138" y="4090988"/>
          <p14:tracePt t="40971" x="4881563" y="4056063"/>
          <p14:tracePt t="40975" x="4814888" y="4056063"/>
          <p14:tracePt t="41004" x="4692650" y="4056063"/>
          <p14:tracePt t="41008" x="4624388" y="4056063"/>
          <p14:tracePt t="41039" x="4229100" y="4056063"/>
          <p14:tracePt t="41071" x="3771900" y="4056063"/>
          <p14:tracePt t="41104" x="3452813" y="4106863"/>
          <p14:tracePt t="41138" x="3348038" y="4184650"/>
          <p14:tracePt t="41171" x="3279775" y="4379913"/>
          <p14:tracePt t="41204" x="3279775" y="4630738"/>
          <p14:tracePt t="41208" x="3279775" y="4699000"/>
          <p14:tracePt t="41238" x="3290888" y="4883150"/>
          <p14:tracePt t="41241" x="3341688" y="4916488"/>
          <p14:tracePt t="41271" x="3414713" y="5038725"/>
          <p14:tracePt t="41304" x="3470275" y="5094288"/>
          <p14:tracePt t="41338" x="3636963" y="5262563"/>
          <p14:tracePt t="41371" x="3922713" y="5351463"/>
          <p14:tracePt t="41376" x="3989388" y="5351463"/>
          <p14:tracePt t="41404" x="4189413" y="5351463"/>
          <p14:tracePt t="41408" x="4217988" y="5351463"/>
          <p14:tracePt t="41437" x="4295775" y="5351463"/>
          <p14:tracePt t="41441" x="4306888" y="5351463"/>
          <p14:tracePt t="41471" x="4373563" y="5351463"/>
          <p14:tracePt t="41504" x="4440238" y="5351463"/>
          <p14:tracePt t="41538" x="4462463" y="5345113"/>
          <p14:tracePt t="41571" x="4491038" y="5273675"/>
          <p14:tracePt t="41576" x="4519613" y="5245100"/>
          <p14:tracePt t="41605" x="4546600" y="5207000"/>
          <p14:tracePt t="41809" x="4557713" y="5195888"/>
          <p14:tracePt t="41822" x="4557713" y="5167313"/>
          <p14:tracePt t="41823" x="0" y="0"/>
        </p14:tracePtLst>
        <p14:tracePtLst>
          <p14:tracePt t="44596" x="4384675" y="3760788"/>
          <p14:tracePt t="44715" x="4395788" y="3760788"/>
          <p14:tracePt t="44723" x="4395788" y="3749675"/>
          <p14:tracePt t="44736" x="4395788" y="3738563"/>
          <p14:tracePt t="44771" x="4429125" y="3621088"/>
          <p14:tracePt t="44804" x="4462463" y="3432175"/>
          <p14:tracePt t="44808" x="4462463" y="3398838"/>
          <p14:tracePt t="44838" x="4462463" y="3330575"/>
          <p14:tracePt t="44841" x="4462463" y="3319463"/>
          <p14:tracePt t="44871" x="4462463" y="3236913"/>
          <p14:tracePt t="44905" x="4429125" y="3203575"/>
          <p14:tracePt t="44937" x="4329113" y="3097213"/>
          <p14:tracePt t="44971" x="4240213" y="3024188"/>
          <p14:tracePt t="45004" x="4189413" y="3013075"/>
          <p14:tracePt t="45007" x="4173538" y="3013075"/>
          <p14:tracePt t="45037" x="4151313" y="2997200"/>
          <p14:tracePt t="45040" x="4140200" y="2997200"/>
          <p14:tracePt t="45072" x="3971925" y="2997200"/>
          <p14:tracePt t="45104" x="3765550" y="3119438"/>
          <p14:tracePt t="45137" x="3665538" y="3203575"/>
          <p14:tracePt t="45171" x="3643313" y="3241675"/>
          <p14:tracePt t="45205" x="3643313" y="3308350"/>
          <p14:tracePt t="45208" x="3643313" y="3325813"/>
          <p14:tracePt t="45237" x="3648075" y="3448050"/>
          <p14:tracePt t="45240" x="3681413" y="3498850"/>
          <p14:tracePt t="45272" x="3805238" y="3665538"/>
          <p14:tracePt t="45304" x="3887788" y="3722688"/>
          <p14:tracePt t="45338" x="3971925" y="3760788"/>
          <p14:tracePt t="45371" x="4056063" y="3816350"/>
          <p14:tracePt t="45376" x="4067175" y="3816350"/>
          <p14:tracePt t="45404" x="4133850" y="3816350"/>
          <p14:tracePt t="45408" x="4178300" y="3816350"/>
          <p14:tracePt t="45438" x="4262438" y="3794125"/>
          <p14:tracePt t="45440" x="4306888" y="3767138"/>
          <p14:tracePt t="45473" x="4413250" y="3733800"/>
          <p14:tracePt t="45504" x="4451350" y="3694113"/>
          <p14:tracePt t="45539" x="4479925" y="3554413"/>
          <p14:tracePt t="45543" x="4479925" y="3487738"/>
          <p14:tracePt t="45572" x="4479925" y="3381375"/>
          <p14:tracePt t="45576" x="4479925" y="3354388"/>
          <p14:tracePt t="45605" x="4473575" y="3281363"/>
          <p14:tracePt t="45648" x="4446588" y="3252788"/>
          <p14:tracePt t="45671" x="4357688" y="3197225"/>
          <p14:tracePt t="45704" x="4240213" y="3119438"/>
          <p14:tracePt t="45737" x="4200525" y="3108325"/>
          <p14:tracePt t="45771" x="4117975" y="3108325"/>
          <p14:tracePt t="45804" x="4038600" y="3108325"/>
          <p14:tracePt t="45808" x="3994150" y="3108325"/>
          <p14:tracePt t="45837" x="3956050" y="3113088"/>
          <p14:tracePt t="45840" x="3944938" y="3124200"/>
          <p14:tracePt t="45871" x="3916363" y="3181350"/>
          <p14:tracePt t="45904" x="3900488" y="3370263"/>
          <p14:tracePt t="45939" x="3911600" y="3643313"/>
          <p14:tracePt t="45944" x="3927475" y="3694113"/>
          <p14:tracePt t="45971" x="3971925" y="3749675"/>
          <p14:tracePt t="46004" x="4011613" y="3760788"/>
          <p14:tracePt t="46048" x="4027488" y="3760788"/>
          <p14:tracePt t="46071" x="4078288" y="3760788"/>
          <p14:tracePt t="46104" x="4162425" y="3727450"/>
          <p14:tracePt t="46137" x="4217988" y="3627438"/>
          <p14:tracePt t="46145" x="4217988" y="3616325"/>
          <p14:tracePt t="46239" x="0" y="0"/>
        </p14:tracePtLst>
        <p14:tracePtLst>
          <p14:tracePt t="46967" x="4630738" y="5133975"/>
          <p14:tracePt t="46971" x="4646613" y="5133975"/>
          <p14:tracePt t="46985" x="4686300" y="5133975"/>
          <p14:tracePt t="47004" x="4703763" y="5133975"/>
          <p14:tracePt t="47040" x="4725988" y="5133975"/>
          <p14:tracePt t="47072" x="4881563" y="5100638"/>
          <p14:tracePt t="47104" x="5072063" y="4983163"/>
          <p14:tracePt t="47138" x="5176838" y="4737100"/>
          <p14:tracePt t="47171" x="5176838" y="4492625"/>
          <p14:tracePt t="47204" x="5138738" y="4368800"/>
          <p14:tracePt t="47208" x="5105400" y="4324350"/>
          <p14:tracePt t="47238" x="5076825" y="4229100"/>
          <p14:tracePt t="47241" x="5048250" y="4202113"/>
          <p14:tracePt t="47271" x="4921250" y="4106863"/>
          <p14:tracePt t="47305" x="4764088" y="4029075"/>
          <p14:tracePt t="47312" x="4730750" y="3995738"/>
          <p14:tracePt t="47338" x="4624388" y="3978275"/>
          <p14:tracePt t="47371" x="4435475" y="3962400"/>
          <p14:tracePt t="47405" x="4302125" y="3933825"/>
          <p14:tracePt t="47408" x="4291013" y="3933825"/>
          <p14:tracePt t="47438" x="4184650" y="3917950"/>
          <p14:tracePt t="47441" x="4173538" y="3917950"/>
          <p14:tracePt t="47472" x="4089400" y="3917950"/>
          <p14:tracePt t="47505" x="3876675" y="3995738"/>
          <p14:tracePt t="47538" x="3732213" y="4056063"/>
          <p14:tracePt t="47571" x="3592513" y="4146550"/>
          <p14:tracePt t="47604" x="3525838" y="4213225"/>
          <p14:tracePt t="47609" x="3497263" y="4240213"/>
          <p14:tracePt t="47638" x="3459163" y="4279900"/>
          <p14:tracePt t="47641" x="3448050" y="4291013"/>
          <p14:tracePt t="47671" x="3419475" y="4424363"/>
          <p14:tracePt t="47705" x="3419475" y="4676775"/>
          <p14:tracePt t="47738" x="3475038" y="4799013"/>
          <p14:tracePt t="47741" x="3525838" y="4854575"/>
          <p14:tracePt t="47771" x="3609975" y="4954588"/>
          <p14:tracePt t="47805" x="3738563" y="5094288"/>
          <p14:tracePt t="47838" x="3876675" y="5189538"/>
          <p14:tracePt t="47871" x="4089400" y="5273675"/>
          <p14:tracePt t="47877" x="4117975" y="5273675"/>
          <p14:tracePt t="47904" x="4173538" y="5300663"/>
          <p14:tracePt t="47908" x="4217988" y="5300663"/>
          <p14:tracePt t="47938" x="4306888" y="5318125"/>
          <p14:tracePt t="47941" x="4357688" y="5318125"/>
          <p14:tracePt t="47972" x="4508500" y="5318125"/>
          <p14:tracePt t="48004" x="4602163" y="5318125"/>
          <p14:tracePt t="48038" x="4719638" y="5318125"/>
          <p14:tracePt t="48071" x="4852988" y="5318125"/>
          <p14:tracePt t="48104" x="4999038" y="5178425"/>
          <p14:tracePt t="48109" x="5014913" y="5127625"/>
          <p14:tracePt t="48138" x="5032375" y="5005388"/>
          <p14:tracePt t="48141" x="5032375" y="4976813"/>
          <p14:tracePt t="48173" x="4992688" y="4799013"/>
          <p14:tracePt t="48204" x="4841875" y="4670425"/>
          <p14:tracePt t="48238" x="4624388" y="4552950"/>
          <p14:tracePt t="48244" x="4575175" y="4503738"/>
          <p14:tracePt t="48271" x="4435475" y="4386263"/>
          <p14:tracePt t="48304" x="4273550" y="4286250"/>
          <p14:tracePt t="48308" x="4262438" y="4286250"/>
          <p14:tracePt t="48337" x="4189413" y="4275138"/>
          <p14:tracePt t="48340" x="4167188" y="4275138"/>
          <p14:tracePt t="48372" x="4027488" y="4240213"/>
          <p14:tracePt t="48404" x="3911600" y="4240213"/>
          <p14:tracePt t="48437" x="3798888" y="4240213"/>
          <p14:tracePt t="48471" x="3598863" y="4319588"/>
          <p14:tracePt t="48504" x="3436938" y="4430713"/>
          <p14:tracePt t="48508" x="3403600" y="4464050"/>
          <p14:tracePt t="48537" x="3308350" y="4575175"/>
          <p14:tracePt t="48541" x="3290888" y="4592638"/>
          <p14:tracePt t="48571" x="3279775" y="4721225"/>
          <p14:tracePt t="48604" x="3279775" y="4994275"/>
          <p14:tracePt t="48637" x="3448050" y="5222875"/>
          <p14:tracePt t="48645" x="3463925" y="5233988"/>
          <p14:tracePt t="48671" x="3532188" y="5245100"/>
          <p14:tracePt t="48704" x="3665538" y="5322888"/>
          <p14:tracePt t="48708" x="3716338" y="5356225"/>
          <p14:tracePt t="48737" x="3821113" y="5402263"/>
          <p14:tracePt t="48741" x="3871913" y="5418138"/>
          <p14:tracePt t="48771" x="4044950" y="5451475"/>
          <p14:tracePt t="48804" x="4129088" y="5451475"/>
          <p14:tracePt t="48838" x="4240213" y="5451475"/>
          <p14:tracePt t="48844" x="4284663" y="5451475"/>
          <p14:tracePt t="48871" x="4313238" y="5451475"/>
          <p14:tracePt t="48904" x="4351338" y="5429250"/>
          <p14:tracePt t="48938" x="4362450" y="5418138"/>
          <p14:tracePt t="49156" x="4373563" y="5407025"/>
          <p14:tracePt t="49170" x="0" y="0"/>
        </p14:tracePtLst>
        <p14:tracePtLst>
          <p14:tracePt t="81595" x="5913438" y="4799013"/>
          <p14:tracePt t="81668" x="5924550" y="4799013"/>
          <p14:tracePt t="81685" x="5986463" y="4799013"/>
          <p14:tracePt t="81704" x="6103938" y="4838700"/>
          <p14:tracePt t="81738" x="6299200" y="4883150"/>
          <p14:tracePt t="81741" x="6326188" y="4894263"/>
          <p14:tracePt t="81772" x="6443663" y="4894263"/>
          <p14:tracePt t="81804" x="6599238" y="4894263"/>
          <p14:tracePt t="81837" x="6694488" y="4894263"/>
          <p14:tracePt t="81871" x="6761163" y="4894263"/>
          <p14:tracePt t="81907" x="6811963" y="4894263"/>
          <p14:tracePt t="81937" x="6840538" y="4894263"/>
          <p14:tracePt t="81940" x="6867525" y="4894263"/>
          <p14:tracePt t="81972" x="6989763" y="4776788"/>
          <p14:tracePt t="82006" x="7040563" y="4725988"/>
          <p14:tracePt t="82037" x="7080250" y="4699000"/>
          <p14:tracePt t="82071" x="7080250" y="4559300"/>
          <p14:tracePt t="82104" x="7013575" y="4319588"/>
          <p14:tracePt t="82108" x="6956425" y="4240213"/>
          <p14:tracePt t="82137" x="6818313" y="4140200"/>
          <p14:tracePt t="82141" x="6805613" y="4140200"/>
          <p14:tracePt t="82172" x="6689725" y="4095750"/>
          <p14:tracePt t="82205" x="6554788" y="4051300"/>
          <p14:tracePt t="82237" x="6438900" y="4033838"/>
          <p14:tracePt t="82271" x="6326188" y="4033838"/>
          <p14:tracePt t="82304" x="6226175" y="4033838"/>
          <p14:tracePt t="82308" x="6197600" y="4044950"/>
          <p14:tracePt t="82337" x="6148388" y="4073525"/>
          <p14:tracePt t="82340" x="6119813" y="4073525"/>
          <p14:tracePt t="82371" x="6064250" y="4084638"/>
          <p14:tracePt t="82405" x="6042025" y="4113213"/>
          <p14:tracePt t="82437" x="6008688" y="4179888"/>
          <p14:tracePt t="82471" x="6008688" y="4313238"/>
          <p14:tracePt t="82477" x="6008688" y="4364038"/>
          <p14:tracePt t="82504" x="6008688" y="4430713"/>
          <p14:tracePt t="82537" x="6019800" y="4548188"/>
          <p14:tracePt t="82571" x="6115050" y="4648200"/>
          <p14:tracePt t="82576" x="6126163" y="4665663"/>
          <p14:tracePt t="82603" x="6254750" y="4776788"/>
          <p14:tracePt t="82636" x="6354763" y="4832350"/>
          <p14:tracePt t="82638" x="6421438" y="4832350"/>
          <p14:tracePt t="82669" x="6550025" y="4876800"/>
          <p14:tracePt t="82671" x="6561138" y="4876800"/>
          <p14:tracePt t="82703" x="6656388" y="4905375"/>
          <p14:tracePt t="82737" x="6738938" y="4921250"/>
          <p14:tracePt t="82771" x="6829425" y="4960938"/>
          <p14:tracePt t="82776" x="6840538" y="4960938"/>
          <p14:tracePt t="82804" x="6851650" y="4960938"/>
          <p14:tracePt t="82808" x="6867525" y="4960938"/>
          <p14:tracePt t="82837" x="6934200" y="4960938"/>
          <p14:tracePt t="82840" x="6945313" y="4960938"/>
          <p14:tracePt t="82874" x="7000875" y="4872038"/>
          <p14:tracePt t="82904" x="7018338" y="4737100"/>
          <p14:tracePt t="82937" x="6940550" y="4586288"/>
          <p14:tracePt t="82971" x="6700838" y="4441825"/>
          <p14:tracePt t="82975" x="6689725" y="4430713"/>
          <p14:tracePt t="83004" x="6554788" y="4397375"/>
          <p14:tracePt t="83008" x="6505575" y="4379913"/>
          <p14:tracePt t="83038" x="6415088" y="4379913"/>
          <p14:tracePt t="83041" x="6370638" y="4379913"/>
          <p14:tracePt t="83072" x="6276975" y="4379913"/>
          <p14:tracePt t="83104" x="6186488" y="4379913"/>
          <p14:tracePt t="83138" x="6103938" y="4379913"/>
          <p14:tracePt t="83171" x="6064250" y="4402138"/>
          <p14:tracePt t="83204" x="6013450" y="4441825"/>
          <p14:tracePt t="83208" x="5986463" y="4452938"/>
          <p14:tracePt t="83237" x="5986463" y="4559300"/>
          <p14:tracePt t="83240" x="5986463" y="4603750"/>
          <p14:tracePt t="83272" x="6048375" y="4765675"/>
          <p14:tracePt t="83304" x="6292850" y="4905375"/>
          <p14:tracePt t="83337" x="6438900" y="4938713"/>
          <p14:tracePt t="83372" x="6465888" y="4938713"/>
          <p14:tracePt t="83404" x="6488113" y="4938713"/>
          <p14:tracePt t="83408" x="6532563" y="4916488"/>
          <p14:tracePt t="83448" x="6565900" y="4883150"/>
          <p14:tracePt t="83471" x="6565900" y="4860925"/>
          <p14:tracePt t="83504" x="6605588" y="4759325"/>
          <p14:tracePt t="83537" x="6678613" y="4648200"/>
          <p14:tracePt t="83571" x="6772275" y="4559300"/>
          <p14:tracePt t="83605" x="6683375" y="4402138"/>
          <p14:tracePt t="83608" x="6605588" y="4346575"/>
          <p14:tracePt t="83640" x="6472238" y="4291013"/>
          <p14:tracePt t="83672" x="6376988" y="4291013"/>
          <p14:tracePt t="83704" x="6243638" y="4291013"/>
          <p14:tracePt t="83739" x="6197600" y="4291013"/>
          <p14:tracePt t="83768" x="6175375" y="4291013"/>
          <p14:tracePt t="83801" x="6119813" y="4308475"/>
          <p14:tracePt t="83834" x="6064250" y="4386263"/>
          <p14:tracePt t="83868" x="6048375" y="4486275"/>
          <p14:tracePt t="83901" x="6048375" y="4581525"/>
          <p14:tracePt t="83902" x="6048375" y="4608513"/>
          <p14:tracePt t="83935" x="6142038" y="4810125"/>
          <p14:tracePt t="83968" x="6208713" y="4894263"/>
          <p14:tracePt t="84001" x="6343650" y="4972050"/>
          <p14:tracePt t="84034" x="6432550" y="5027613"/>
          <p14:tracePt t="84071" x="6554788" y="5056188"/>
          <p14:tracePt t="84104" x="6667500" y="5056188"/>
          <p14:tracePt t="84139" x="6772275" y="5016500"/>
          <p14:tracePt t="84171" x="6873875" y="4960938"/>
          <p14:tracePt t="84204" x="6873875" y="4876800"/>
          <p14:tracePt t="84209" x="6873875" y="4849813"/>
          <p14:tracePt t="84237" x="6873875" y="4703763"/>
          <p14:tracePt t="84241" x="6873875" y="4659313"/>
          <p14:tracePt t="84272" x="6745288" y="4508500"/>
          <p14:tracePt t="84304" x="6583363" y="4424363"/>
          <p14:tracePt t="84338" x="6477000" y="4379913"/>
          <p14:tracePt t="84371" x="6376988" y="4335463"/>
          <p14:tracePt t="84404" x="6259513" y="4302125"/>
          <p14:tracePt t="84409" x="6215063" y="4275138"/>
          <p14:tracePt t="84438" x="6175375" y="4264025"/>
          <p14:tracePt t="84441" x="6164263" y="4264025"/>
          <p14:tracePt t="84471" x="6097588" y="4264025"/>
          <p14:tracePt t="84504" x="6008688" y="4330700"/>
          <p14:tracePt t="84538" x="5986463" y="4379913"/>
          <p14:tracePt t="84568" x="5946775" y="4408488"/>
          <p14:tracePt t="84602" x="5930900" y="4446588"/>
          <p14:tracePt t="84634" x="5930900" y="4486275"/>
          <p14:tracePt t="84667" x="5930900" y="4586288"/>
          <p14:tracePt t="84701" x="6024563" y="4743450"/>
          <p14:tracePt t="84701" x="6037263" y="4759325"/>
          <p14:tracePt t="84734" x="6119813" y="4810125"/>
          <p14:tracePt t="84771" x="6276975" y="4843463"/>
          <p14:tracePt t="84804" x="6432550" y="4854575"/>
          <p14:tracePt t="84808" x="6443663" y="4872038"/>
          <p14:tracePt t="84840" x="6454775" y="4872038"/>
          <p14:tracePt t="84872" x="6472238" y="4872038"/>
          <p14:tracePt t="84906" x="6521450" y="4872038"/>
          <p14:tracePt t="84938" x="6599238" y="4832350"/>
          <p14:tracePt t="84971" x="6656388" y="4754563"/>
          <p14:tracePt t="85004" x="6656388" y="4670425"/>
          <p14:tracePt t="85008" x="6656388" y="4643438"/>
          <p14:tracePt t="85037" x="6656388" y="4559300"/>
          <p14:tracePt t="85040" x="6645275" y="4525963"/>
          <p14:tracePt t="85071" x="6543675" y="4424363"/>
          <p14:tracePt t="85104" x="6488113" y="4386263"/>
          <p14:tracePt t="85138" x="6392863" y="4368800"/>
          <p14:tracePt t="85171" x="6288088" y="4335463"/>
          <p14:tracePt t="85176" x="6265863" y="4335463"/>
          <p14:tracePt t="85204" x="6248400" y="4335463"/>
          <p14:tracePt t="85238" x="6226175" y="4335463"/>
          <p14:tracePt t="85241" x="6197600" y="4346575"/>
          <p14:tracePt t="85272" x="6148388" y="4368800"/>
          <p14:tracePt t="85304" x="6119813" y="4386263"/>
          <p14:tracePt t="85338" x="6086475" y="4435475"/>
          <p14:tracePt t="85371" x="6019800" y="4503738"/>
          <p14:tracePt t="85375" x="6002338" y="4530725"/>
          <p14:tracePt t="85404" x="5991225" y="4581525"/>
          <p14:tracePt t="85408" x="5991225" y="4625975"/>
          <p14:tracePt t="85438" x="5991225" y="4732338"/>
          <p14:tracePt t="85441" x="5991225" y="4759325"/>
          <p14:tracePt t="85474" x="5997575" y="4827588"/>
          <p14:tracePt t="85504" x="6024563" y="4854575"/>
          <p14:tracePt t="85538" x="6048375" y="4876800"/>
          <p14:tracePt t="85573" x="6170613" y="4938713"/>
          <p14:tracePt t="85604" x="6265863" y="4965700"/>
          <p14:tracePt t="85638" x="6303963" y="4976813"/>
          <p14:tracePt t="85671" x="6359525" y="4976813"/>
          <p14:tracePt t="85704" x="6415088" y="4976813"/>
          <p14:tracePt t="85708" x="6443663" y="4976813"/>
          <p14:tracePt t="85738" x="6527800" y="4976813"/>
          <p14:tracePt t="85741" x="6538913" y="4972050"/>
          <p14:tracePt t="85772" x="6623050" y="4905375"/>
          <p14:tracePt t="85804" x="6645275" y="4838700"/>
          <p14:tracePt t="85838" x="6645275" y="4721225"/>
          <p14:tracePt t="85872" x="6521450" y="4559300"/>
          <p14:tracePt t="85904" x="6381750" y="4486275"/>
          <p14:tracePt t="85908" x="6337300" y="4470400"/>
          <p14:tracePt t="85938" x="6232525" y="4452938"/>
          <p14:tracePt t="85941" x="6181725" y="4452938"/>
          <p14:tracePt t="85971" x="6037263" y="4391025"/>
          <p14:tracePt t="86004" x="6013450" y="4364038"/>
          <p14:tracePt t="86038" x="5930900" y="4346575"/>
          <p14:tracePt t="86071" x="5919788" y="4346575"/>
          <p14:tracePt t="86104" x="5868988" y="4346575"/>
          <p14:tracePt t="86109" x="5853113" y="4346575"/>
          <p14:tracePt t="86138" x="5813425" y="4357688"/>
          <p14:tracePt t="86142" x="5802313" y="4368800"/>
          <p14:tracePt t="86171" x="5784850" y="4424363"/>
          <p14:tracePt t="86204" x="5773738" y="4492625"/>
          <p14:tracePt t="86238" x="5773738" y="4603750"/>
          <p14:tracePt t="86245" x="5773738" y="4654550"/>
          <p14:tracePt t="86271" x="5813425" y="4765675"/>
          <p14:tracePt t="86304" x="5935663" y="4838700"/>
          <p14:tracePt t="86309" x="5946775" y="4838700"/>
          <p14:tracePt t="86339" x="6013450" y="4860925"/>
          <p14:tracePt t="86342" x="6024563" y="4860925"/>
          <p14:tracePt t="86372" x="6126163" y="4905375"/>
          <p14:tracePt t="86404" x="6181725" y="4905375"/>
          <p14:tracePt t="86439" x="6192838" y="4921250"/>
          <p14:tracePt t="86492" x="6203950" y="4910138"/>
          <p14:tracePt t="86524" x="6215063" y="4899025"/>
          <p14:tracePt t="86540" x="6243638" y="4899025"/>
          <p14:tracePt t="86571" x="6270625" y="4887913"/>
          <p14:tracePt t="86605" x="6310313" y="4832350"/>
          <p14:tracePt t="86638" x="6326188" y="4803775"/>
          <p14:tracePt t="86671" x="6337300" y="4776788"/>
          <p14:tracePt t="86704" x="6348413" y="4710113"/>
          <p14:tracePt t="86708" x="6348413" y="4681538"/>
          <p14:tracePt t="86737" x="6348413" y="4608513"/>
          <p14:tracePt t="86741" x="6337300" y="4564063"/>
          <p14:tracePt t="86771" x="6237288" y="4475163"/>
          <p14:tracePt t="86804" x="6197600" y="4424363"/>
          <p14:tracePt t="86838" x="6170613" y="4397375"/>
          <p14:tracePt t="86871" x="6092825" y="4386263"/>
          <p14:tracePt t="86904" x="6037263" y="4368800"/>
          <p14:tracePt t="86909" x="6024563" y="4357688"/>
          <p14:tracePt t="86937" x="6008688" y="4357688"/>
          <p14:tracePt t="86971" x="5957888" y="4357688"/>
          <p14:tracePt t="87005" x="5946775" y="4357688"/>
          <p14:tracePt t="87039" x="5919788" y="4357688"/>
          <p14:tracePt t="87071" x="5891213" y="4364038"/>
          <p14:tracePt t="87105" x="5891213" y="4375150"/>
          <p14:tracePt t="87403" x="0" y="0"/>
        </p14:tracePtLst>
        <p14:tracePtLst>
          <p14:tracePt t="88679" x="6153150" y="4849813"/>
          <p14:tracePt t="88769" x="6159500" y="4849813"/>
          <p14:tracePt t="88784" x="6186488" y="4849813"/>
          <p14:tracePt t="88805" x="6226175" y="4849813"/>
          <p14:tracePt t="88808" x="6237288" y="4849813"/>
          <p14:tracePt t="88838" x="6337300" y="4849813"/>
          <p14:tracePt t="88842" x="6403975" y="4849813"/>
          <p14:tracePt t="88871" x="6443663" y="4849813"/>
          <p14:tracePt t="88904" x="6472238" y="4849813"/>
          <p14:tracePt t="88944" x="6499225" y="4821238"/>
          <p14:tracePt t="88971" x="6565900" y="4770438"/>
          <p14:tracePt t="89004" x="6583363" y="4670425"/>
          <p14:tracePt t="89009" x="6583363" y="4659313"/>
          <p14:tracePt t="89040" x="6583363" y="4619625"/>
          <p14:tracePt t="89071" x="6583363" y="4581525"/>
          <p14:tracePt t="89104" x="6588125" y="4424363"/>
          <p14:tracePt t="89138" x="6538913" y="4319588"/>
          <p14:tracePt t="89171" x="6499225" y="4268788"/>
          <p14:tracePt t="89204" x="6415088" y="4213225"/>
          <p14:tracePt t="89208" x="6381750" y="4179888"/>
          <p14:tracePt t="89238" x="6343650" y="4140200"/>
          <p14:tracePt t="89241" x="6315075" y="4124325"/>
          <p14:tracePt t="89271" x="6276975" y="4124325"/>
          <p14:tracePt t="89305" x="6215063" y="4168775"/>
          <p14:tracePt t="89336" x="6086475" y="4279900"/>
          <p14:tracePt t="89371" x="6048375" y="4346575"/>
          <p14:tracePt t="89375" x="6030913" y="4364038"/>
          <p14:tracePt t="89405" x="5991225" y="4375150"/>
          <p14:tracePt t="89456" x="5980113" y="4402138"/>
          <p14:tracePt t="89472" x="5980113" y="4441825"/>
          <p14:tracePt t="89504" x="5964238" y="4514850"/>
          <p14:tracePt t="89538" x="5964238" y="4592638"/>
          <p14:tracePt t="89571" x="5964238" y="4676775"/>
          <p14:tracePt t="89604" x="6042025" y="4770438"/>
          <p14:tracePt t="89609" x="6086475" y="4787900"/>
          <p14:tracePt t="89637" x="6215063" y="4865688"/>
          <p14:tracePt t="89641" x="6265863" y="4921250"/>
          <p14:tracePt t="89671" x="6403975" y="4949825"/>
          <p14:tracePt t="89704" x="6454775" y="4949825"/>
          <p14:tracePt t="89737" x="6510338" y="4949825"/>
          <p14:tracePt t="89771" x="6588125" y="4949825"/>
          <p14:tracePt t="89804" x="6694488" y="4838700"/>
          <p14:tracePt t="89809" x="6694488" y="4792663"/>
          <p14:tracePt t="89837" x="6705600" y="4710113"/>
          <p14:tracePt t="89841" x="6705600" y="4659313"/>
          <p14:tracePt t="89871" x="6705600" y="4637088"/>
          <p14:tracePt t="89907" x="6588125" y="4575175"/>
          <p14:tracePt t="89937" x="6370638" y="4541838"/>
          <p14:tracePt t="89971" x="6186488" y="4525963"/>
          <p14:tracePt t="90007" x="6053138" y="4564063"/>
          <p14:tracePt t="90037" x="5991225" y="4637088"/>
          <p14:tracePt t="90040" x="5991225" y="4648200"/>
          <p14:tracePt t="90073" x="5991225" y="4687888"/>
          <p14:tracePt t="90112" x="5991225" y="4699000"/>
          <p14:tracePt t="90137" x="6030913" y="4743450"/>
          <p14:tracePt t="90171" x="6059488" y="4770438"/>
          <p14:tracePt t="90720" x="6070600" y="4770438"/>
          <p14:tracePt t="90735" x="0" y="0"/>
        </p14:tracePtLst>
        <p14:tracePtLst>
          <p14:tracePt t="91723" x="7173913" y="4665663"/>
          <p14:tracePt t="91780" x="7173913" y="4670425"/>
          <p14:tracePt t="91796" x="7173913" y="4687888"/>
          <p14:tracePt t="91804" x="7173913" y="4699000"/>
          <p14:tracePt t="91838" x="7173913" y="4810125"/>
          <p14:tracePt t="91871" x="7275513" y="4949825"/>
          <p14:tracePt t="91901" x="7364413" y="5038725"/>
          <p14:tracePt t="91934" x="7386638" y="5060950"/>
          <p14:tracePt t="91967" x="7415213" y="5078413"/>
          <p14:tracePt t="92004" x="7681913" y="5178425"/>
          <p14:tracePt t="92039" x="7910513" y="5211763"/>
          <p14:tracePt t="92071" x="7961313" y="5229225"/>
          <p14:tracePt t="92105" x="7972425" y="5229225"/>
          <p14:tracePt t="92164" x="7989888" y="5229225"/>
          <p14:tracePt t="92180" x="8001000" y="5222875"/>
          <p14:tracePt t="92228" x="8001000" y="5207000"/>
          <p14:tracePt t="92244" x="8012113" y="5178425"/>
          <p14:tracePt t="92271" x="8012113" y="5111750"/>
          <p14:tracePt t="92304" x="8128000" y="4965700"/>
          <p14:tracePt t="92309" x="8161338" y="4916488"/>
          <p14:tracePt t="92337" x="8251825" y="4854575"/>
          <p14:tracePt t="92341" x="8267700" y="4843463"/>
          <p14:tracePt t="92371" x="8429625" y="4725988"/>
          <p14:tracePt t="92404" x="8507413" y="4586288"/>
          <p14:tracePt t="92437" x="8507413" y="4452938"/>
          <p14:tracePt t="92471" x="8507413" y="4335463"/>
          <p14:tracePt t="92504" x="8485188" y="4251325"/>
          <p14:tracePt t="92509" x="8469313" y="4224338"/>
          <p14:tracePt t="92537" x="8296275" y="4124325"/>
          <p14:tracePt t="92541" x="8229600" y="4084638"/>
          <p14:tracePt t="92571" x="7954963" y="3989388"/>
          <p14:tracePt t="92604" x="7854950" y="3989388"/>
          <p14:tracePt t="92637" x="7654925" y="4073525"/>
          <p14:tracePt t="92671" x="7531100" y="4151313"/>
          <p14:tracePt t="92705" x="7442200" y="4257675"/>
          <p14:tracePt t="92709" x="7442200" y="4286250"/>
          <p14:tracePt t="92737" x="7442200" y="4446588"/>
          <p14:tracePt t="92740" x="7442200" y="4514850"/>
          <p14:tracePt t="92769" x="7442200" y="4659313"/>
          <p14:tracePt t="92771" x="7442200" y="4748213"/>
          <p14:tracePt t="92803" x="7464425" y="4827588"/>
          <p14:tracePt t="92836" x="7570788" y="4905375"/>
          <p14:tracePt t="92869" x="7850188" y="5049838"/>
          <p14:tracePt t="92904" x="8112125" y="5116513"/>
          <p14:tracePt t="92908" x="8139113" y="5116513"/>
          <p14:tracePt t="92937" x="8323263" y="5116513"/>
          <p14:tracePt t="92940" x="8391525" y="5116513"/>
          <p14:tracePt t="92971" x="8664575" y="5138738"/>
          <p14:tracePt t="93004" x="8904288" y="5172075"/>
          <p14:tracePt t="93037" x="9004300" y="5167313"/>
          <p14:tracePt t="93069" x="9055100" y="5127625"/>
          <p14:tracePt t="93102" x="9121775" y="5045075"/>
          <p14:tracePt t="93136" x="9121775" y="4894263"/>
          <p14:tracePt t="93169" x="8931275" y="4592638"/>
          <p14:tracePt t="93171" x="8882063" y="4541838"/>
          <p14:tracePt t="93205" x="8691563" y="4368800"/>
          <p14:tracePt t="93238" x="8597900" y="4330700"/>
          <p14:tracePt t="93271" x="8496300" y="4313238"/>
          <p14:tracePt t="93276" x="8469313" y="4302125"/>
          <p14:tracePt t="93304" x="8418513" y="4302125"/>
          <p14:tracePt t="93308" x="8391525" y="4302125"/>
          <p14:tracePt t="93337" x="8307388" y="4324350"/>
          <p14:tracePt t="93340" x="8256588" y="4341813"/>
          <p14:tracePt t="93369" x="8189913" y="4379913"/>
          <p14:tracePt t="93372" x="8156575" y="4408488"/>
          <p14:tracePt t="93402" x="7972425" y="4548188"/>
          <p14:tracePt t="93436" x="7827963" y="4643438"/>
          <p14:tracePt t="93473" x="7827963" y="4654550"/>
          <p14:tracePt t="93477" x="7827963" y="4665663"/>
          <p14:tracePt t="93504" x="7816850" y="4737100"/>
          <p14:tracePt t="93508" x="7816850" y="4781550"/>
          <p14:tracePt t="93537" x="7839075" y="4849813"/>
          <p14:tracePt t="93540" x="7872413" y="4883150"/>
          <p14:tracePt t="93574" x="8001000" y="5016500"/>
          <p14:tracePt t="93604" x="8201025" y="5133975"/>
          <p14:tracePt t="93637" x="8340725" y="5195888"/>
          <p14:tracePt t="93671" x="8424863" y="5229225"/>
          <p14:tracePt t="93675" x="8435975" y="5229225"/>
          <p14:tracePt t="93704" x="8491538" y="5229225"/>
          <p14:tracePt t="93708" x="8540750" y="5218113"/>
          <p14:tracePt t="93737" x="8569325" y="5089525"/>
          <p14:tracePt t="93740" x="8569325" y="4999038"/>
          <p14:tracePt t="93773" x="8491538" y="4759325"/>
          <p14:tracePt t="93804" x="8440738" y="4692650"/>
          <p14:tracePt t="93837" x="8369300" y="4608513"/>
          <p14:tracePt t="93871" x="8267700" y="4570413"/>
          <p14:tracePt t="93904" x="8174038" y="4552950"/>
          <p14:tracePt t="93908" x="8123238" y="4552950"/>
          <p14:tracePt t="93937" x="8034338" y="4581525"/>
          <p14:tracePt t="93940" x="7966075" y="4597400"/>
          <p14:tracePt t="93971" x="7748588" y="4692650"/>
          <p14:tracePt t="94004" x="7666038" y="4765675"/>
          <p14:tracePt t="94037" x="7610475" y="4883150"/>
          <p14:tracePt t="94072" x="7581900" y="5038725"/>
          <p14:tracePt t="94104" x="7586663" y="5156200"/>
          <p14:tracePt t="94107" x="7599363" y="5172075"/>
          <p14:tracePt t="94137" x="7654925" y="5240338"/>
          <p14:tracePt t="94142" x="7704138" y="5256213"/>
          <p14:tracePt t="94171" x="7877175" y="5256213"/>
          <p14:tracePt t="94204" x="8050213" y="5256213"/>
          <p14:tracePt t="94238" x="8139113" y="5218113"/>
          <p14:tracePt t="94271" x="8301038" y="5011738"/>
          <p14:tracePt t="94276" x="8334375" y="4938713"/>
          <p14:tracePt t="94304" x="8334375" y="4849813"/>
          <p14:tracePt t="94308" x="8334375" y="4781550"/>
          <p14:tracePt t="94338" x="8285163" y="4670425"/>
          <p14:tracePt t="94341" x="8256588" y="4637088"/>
          <p14:tracePt t="94371" x="8012113" y="4514850"/>
          <p14:tracePt t="94404" x="7888288" y="4470400"/>
          <p14:tracePt t="94440" x="7770813" y="4470400"/>
          <p14:tracePt t="94471" x="7599363" y="4525963"/>
          <p14:tracePt t="94475" x="7586663" y="4525963"/>
          <p14:tracePt t="94504" x="7542213" y="4581525"/>
          <p14:tracePt t="94508" x="7531100" y="4614863"/>
          <p14:tracePt t="94538" x="7497763" y="4737100"/>
          <p14:tracePt t="94541" x="7497763" y="4765675"/>
          <p14:tracePt t="94571" x="7497763" y="4916488"/>
          <p14:tracePt t="94604" x="7659688" y="5067300"/>
          <p14:tracePt t="94638" x="7788275" y="5116513"/>
          <p14:tracePt t="94641" x="7805738" y="5116513"/>
          <p14:tracePt t="94676" x="7850188" y="5105400"/>
          <p14:tracePt t="94704" x="7861300" y="5094288"/>
          <p14:tracePt t="94734" x="0" y="0"/>
        </p14:tracePtLst>
        <p14:tracePtLst>
          <p14:tracePt t="119406" x="6002338" y="4537075"/>
          <p14:tracePt t="119416" x="5991225" y="4541838"/>
          <p14:tracePt t="119512" x="5997575" y="4552950"/>
          <p14:tracePt t="119527" x="6024563" y="4570413"/>
          <p14:tracePt t="119537" x="6037263" y="4570413"/>
          <p14:tracePt t="119571" x="6303963" y="4676775"/>
          <p14:tracePt t="119605" x="6499225" y="4710113"/>
          <p14:tracePt t="119609" x="6516688" y="4710113"/>
          <p14:tracePt t="119768" x="6477000" y="4710113"/>
          <p14:tracePt t="119776" x="6427788" y="4710113"/>
          <p14:tracePt t="119804" x="6321425" y="4725988"/>
          <p14:tracePt t="119807" x="6292850" y="4725988"/>
          <p14:tracePt t="119838" x="6186488" y="4725988"/>
          <p14:tracePt t="119841" x="6159500" y="4725988"/>
          <p14:tracePt t="119871" x="6103938" y="4725988"/>
          <p14:tracePt t="119905" x="6064250" y="4725988"/>
          <p14:tracePt t="119939" x="6013450" y="4737100"/>
          <p14:tracePt t="119971" x="5997575" y="4737100"/>
          <p14:tracePt t="120024" x="5969000" y="4732338"/>
          <p14:tracePt t="120038" x="5957888" y="4732338"/>
          <p14:tracePt t="120041" x="5957888" y="4714875"/>
          <p14:tracePt t="120071" x="5957888" y="4692650"/>
          <p14:tracePt t="120120" x="5957888" y="4681538"/>
          <p14:tracePt t="120138" x="5964238" y="4681538"/>
          <p14:tracePt t="120171" x="6142038" y="4648200"/>
          <p14:tracePt t="120175" x="6208713" y="4648200"/>
          <p14:tracePt t="120204" x="6454775" y="4648200"/>
          <p14:tracePt t="120208" x="6521450" y="4648200"/>
          <p14:tracePt t="120238" x="6577013" y="4637088"/>
          <p14:tracePt t="120271" x="6588125" y="4625975"/>
          <p14:tracePt t="120328" x="6565900" y="4625975"/>
          <p14:tracePt t="120338" x="6554788" y="4625975"/>
          <p14:tracePt t="120371" x="6399213" y="4608513"/>
          <p14:tracePt t="120376" x="6310313" y="4608513"/>
          <p14:tracePt t="120404" x="6126163" y="4592638"/>
          <p14:tracePt t="120408" x="6097588" y="4592638"/>
          <p14:tracePt t="120437" x="6008688" y="4592638"/>
          <p14:tracePt t="120441" x="5980113" y="4592638"/>
          <p14:tracePt t="120471" x="5930900" y="4592638"/>
          <p14:tracePt t="120600" x="5935663" y="4614863"/>
          <p14:tracePt t="120608" x="5935663" y="4630738"/>
          <p14:tracePt t="120637" x="6042025" y="4648200"/>
          <p14:tracePt t="120641" x="6070600" y="4648200"/>
          <p14:tracePt t="120671" x="6243638" y="4637088"/>
          <p14:tracePt t="120704" x="6259513" y="4619625"/>
          <p14:tracePt t="120737" x="6270625" y="4619625"/>
          <p14:tracePt t="120808" x="6248400" y="4619625"/>
          <p14:tracePt t="120816" x="6203950" y="4619625"/>
          <p14:tracePt t="120837" x="6064250" y="4619625"/>
          <p14:tracePt t="120840" x="6019800" y="4619625"/>
          <p14:tracePt t="120871" x="5807075" y="4608513"/>
          <p14:tracePt t="120906" x="5735638" y="4592638"/>
          <p14:tracePt t="121016" x="5791200" y="4592638"/>
          <p14:tracePt t="121024" x="5818188" y="4592638"/>
          <p14:tracePt t="121038" x="5846763" y="4592638"/>
          <p14:tracePt t="121041" x="5935663" y="4592638"/>
          <p14:tracePt t="121071" x="6170613" y="4592638"/>
          <p14:tracePt t="121105" x="6303963" y="4592638"/>
          <p14:tracePt t="121137" x="6332538" y="4592638"/>
          <p14:tracePt t="121255" x="6321425" y="4581525"/>
          <p14:tracePt t="121271" x="6310313" y="4581525"/>
          <p14:tracePt t="121288" x="6281738" y="4581525"/>
          <p14:tracePt t="121304" x="6208713" y="4581525"/>
          <p14:tracePt t="121337" x="6142038" y="4581525"/>
          <p14:tracePt t="121464" x="6148388" y="4581525"/>
          <p14:tracePt t="121638" x="0" y="0"/>
        </p14:tracePtLst>
        <p14:tracePtLst>
          <p14:tracePt t="122179" x="4657725" y="5380038"/>
          <p14:tracePt t="122182" x="4703763" y="5395913"/>
          <p14:tracePt t="122190" x="4714875" y="5395913"/>
          <p14:tracePt t="122204" x="4730750" y="5395913"/>
          <p14:tracePt t="122237" x="4865688" y="5395913"/>
          <p14:tracePt t="122245" x="4910138" y="5395913"/>
          <p14:tracePt t="122271" x="5194300" y="5362575"/>
          <p14:tracePt t="122304" x="5545138" y="5207000"/>
          <p14:tracePt t="122308" x="5646738" y="5138738"/>
          <p14:tracePt t="122337" x="5846763" y="4905375"/>
          <p14:tracePt t="122342" x="5880100" y="4832350"/>
          <p14:tracePt t="122372" x="5969000" y="4525963"/>
          <p14:tracePt t="122404" x="6048375" y="4135438"/>
          <p14:tracePt t="122438" x="5997575" y="3756025"/>
          <p14:tracePt t="122444" x="5930900" y="3649663"/>
          <p14:tracePt t="122471" x="5646738" y="3297238"/>
          <p14:tracePt t="122504" x="5238750" y="2913063"/>
          <p14:tracePt t="122509" x="5160963" y="2835275"/>
          <p14:tracePt t="122539" x="5054600" y="2773363"/>
          <p14:tracePt t="122542" x="4987925" y="2755900"/>
          <p14:tracePt t="122572" x="4741863" y="2662238"/>
          <p14:tracePt t="122605" x="4418013" y="2611438"/>
          <p14:tracePt t="122639" x="4156075" y="2589213"/>
          <p14:tracePt t="122644" x="4067175" y="2589213"/>
          <p14:tracePt t="122671" x="3648075" y="2589213"/>
          <p14:tracePt t="122705" x="2946400" y="2695575"/>
          <p14:tracePt t="122709" x="2789238" y="2717800"/>
          <p14:tracePt t="122738" x="2622550" y="2767013"/>
          <p14:tracePt t="122741" x="2589213" y="2795588"/>
          <p14:tracePt t="122772" x="2427288" y="2979738"/>
          <p14:tracePt t="122804" x="2243138" y="3387725"/>
          <p14:tracePt t="122838" x="2203450" y="3711575"/>
          <p14:tracePt t="122871" x="2203450" y="4029075"/>
          <p14:tracePt t="122904" x="2220913" y="4430713"/>
          <p14:tracePt t="122908" x="2259013" y="4530725"/>
          <p14:tracePt t="122938" x="2371725" y="4776788"/>
          <p14:tracePt t="122941" x="2409825" y="4854575"/>
          <p14:tracePt t="122971" x="2644775" y="5189538"/>
          <p14:tracePt t="123004" x="2911475" y="5435600"/>
          <p14:tracePt t="123038" x="3419475" y="5586413"/>
          <p14:tracePt t="123071" x="4083050" y="5602288"/>
          <p14:tracePt t="123075" x="4291013" y="5602288"/>
          <p14:tracePt t="123104" x="4892675" y="5653088"/>
          <p14:tracePt t="123107" x="5043488" y="5653088"/>
          <p14:tracePt t="123138" x="5256213" y="5653088"/>
          <p14:tracePt t="123141" x="5283200" y="5653088"/>
          <p14:tracePt t="123172" x="5400675" y="5630863"/>
          <p14:tracePt t="123204" x="5567363" y="5373688"/>
          <p14:tracePt t="123238" x="5713413" y="5078413"/>
          <p14:tracePt t="123244" x="5751513" y="4976813"/>
          <p14:tracePt t="123271" x="5807075" y="4681538"/>
          <p14:tracePt t="123305" x="5886450" y="4297363"/>
          <p14:tracePt t="123310" x="5908675" y="4202113"/>
          <p14:tracePt t="123336" x="5908675" y="3922713"/>
          <p14:tracePt t="123339" x="5908675" y="3833813"/>
          <p14:tracePt t="123369" x="5780088" y="3649663"/>
          <p14:tracePt t="123371" x="5751513" y="3616325"/>
          <p14:tracePt t="123404" x="5673725" y="3514725"/>
          <p14:tracePt t="123438" x="5529263" y="3381375"/>
          <p14:tracePt t="123471" x="5294313" y="3163888"/>
          <p14:tracePt t="123505" x="5054600" y="3024188"/>
          <p14:tracePt t="123509" x="4948238" y="2986088"/>
          <p14:tracePt t="123538" x="4741863" y="2928938"/>
          <p14:tracePt t="123541" x="4675188" y="2928938"/>
          <p14:tracePt t="123571" x="4424363" y="2913063"/>
          <p14:tracePt t="123606" x="4178300" y="2913063"/>
          <p14:tracePt t="123637" x="3887788" y="2913063"/>
          <p14:tracePt t="123671" x="3609975" y="2997200"/>
          <p14:tracePt t="123704" x="3403600" y="3113088"/>
          <p14:tracePt t="123708" x="3370263" y="3146425"/>
          <p14:tracePt t="123738" x="3268663" y="3281363"/>
          <p14:tracePt t="123741" x="3257550" y="3325813"/>
          <p14:tracePt t="123771" x="3113088" y="3594100"/>
          <p14:tracePt t="123805" x="3046413" y="3849688"/>
          <p14:tracePt t="123838" x="3046413" y="4146550"/>
          <p14:tracePt t="123871" x="3095625" y="4525963"/>
          <p14:tracePt t="123904" x="3297238" y="4883150"/>
          <p14:tracePt t="123908" x="3352800" y="4960938"/>
          <p14:tracePt t="123937" x="3521075" y="5167313"/>
          <p14:tracePt t="123940" x="3576638" y="5218113"/>
          <p14:tracePt t="123972" x="3900488" y="5384800"/>
          <p14:tracePt t="124004" x="4402138" y="5468938"/>
          <p14:tracePt t="124038" x="4903788" y="5551488"/>
          <p14:tracePt t="124071" x="5183188" y="5551488"/>
          <p14:tracePt t="124077" x="5249863" y="5540375"/>
          <p14:tracePt t="124104" x="5378450" y="5473700"/>
          <p14:tracePt t="124109" x="5411788" y="5462588"/>
          <p14:tracePt t="124138" x="5611813" y="5295900"/>
          <p14:tracePt t="124140" x="5684838" y="5218113"/>
          <p14:tracePt t="124172" x="5773738" y="4905375"/>
          <p14:tracePt t="124205" x="5829300" y="4603750"/>
          <p14:tracePt t="124238" x="5846763" y="4413250"/>
          <p14:tracePt t="124271" x="5846763" y="4140200"/>
          <p14:tracePt t="124275" x="5846763" y="4095750"/>
          <p14:tracePt t="124304" x="5762625" y="3878263"/>
          <p14:tracePt t="124308" x="5746750" y="3849688"/>
          <p14:tracePt t="124337" x="5651500" y="3722688"/>
          <p14:tracePt t="124340" x="5600700" y="3671888"/>
          <p14:tracePt t="124373" x="5473700" y="3543300"/>
          <p14:tracePt t="124404" x="5176838" y="3376613"/>
          <p14:tracePt t="124437" x="4841875" y="3303588"/>
          <p14:tracePt t="124472" x="4513263" y="3263900"/>
          <p14:tracePt t="124475" x="4462463" y="3263900"/>
          <p14:tracePt t="124504" x="4278313" y="3230563"/>
          <p14:tracePt t="124508" x="4211638" y="3214688"/>
          <p14:tracePt t="124537" x="4100513" y="3197225"/>
          <p14:tracePt t="124540" x="4056063" y="3208338"/>
          <p14:tracePt t="124573" x="3692525" y="3448050"/>
          <p14:tracePt t="124605" x="3397250" y="3727450"/>
          <p14:tracePt t="124638" x="3308350" y="3800475"/>
          <p14:tracePt t="124671" x="3230563" y="3956050"/>
          <p14:tracePt t="124704" x="3197225" y="4173538"/>
          <p14:tracePt t="124708" x="3197225" y="4264025"/>
          <p14:tracePt t="124737" x="3197225" y="4446588"/>
          <p14:tracePt t="124740" x="3197225" y="4514850"/>
          <p14:tracePt t="124773" x="3246438" y="4838700"/>
          <p14:tracePt t="124804" x="3397250" y="5160963"/>
          <p14:tracePt t="124837" x="3643313" y="5424488"/>
          <p14:tracePt t="124871" x="3933825" y="5535613"/>
          <p14:tracePt t="124904" x="4140200" y="5535613"/>
          <p14:tracePt t="124908" x="4206875" y="5535613"/>
          <p14:tracePt t="124937" x="4406900" y="5535613"/>
          <p14:tracePt t="124940" x="4457700" y="5535613"/>
          <p14:tracePt t="124972" x="4657725" y="5322888"/>
          <p14:tracePt t="125004" x="4837113" y="4927600"/>
          <p14:tracePt t="125037" x="4852988" y="4648200"/>
          <p14:tracePt t="125045" x="4852988" y="4597400"/>
          <p14:tracePt t="125071" x="4852988" y="4397375"/>
          <p14:tracePt t="125104" x="4826000" y="4117975"/>
          <p14:tracePt t="125108" x="4803775" y="4051300"/>
          <p14:tracePt t="125138" x="4675188" y="3827463"/>
          <p14:tracePt t="125141" x="4641850" y="3794125"/>
          <p14:tracePt t="125171" x="4451350" y="3605213"/>
          <p14:tracePt t="125204" x="4284663" y="3498850"/>
          <p14:tracePt t="125238" x="4217988" y="3414713"/>
          <p14:tracePt t="125244" x="4200525" y="3414713"/>
          <p14:tracePt t="125312" x="4189413" y="3421063"/>
          <p14:tracePt t="125320" x="4162425" y="3436938"/>
          <p14:tracePt t="125339" x="4151313" y="3448050"/>
          <p14:tracePt t="125371" x="4133850" y="3459163"/>
          <p14:tracePt t="125582" x="0" y="0"/>
        </p14:tracePtLst>
        <p14:tracePtLst>
          <p14:tracePt t="127096" x="641350" y="4537075"/>
          <p14:tracePt t="127248" x="669925" y="4537075"/>
          <p14:tracePt t="127256" x="681038" y="4537075"/>
          <p14:tracePt t="127271" x="752475" y="4541838"/>
          <p14:tracePt t="127304" x="892175" y="4559300"/>
          <p14:tracePt t="127337" x="1065213" y="4592638"/>
          <p14:tracePt t="127371" x="1177925" y="4603750"/>
          <p14:tracePt t="127375" x="1227138" y="4603750"/>
          <p14:tracePt t="127404" x="1293813" y="4603750"/>
          <p14:tracePt t="127696" x="1304925" y="4603750"/>
          <p14:tracePt t="127710" x="0" y="0"/>
        </p14:tracePtLst>
        <p14:tracePtLst>
          <p14:tracePt t="128476" x="5913438" y="4687888"/>
          <p14:tracePt t="128516" x="5986463" y="4687888"/>
          <p14:tracePt t="128524" x="6053138" y="4687888"/>
          <p14:tracePt t="128537" x="6142038" y="4687888"/>
          <p14:tracePt t="128540" x="6208713" y="4687888"/>
          <p14:tracePt t="128572" x="6918325" y="4687888"/>
          <p14:tracePt t="128604" x="7286625" y="4687888"/>
          <p14:tracePt t="128914" x="0" y="0"/>
        </p14:tracePtLst>
        <p14:tracePtLst>
          <p14:tracePt t="129852" x="7419975" y="5218113"/>
          <p14:tracePt t="129856" x="7415213" y="5207000"/>
          <p14:tracePt t="129868" x="7415213" y="5195888"/>
          <p14:tracePt t="129878" x="7415213" y="5183188"/>
          <p14:tracePt t="129904" x="7415213" y="5100638"/>
          <p14:tracePt t="129908" x="7415213" y="5067300"/>
          <p14:tracePt t="129937" x="7442200" y="4905375"/>
          <p14:tracePt t="129940" x="7442200" y="4854575"/>
          <p14:tracePt t="129972" x="7459663" y="4625975"/>
          <p14:tracePt t="130004" x="7324725" y="4397375"/>
          <p14:tracePt t="130038" x="7191375" y="4251325"/>
          <p14:tracePt t="130071" x="7113588" y="4206875"/>
          <p14:tracePt t="130116" x="7085013" y="4206875"/>
          <p14:tracePt t="130138" x="7046913" y="4206875"/>
          <p14:tracePt t="130140" x="7029450" y="4191000"/>
          <p14:tracePt t="130172" x="6945313" y="4191000"/>
          <p14:tracePt t="130204" x="6789738" y="4229100"/>
          <p14:tracePt t="130237" x="6723063" y="4279900"/>
          <p14:tracePt t="130245" x="6711950" y="4297363"/>
          <p14:tracePt t="130271" x="6667500" y="4379913"/>
          <p14:tracePt t="130304" x="6623050" y="4537075"/>
          <p14:tracePt t="130308" x="6583363" y="4637088"/>
          <p14:tracePt t="130337" x="6583363" y="4821238"/>
          <p14:tracePt t="130341" x="6583363" y="4865688"/>
          <p14:tracePt t="130371" x="6661150" y="5045075"/>
          <p14:tracePt t="130404" x="6867525" y="5218113"/>
          <p14:tracePt t="130437" x="6967538" y="5262563"/>
          <p14:tracePt t="130471" x="7140575" y="5262563"/>
          <p14:tracePt t="130504" x="7242175" y="5251450"/>
          <p14:tracePt t="130507" x="7291388" y="5233988"/>
          <p14:tracePt t="130538" x="7358063" y="5189538"/>
          <p14:tracePt t="130541" x="7375525" y="5178425"/>
          <p14:tracePt t="130571" x="7375525" y="5049838"/>
          <p14:tracePt t="130604" x="7364413" y="4803775"/>
          <p14:tracePt t="130639" x="7264400" y="4603750"/>
          <p14:tracePt t="130644" x="7246938" y="4570413"/>
          <p14:tracePt t="130671" x="7169150" y="4475163"/>
          <p14:tracePt t="130704" x="7073900" y="4330700"/>
          <p14:tracePt t="130708" x="7058025" y="4264025"/>
          <p14:tracePt t="130739" x="6978650" y="4184650"/>
          <p14:tracePt t="130771" x="6911975" y="4184650"/>
          <p14:tracePt t="130804" x="6716713" y="4213225"/>
          <p14:tracePt t="130838" x="6616700" y="4413250"/>
          <p14:tracePt t="130871" x="6543675" y="4699000"/>
          <p14:tracePt t="130904" x="6543675" y="4927600"/>
          <p14:tracePt t="130908" x="6554788" y="4976813"/>
          <p14:tracePt t="130938" x="6689725" y="5078413"/>
          <p14:tracePt t="130941" x="6761163" y="5111750"/>
          <p14:tracePt t="130971" x="6862763" y="5138738"/>
          <p14:tracePt t="131004" x="6911975" y="5138738"/>
          <p14:tracePt t="131038" x="6967538" y="5133975"/>
          <p14:tracePt t="131071" x="7018338" y="5094288"/>
          <p14:tracePt t="131104" x="7051675" y="4994275"/>
          <p14:tracePt t="131138" x="7051675" y="4949825"/>
          <p14:tracePt t="131171" x="7062788" y="4938713"/>
          <p14:tracePt t="131270" x="0" y="0"/>
        </p14:tracePtLst>
        <p14:tracePtLst>
          <p14:tracePt t="180571" x="6019800" y="4827588"/>
          <p14:tracePt t="180628" x="6064250" y="4827588"/>
          <p14:tracePt t="180637" x="6075363" y="4827588"/>
          <p14:tracePt t="180643" x="6092825" y="4827588"/>
          <p14:tracePt t="180671" x="6103938" y="4827588"/>
          <p14:tracePt t="180704" x="6126163" y="4827588"/>
          <p14:tracePt t="180709" x="6153150" y="4827588"/>
          <p14:tracePt t="180737" x="6299200" y="4838700"/>
          <p14:tracePt t="180741" x="6388100" y="4838700"/>
          <p14:tracePt t="180772" x="6527800" y="4854575"/>
          <p14:tracePt t="180804" x="6588125" y="4854575"/>
          <p14:tracePt t="180838" x="6705600" y="4854575"/>
          <p14:tracePt t="180871" x="6878638" y="4854575"/>
          <p14:tracePt t="180904" x="6934200" y="4803775"/>
          <p14:tracePt t="180909" x="6945313" y="4776788"/>
          <p14:tracePt t="180937" x="6945313" y="4710113"/>
          <p14:tracePt t="180941" x="6945313" y="4699000"/>
          <p14:tracePt t="180972" x="6945313" y="4630738"/>
          <p14:tracePt t="181005" x="6945313" y="4581525"/>
          <p14:tracePt t="181037" x="6945313" y="4564063"/>
          <p14:tracePt t="181071" x="6818313" y="4492625"/>
          <p14:tracePt t="181076" x="6767513" y="4475163"/>
          <p14:tracePt t="181105" x="6694488" y="4441825"/>
          <p14:tracePt t="181108" x="6683375" y="4430713"/>
          <p14:tracePt t="181172" x="6667500" y="4430713"/>
          <p14:tracePt t="181220" x="6638925" y="4430713"/>
          <p14:tracePt t="181229" x="6627813" y="4430713"/>
          <p14:tracePt t="181237" x="6627813" y="4452938"/>
          <p14:tracePt t="181271" x="6627813" y="4530725"/>
          <p14:tracePt t="181305" x="6678613" y="4592638"/>
          <p14:tracePt t="181337" x="6856413" y="4592638"/>
          <p14:tracePt t="181340" x="6884988" y="4592638"/>
          <p14:tracePt t="181372" x="6967538" y="4592638"/>
          <p14:tracePt t="181404" x="6978650" y="4592638"/>
          <p14:tracePt t="181522" x="0" y="0"/>
        </p14:tracePtLst>
        <p14:tracePtLst>
          <p14:tracePt t="182079" x="3989388" y="4375150"/>
          <p14:tracePt t="182135" x="3978275" y="4375150"/>
          <p14:tracePt t="182167" x="3960813" y="4335463"/>
          <p14:tracePt t="182174" x="3960813" y="4324350"/>
          <p14:tracePt t="182202" x="3944938" y="4140200"/>
          <p14:tracePt t="182235" x="3944938" y="3911600"/>
          <p14:tracePt t="182238" x="3944938" y="3822700"/>
          <p14:tracePt t="182269" x="3960813" y="3598863"/>
          <p14:tracePt t="182271" x="3978275" y="3549650"/>
          <p14:tracePt t="182302" x="4005263" y="3392488"/>
          <p14:tracePt t="182337" x="4022725" y="3365500"/>
          <p14:tracePt t="182408" x="4022725" y="3370263"/>
          <p14:tracePt t="182423" x="4022725" y="3398838"/>
          <p14:tracePt t="182437" x="4022725" y="3414713"/>
          <p14:tracePt t="182440" x="4022725" y="3425825"/>
          <p14:tracePt t="182468" x="0" y="0"/>
        </p14:tracePtLst>
        <p14:tracePtLst>
          <p14:tracePt t="182768" x="4060825" y="3871913"/>
          <p14:tracePt t="182772" x="4060825" y="3783013"/>
          <p14:tracePt t="182779" x="4060825" y="3687763"/>
          <p14:tracePt t="182804" x="4060825" y="3487738"/>
          <p14:tracePt t="182808" x="4060825" y="3421063"/>
          <p14:tracePt t="182839" x="4071938" y="3230563"/>
          <p14:tracePt t="182871" x="4089400" y="3146425"/>
          <p14:tracePt t="182904" x="4089400" y="3074988"/>
          <p14:tracePt t="182998" x="0" y="0"/>
        </p14:tracePtLst>
        <p14:tracePtLst>
          <p14:tracePt t="183243" x="3543300" y="3756025"/>
          <p14:tracePt t="183254" x="3514725" y="3744913"/>
          <p14:tracePt t="183269" x="3497263" y="3744913"/>
          <p14:tracePt t="183271" x="3486150" y="3744913"/>
          <p14:tracePt t="183303" x="3459163" y="3705225"/>
          <p14:tracePt t="183336" x="3408363" y="3509963"/>
          <p14:tracePt t="183369" x="3408363" y="3241675"/>
          <p14:tracePt t="183404" x="3408363" y="3108325"/>
          <p14:tracePt t="183409" x="3408363" y="3090863"/>
          <p14:tracePt t="183496" x="3419475" y="3090863"/>
          <p14:tracePt t="183504" x="3419475" y="3146425"/>
          <p14:tracePt t="183510" x="0" y="0"/>
        </p14:tracePtLst>
        <p14:tracePtLst>
          <p14:tracePt t="183755" x="3514725" y="3738563"/>
          <p14:tracePt t="183766" x="3503613" y="3727450"/>
          <p14:tracePt t="183782" x="3503613" y="3687763"/>
          <p14:tracePt t="183802" x="3503613" y="3594100"/>
          <p14:tracePt t="183835" x="3514725" y="3336925"/>
          <p14:tracePt t="183871" x="3548063" y="3146425"/>
          <p14:tracePt t="183976" x="3559175" y="3152775"/>
          <p14:tracePt t="183990" x="0" y="0"/>
        </p14:tracePtLst>
        <p14:tracePtLst>
          <p14:tracePt t="184384" x="4513263" y="4011613"/>
          <p14:tracePt t="184387" x="4541838" y="4000500"/>
          <p14:tracePt t="184394" x="4552950" y="4000500"/>
          <p14:tracePt t="184404" x="4552950" y="3978275"/>
          <p14:tracePt t="184408" x="4552950" y="3944938"/>
          <p14:tracePt t="184436" x="4552950" y="3878263"/>
          <p14:tracePt t="184472" x="4619625" y="3632200"/>
          <p14:tracePt t="184504" x="4675188" y="3392488"/>
          <p14:tracePt t="184537" x="4741863" y="3159125"/>
          <p14:tracePt t="184572" x="4759325" y="3097213"/>
          <p14:tracePt t="184664" x="4759325" y="3101975"/>
          <p14:tracePt t="184680" x="4759325" y="3119438"/>
          <p14:tracePt t="184701" x="4775200" y="3186113"/>
          <p14:tracePt t="184702" x="4775200" y="3236913"/>
          <p14:tracePt t="184703" x="0" y="0"/>
        </p14:tracePtLst>
        <p14:tracePtLst>
          <p14:tracePt t="185108" x="4781550" y="3778250"/>
          <p14:tracePt t="185117" x="4770438" y="3778250"/>
          <p14:tracePt t="185138" x="4770438" y="3771900"/>
          <p14:tracePt t="185141" x="4770438" y="3744913"/>
          <p14:tracePt t="185171" x="4770438" y="3432175"/>
          <p14:tracePt t="185204" x="4770438" y="3203575"/>
          <p14:tracePt t="185238" x="4770438" y="3101975"/>
          <p14:tracePt t="185271" x="4770438" y="3086100"/>
          <p14:tracePt t="185302" x="0" y="0"/>
        </p14:tracePtLst>
        <p14:tracePtLst>
          <p14:tracePt t="189824" x="3609975" y="3978275"/>
          <p14:tracePt t="189880" x="3581400" y="3962400"/>
          <p14:tracePt t="189887" x="3570288" y="3962400"/>
          <p14:tracePt t="189904" x="3570288" y="3906838"/>
          <p14:tracePt t="189937" x="3570288" y="3632200"/>
          <p14:tracePt t="189971" x="3570288" y="3354388"/>
          <p14:tracePt t="189975" x="3570288" y="3308350"/>
          <p14:tracePt t="190004" x="3570288" y="3203575"/>
          <p14:tracePt t="190007" x="3570288" y="3192463"/>
          <p14:tracePt t="190037" x="3570288" y="3163888"/>
          <p14:tracePt t="190040" x="3559175" y="3152775"/>
          <p14:tracePt t="190198" x="0" y="0"/>
        </p14:tracePtLst>
        <p14:tracePtLst>
          <p14:tracePt t="190703" x="4730750" y="4095750"/>
          <p14:tracePt t="190706" x="4730750" y="4079875"/>
          <p14:tracePt t="190720" x="4730750" y="4067175"/>
          <p14:tracePt t="190739" x="4730750" y="3995738"/>
          <p14:tracePt t="190771" x="4730750" y="3727450"/>
          <p14:tracePt t="190775" x="4748213" y="3676650"/>
          <p14:tracePt t="190804" x="4748213" y="3498850"/>
          <p14:tracePt t="190808" x="4764088" y="3448050"/>
          <p14:tracePt t="190839" x="4764088" y="3314700"/>
          <p14:tracePt t="190871" x="4781550" y="3241675"/>
          <p14:tracePt t="190982" x="0" y="0"/>
        </p14:tracePtLst>
        <p14:tracePtLst>
          <p14:tracePt t="240717" x="1211263" y="4275138"/>
          <p14:tracePt t="240721" x="1222375" y="4291013"/>
          <p14:tracePt t="240724" x="1255713" y="4319588"/>
          <p14:tracePt t="240731" x="1322388" y="4352925"/>
          <p14:tracePt t="240739" x="1355725" y="4368800"/>
          <p14:tracePt t="240769" x="1522413" y="4435475"/>
          <p14:tracePt t="240771" x="1590675" y="4435475"/>
          <p14:tracePt t="240802" x="1890713" y="4492625"/>
          <p14:tracePt t="240835" x="2119313" y="4525963"/>
          <p14:tracePt t="240869" x="2243138" y="4519613"/>
          <p14:tracePt t="240902" x="2343150" y="4464050"/>
          <p14:tracePt t="240937" x="2398713" y="4357688"/>
          <p14:tracePt t="240941" x="2416175" y="4268788"/>
          <p14:tracePt t="240971" x="2432050" y="4011613"/>
          <p14:tracePt t="241004" x="2432050" y="3760788"/>
          <p14:tracePt t="241038" x="2416175" y="3711575"/>
          <p14:tracePt t="241076" x="2398713" y="3698875"/>
          <p14:tracePt t="241104" x="2270125" y="3760788"/>
          <p14:tracePt t="241108" x="2198688" y="3794125"/>
          <p14:tracePt t="241137" x="2008188" y="3867150"/>
          <p14:tracePt t="241140" x="1908175" y="3906838"/>
          <p14:tracePt t="241172" x="1617663" y="4033838"/>
          <p14:tracePt t="241204" x="1473200" y="4157663"/>
          <p14:tracePt t="241238" x="1444625" y="4257675"/>
          <p14:tracePt t="241271" x="1444625" y="4486275"/>
          <p14:tracePt t="241304" x="1624013" y="4732338"/>
          <p14:tracePt t="241309" x="1673225" y="4748213"/>
          <p14:tracePt t="241337" x="1897063" y="4876800"/>
          <p14:tracePt t="241341" x="1941513" y="4894263"/>
          <p14:tracePt t="241371" x="2041525" y="4921250"/>
          <p14:tracePt t="241404" x="2052638" y="4921250"/>
          <p14:tracePt t="241437" x="2097088" y="4814888"/>
          <p14:tracePt t="241441" x="2147888" y="4799013"/>
          <p14:tracePt t="241471" x="2165350" y="4564063"/>
          <p14:tracePt t="241504" x="2165350" y="4313238"/>
          <p14:tracePt t="241537" x="2136775" y="4217988"/>
          <p14:tracePt t="241571" x="2052638" y="4129088"/>
          <p14:tracePt t="241604" x="1857375" y="4062413"/>
          <p14:tracePt t="241608" x="1824038" y="4033838"/>
          <p14:tracePt t="241637" x="1768475" y="4006850"/>
          <p14:tracePt t="241641" x="1724025" y="4006850"/>
          <p14:tracePt t="241671" x="1568450" y="4106863"/>
          <p14:tracePt t="241705" x="1439863" y="4235450"/>
          <p14:tracePt t="241737" x="1389063" y="4413250"/>
          <p14:tracePt t="241771" x="1389063" y="4687888"/>
          <p14:tracePt t="241804" x="1450975" y="4883150"/>
          <p14:tracePt t="241808" x="1500188" y="4938713"/>
          <p14:tracePt t="241837" x="1746250" y="5027613"/>
          <p14:tracePt t="241840" x="1841500" y="5049838"/>
          <p14:tracePt t="241871" x="2097088" y="5022850"/>
          <p14:tracePt t="241905" x="2287588" y="4810125"/>
          <p14:tracePt t="241937" x="2309813" y="4508500"/>
          <p14:tracePt t="241970" x="2220913" y="4229100"/>
          <p14:tracePt t="242004" x="1868488" y="3900488"/>
          <p14:tracePt t="242007" x="1735138" y="3833813"/>
          <p14:tracePt t="242037" x="1500188" y="3733800"/>
          <p14:tracePt t="242040" x="1489075" y="3733800"/>
          <p14:tracePt t="242071" x="1333500" y="3811588"/>
          <p14:tracePt t="242105" x="1182688" y="4000500"/>
          <p14:tracePt t="242137" x="1087438" y="4124325"/>
          <p14:tracePt t="242171" x="1087438" y="4240213"/>
          <p14:tracePt t="242204" x="1087438" y="4251325"/>
          <p14:tracePt t="242238" x="1143000" y="4240213"/>
          <p14:tracePt t="242241" x="1204913" y="4140200"/>
          <p14:tracePt t="242271" x="1249363" y="4033838"/>
          <p14:tracePt t="242304" x="1293813" y="4022725"/>
          <p14:tracePt t="242358" x="0" y="0"/>
        </p14:tracePtLst>
        <p14:tracePtLst>
          <p14:tracePt t="243021" x="6310313" y="4754563"/>
          <p14:tracePt t="243023" x="6326188" y="4754563"/>
          <p14:tracePt t="243038" x="6337300" y="4754563"/>
          <p14:tracePt t="243055" x="6365875" y="4770438"/>
          <p14:tracePt t="243069" x="6432550" y="4770438"/>
          <p14:tracePt t="243071" x="6483350" y="4787900"/>
          <p14:tracePt t="243102" x="6738938" y="4821238"/>
          <p14:tracePt t="243136" x="7058025" y="4821238"/>
          <p14:tracePt t="243170" x="7219950" y="4754563"/>
          <p14:tracePt t="243202" x="7269163" y="4703763"/>
          <p14:tracePt t="243237" x="7269163" y="4619625"/>
          <p14:tracePt t="243242" x="7269163" y="4608513"/>
          <p14:tracePt t="243248" x="7269163" y="4581525"/>
          <p14:tracePt t="243271" x="7180263" y="4486275"/>
          <p14:tracePt t="243304" x="6973888" y="4368800"/>
          <p14:tracePt t="243337" x="6738938" y="4319588"/>
          <p14:tracePt t="243371" x="6488113" y="4319588"/>
          <p14:tracePt t="243376" x="6399213" y="4330700"/>
          <p14:tracePt t="243404" x="6315075" y="4441825"/>
          <p14:tracePt t="243407" x="6315075" y="4470400"/>
          <p14:tracePt t="243439" x="6315075" y="4643438"/>
          <p14:tracePt t="243471" x="6421438" y="4843463"/>
          <p14:tracePt t="243504" x="6683375" y="4943475"/>
          <p14:tracePt t="243538" x="6951663" y="4943475"/>
          <p14:tracePt t="243571" x="7107238" y="4921250"/>
          <p14:tracePt t="243604" x="7202488" y="4776788"/>
          <p14:tracePt t="243607" x="7202488" y="4687888"/>
          <p14:tracePt t="243638" x="7173913" y="4497388"/>
          <p14:tracePt t="243641" x="7158038" y="4470400"/>
          <p14:tracePt t="243671" x="7080250" y="4402138"/>
          <p14:tracePt t="243704" x="6794500" y="4537075"/>
          <p14:tracePt t="243738" x="6588125" y="4692650"/>
          <p14:tracePt t="243771" x="6527800" y="4748213"/>
          <p14:tracePt t="243804" x="6532563" y="4776788"/>
          <p14:tracePt t="243838" x="6588125" y="4776788"/>
          <p14:tracePt t="243841" x="6599238" y="4776788"/>
          <p14:tracePt t="243871" x="6656388" y="4770438"/>
          <p14:tracePt t="243904" x="6667500" y="4754563"/>
          <p14:tracePt t="243958" x="0" y="0"/>
        </p14:tracePtLst>
        <p14:tracePtLst>
          <p14:tracePt t="266116" x="1143000" y="4475163"/>
          <p14:tracePt t="266139" x="1149350" y="4486275"/>
          <p14:tracePt t="266156" x="1160463" y="4497388"/>
          <p14:tracePt t="266172" x="1177925" y="4525963"/>
          <p14:tracePt t="266204" x="1244600" y="4581525"/>
          <p14:tracePt t="266238" x="1311275" y="4608513"/>
          <p14:tracePt t="266271" x="1395413" y="4608513"/>
          <p14:tracePt t="266276" x="1406525" y="4637088"/>
          <p14:tracePt t="266305" x="1511300" y="4637088"/>
          <p14:tracePt t="266309" x="1539875" y="4637088"/>
          <p14:tracePt t="266337" x="1639888" y="4637088"/>
          <p14:tracePt t="266341" x="1668463" y="4637088"/>
          <p14:tracePt t="266371" x="1830388" y="4597400"/>
          <p14:tracePt t="266404" x="2008188" y="4530725"/>
          <p14:tracePt t="266437" x="2092325" y="4475163"/>
          <p14:tracePt t="266470" x="2198688" y="4352925"/>
          <p14:tracePt t="266504" x="2232025" y="4173538"/>
          <p14:tracePt t="266508" x="2232025" y="4106863"/>
          <p14:tracePt t="266537" x="2232025" y="3929063"/>
          <p14:tracePt t="266541" x="2232025" y="3900488"/>
          <p14:tracePt t="266571" x="2203450" y="3783013"/>
          <p14:tracePt t="266605" x="2125663" y="3676650"/>
          <p14:tracePt t="266637" x="1874838" y="3481388"/>
          <p14:tracePt t="266671" x="1808163" y="3454400"/>
          <p14:tracePt t="266705" x="1768475" y="3436938"/>
          <p14:tracePt t="266737" x="1684338" y="3448050"/>
          <p14:tracePt t="266740" x="1673225" y="3448050"/>
          <p14:tracePt t="266771" x="1646238" y="3448050"/>
          <p14:tracePt t="266804" x="1562100" y="3554413"/>
          <p14:tracePt t="266837" x="1439863" y="3756025"/>
          <p14:tracePt t="266871" x="1389063" y="3973513"/>
          <p14:tracePt t="266905" x="1373188" y="4206875"/>
          <p14:tracePt t="266937" x="1373188" y="4459288"/>
          <p14:tracePt t="266970" x="1462088" y="4614863"/>
          <p14:tracePt t="267004" x="1651000" y="4803775"/>
          <p14:tracePt t="267007" x="1684338" y="4832350"/>
          <p14:tracePt t="267037" x="1797050" y="4916488"/>
          <p14:tracePt t="267040" x="1830388" y="4965700"/>
          <p14:tracePt t="267071" x="1868488" y="4976813"/>
          <p14:tracePt t="267105" x="1908175" y="4976813"/>
          <p14:tracePt t="267137" x="2014538" y="4876800"/>
          <p14:tracePt t="267171" x="2097088" y="4737100"/>
          <p14:tracePt t="267205" x="2159000" y="4575175"/>
          <p14:tracePt t="267208" x="2159000" y="4508500"/>
          <p14:tracePt t="267237" x="2192338" y="4364038"/>
          <p14:tracePt t="267240" x="2192338" y="4335463"/>
          <p14:tracePt t="267272" x="2159000" y="4135438"/>
          <p14:tracePt t="267304" x="2052638" y="4033838"/>
          <p14:tracePt t="267337" x="1930400" y="3922713"/>
          <p14:tracePt t="267371" x="1728788" y="3856038"/>
          <p14:tracePt t="267376" x="1701800" y="3856038"/>
          <p14:tracePt t="267404" x="1557338" y="3771900"/>
          <p14:tracePt t="267408" x="1539875" y="3771900"/>
          <p14:tracePt t="267438" x="1528763" y="3760788"/>
          <p14:tracePt t="267473" x="1462088" y="3760788"/>
          <p14:tracePt t="267504" x="1366838" y="3900488"/>
          <p14:tracePt t="267537" x="1333500" y="4073525"/>
          <p14:tracePt t="267572" x="1366838" y="4330700"/>
          <p14:tracePt t="267576" x="1400175" y="4379913"/>
          <p14:tracePt t="267604" x="1517650" y="4530725"/>
          <p14:tracePt t="267608" x="1550988" y="4564063"/>
          <p14:tracePt t="267637" x="1746250" y="4670425"/>
          <p14:tracePt t="267640" x="1812925" y="4670425"/>
          <p14:tracePt t="267672" x="1970088" y="4721225"/>
          <p14:tracePt t="267704" x="2147888" y="4659313"/>
          <p14:tracePt t="267737" x="2276475" y="4564063"/>
          <p14:tracePt t="267771" x="2354263" y="4508500"/>
          <p14:tracePt t="267804" x="2432050" y="4386263"/>
          <p14:tracePt t="267808" x="2454275" y="4319588"/>
          <p14:tracePt t="267837" x="2465388" y="4173538"/>
          <p14:tracePt t="267840" x="2465388" y="4129088"/>
          <p14:tracePt t="267873" x="2465388" y="3900488"/>
          <p14:tracePt t="267904" x="2338388" y="3676650"/>
          <p14:tracePt t="267937" x="2236788" y="3476625"/>
          <p14:tracePt t="267971" x="2130425" y="3403600"/>
          <p14:tracePt t="268004" x="1835150" y="3330575"/>
          <p14:tracePt t="268008" x="1785938" y="3330575"/>
          <p14:tracePt t="268037" x="1624013" y="3330575"/>
          <p14:tracePt t="268040" x="1595438" y="3354388"/>
          <p14:tracePt t="268071" x="1444625" y="3503613"/>
          <p14:tracePt t="268104" x="1360488" y="3744913"/>
          <p14:tracePt t="268137" x="1327150" y="3973513"/>
          <p14:tracePt t="268144" x="1327150" y="4000500"/>
          <p14:tracePt t="268171" x="1327150" y="4162425"/>
          <p14:tracePt t="268204" x="1444625" y="4386263"/>
          <p14:tracePt t="268208" x="1477963" y="4435475"/>
          <p14:tracePt t="268238" x="1606550" y="4537075"/>
          <p14:tracePt t="268241" x="1701800" y="4575175"/>
          <p14:tracePt t="268272" x="2074863" y="4710113"/>
          <p14:tracePt t="268304" x="2325688" y="4732338"/>
          <p14:tracePt t="268337" x="2600325" y="4703763"/>
          <p14:tracePt t="268371" x="2828925" y="4581525"/>
          <p14:tracePt t="268376" x="2862263" y="4530725"/>
          <p14:tracePt t="268404" x="2957513" y="4330700"/>
          <p14:tracePt t="268407" x="2957513" y="4302125"/>
          <p14:tracePt t="268440" x="2957513" y="4044950"/>
          <p14:tracePt t="268471" x="2889250" y="3827463"/>
          <p14:tracePt t="268504" x="2740025" y="3638550"/>
          <p14:tracePt t="268538" x="2555875" y="3527425"/>
          <p14:tracePt t="268570" x="2320925" y="3436938"/>
          <p14:tracePt t="268604" x="2085975" y="3421063"/>
          <p14:tracePt t="268608" x="2041525" y="3421063"/>
          <p14:tracePt t="268638" x="1885950" y="3521075"/>
          <p14:tracePt t="268641" x="1779588" y="3632200"/>
          <p14:tracePt t="268671" x="1639888" y="3860800"/>
          <p14:tracePt t="268704" x="1590675" y="4033838"/>
          <p14:tracePt t="268738" x="1573213" y="4206875"/>
          <p14:tracePt t="268771" x="1573213" y="4402138"/>
          <p14:tracePt t="268804" x="1701800" y="4592638"/>
          <p14:tracePt t="268808" x="1752600" y="4643438"/>
          <p14:tracePt t="268837" x="1901825" y="4725988"/>
          <p14:tracePt t="268840" x="1952625" y="4743450"/>
          <p14:tracePt t="268871" x="1963738" y="4743450"/>
          <p14:tracePt t="268905" x="2008188" y="4703763"/>
          <p14:tracePt t="268938" x="2085975" y="4637088"/>
          <p14:tracePt t="268971" x="2147888" y="4519613"/>
          <p14:tracePt t="269004" x="2181225" y="4352925"/>
          <p14:tracePt t="269008" x="2181225" y="4302125"/>
          <p14:tracePt t="269037" x="2181225" y="4157663"/>
          <p14:tracePt t="269041" x="2181225" y="4113213"/>
          <p14:tracePt t="269071" x="2058988" y="3973513"/>
          <p14:tracePt t="269104" x="1908175" y="3816350"/>
          <p14:tracePt t="269137" x="1746250" y="3727450"/>
          <p14:tracePt t="269171" x="1695450" y="3711575"/>
          <p14:tracePt t="269204" x="1639888" y="3711575"/>
          <p14:tracePt t="269208" x="1606550" y="3711575"/>
          <p14:tracePt t="269237" x="1522413" y="3722688"/>
          <p14:tracePt t="269241" x="1511300" y="3733800"/>
          <p14:tracePt t="269272" x="1428750" y="3816350"/>
          <p14:tracePt t="269305" x="1366838" y="3917950"/>
          <p14:tracePt t="269337" x="1322388" y="4040188"/>
          <p14:tracePt t="269371" x="1304925" y="4229100"/>
          <p14:tracePt t="269405" x="1304925" y="4419600"/>
          <p14:tracePt t="269409" x="1316038" y="4492625"/>
          <p14:tracePt t="269437" x="1439863" y="4608513"/>
          <p14:tracePt t="269440" x="1473200" y="4643438"/>
          <p14:tracePt t="269471" x="1590675" y="4703763"/>
          <p14:tracePt t="269505" x="1612900" y="4703763"/>
          <p14:tracePt t="269538" x="1628775" y="4703763"/>
          <p14:tracePt t="269571" x="1724025" y="4692650"/>
          <p14:tracePt t="269576" x="1752600" y="4676775"/>
          <p14:tracePt t="269604" x="1846263" y="4637088"/>
          <p14:tracePt t="269608" x="1874838" y="4619625"/>
          <p14:tracePt t="269637" x="1930400" y="4608513"/>
          <p14:tracePt t="269640" x="1947863" y="4592638"/>
          <p14:tracePt t="269672" x="2014538" y="4525963"/>
          <p14:tracePt t="269705" x="2025650" y="4357688"/>
          <p14:tracePt t="269737" x="2003425" y="4191000"/>
          <p14:tracePt t="269771" x="1930400" y="4117975"/>
          <p14:tracePt t="269776" x="1919288" y="4106863"/>
          <p14:tracePt t="269804" x="1863725" y="4079875"/>
          <p14:tracePt t="269808" x="1852613" y="4079875"/>
          <p14:tracePt t="269837" x="1797050" y="4067175"/>
          <p14:tracePt t="270530" x="0" y="0"/>
        </p14:tracePtLst>
        <p14:tracePtLst>
          <p14:tracePt t="287807" x="1289050" y="4648200"/>
          <p14:tracePt t="287816" x="1304925" y="4637088"/>
          <p14:tracePt t="287837" x="1327150" y="4637088"/>
          <p14:tracePt t="287872" x="1344613" y="4637088"/>
          <p14:tracePt t="287904" x="1366838" y="4608513"/>
          <p14:tracePt t="287937" x="1450975" y="4541838"/>
          <p14:tracePt t="287971" x="1533525" y="4346575"/>
          <p14:tracePt t="288004" x="1550988" y="4135438"/>
          <p14:tracePt t="288008" x="1550988" y="4106863"/>
          <p14:tracePt t="288037" x="1550988" y="4017963"/>
          <p14:tracePt t="288040" x="1550988" y="3989388"/>
          <p14:tracePt t="288071" x="1495425" y="3867150"/>
          <p14:tracePt t="288104" x="1411288" y="3827463"/>
          <p14:tracePt t="288137" x="1327150" y="3827463"/>
          <p14:tracePt t="288171" x="1277938" y="3827463"/>
          <p14:tracePt t="288216" x="1266825" y="3827463"/>
          <p14:tracePt t="288238" x="1249363" y="3833813"/>
          <p14:tracePt t="288241" x="1249363" y="3844925"/>
          <p14:tracePt t="288271" x="1249363" y="4029075"/>
          <p14:tracePt t="288305" x="1366838" y="4368800"/>
          <p14:tracePt t="288337" x="1568450" y="4608513"/>
          <p14:tracePt t="288371" x="1612900" y="4625975"/>
          <p14:tracePt t="288404" x="1717675" y="4519613"/>
          <p14:tracePt t="288437" x="1830388" y="4206875"/>
          <p14:tracePt t="288471" x="1846263" y="4051300"/>
          <p14:tracePt t="288504" x="1846263" y="3984625"/>
          <p14:tracePt t="288508" x="1846263" y="3973513"/>
          <p14:tracePt t="288537" x="1846263" y="3962400"/>
          <p14:tracePt t="288540" x="1824038" y="3944938"/>
          <p14:tracePt t="288572" x="1757363" y="3944938"/>
          <p14:tracePt t="288604" x="1590675" y="3973513"/>
          <p14:tracePt t="288637" x="1550988" y="4011613"/>
          <p14:tracePt t="288684" x="1550988" y="4022725"/>
          <p14:tracePt t="288704" x="1550988" y="4040188"/>
          <p14:tracePt t="288748" x="1573213" y="4051300"/>
          <p14:tracePt t="288771" x="1606550" y="3967163"/>
          <p14:tracePt t="288804" x="1657350" y="3878263"/>
          <p14:tracePt t="288837" x="1657350" y="3844925"/>
          <p14:tracePt t="288871" x="1590675" y="3827463"/>
          <p14:tracePt t="288876" x="1568450" y="3827463"/>
          <p14:tracePt t="288904" x="1455738" y="3889375"/>
          <p14:tracePt t="288908" x="1444625" y="3922713"/>
          <p14:tracePt t="288937" x="1417638" y="3962400"/>
          <p14:tracePt t="288940" x="1417638" y="3989388"/>
          <p14:tracePt t="288972" x="1422400" y="4067175"/>
          <p14:tracePt t="289004" x="1606550" y="4224338"/>
          <p14:tracePt t="289037" x="1668463" y="4251325"/>
          <p14:tracePt t="289073" x="1739900" y="4184650"/>
          <p14:tracePt t="289077" x="1739900" y="4157663"/>
          <p14:tracePt t="289104" x="1785938" y="4095750"/>
          <p14:tracePt t="289107" x="1785938" y="4073525"/>
          <p14:tracePt t="289137" x="1785938" y="4033838"/>
          <p14:tracePt t="289140" x="1785938" y="4006850"/>
          <p14:tracePt t="289173" x="1746250" y="3906838"/>
          <p14:tracePt t="289204" x="1662113" y="3833813"/>
          <p14:tracePt t="289237" x="1612900" y="3833813"/>
          <p14:tracePt t="289271" x="1495425" y="4029075"/>
          <p14:tracePt t="289304" x="1473200" y="4368800"/>
          <p14:tracePt t="289308" x="1473200" y="4435475"/>
          <p14:tracePt t="289337" x="1517650" y="4503738"/>
          <p14:tracePt t="289340" x="1528763" y="4519613"/>
          <p14:tracePt t="289373" x="1557338" y="4552950"/>
          <p14:tracePt t="289404" x="1673225" y="4397375"/>
          <p14:tracePt t="289437" x="1706563" y="4217988"/>
          <p14:tracePt t="289471" x="1706563" y="4117975"/>
          <p14:tracePt t="289504" x="1706563" y="4067175"/>
          <p14:tracePt t="289537" x="1684338" y="4000500"/>
          <p14:tracePt t="289540" x="1668463" y="4000500"/>
          <p14:tracePt t="289571" x="1590675" y="4000500"/>
          <p14:tracePt t="289604" x="1389063" y="4135438"/>
          <p14:tracePt t="289637" x="1238250" y="4279900"/>
          <p14:tracePt t="289671" x="1222375" y="4424363"/>
          <p14:tracePt t="289704" x="1244600" y="4459288"/>
          <p14:tracePt t="289737" x="1450975" y="4430713"/>
          <p14:tracePt t="289742" x="1544638" y="4391025"/>
          <p14:tracePt t="289771" x="1785938" y="4229100"/>
          <p14:tracePt t="289804" x="1797050" y="4146550"/>
          <p14:tracePt t="289837" x="1797050" y="4067175"/>
          <p14:tracePt t="289871" x="1790700" y="4006850"/>
          <p14:tracePt t="289904" x="1624013" y="3956050"/>
          <p14:tracePt t="289908" x="1573213" y="3956050"/>
          <p14:tracePt t="289939" x="1400175" y="3956050"/>
          <p14:tracePt t="289971" x="1311275" y="4079875"/>
          <p14:tracePt t="290004" x="1293813" y="4191000"/>
          <p14:tracePt t="290038" x="1406525" y="4375150"/>
          <p14:tracePt t="290071" x="1557338" y="4413250"/>
          <p14:tracePt t="290104" x="1701800" y="4402138"/>
          <p14:tracePt t="290108" x="1735138" y="4368800"/>
          <p14:tracePt t="290138" x="1785938" y="4240213"/>
          <p14:tracePt t="290141" x="1785938" y="4224338"/>
          <p14:tracePt t="290171" x="1774825" y="4113213"/>
          <p14:tracePt t="290204" x="1668463" y="4017963"/>
          <p14:tracePt t="290238" x="1550988" y="3989388"/>
          <p14:tracePt t="290271" x="1466850" y="3989388"/>
          <p14:tracePt t="290304" x="1395413" y="4140200"/>
          <p14:tracePt t="290307" x="1395413" y="4151313"/>
          <p14:tracePt t="290337" x="1406525" y="4275138"/>
          <p14:tracePt t="290340" x="1439863" y="4341813"/>
          <p14:tracePt t="290371" x="1539875" y="4391025"/>
          <p14:tracePt t="290404" x="1679575" y="4308475"/>
          <p14:tracePt t="290438" x="1790700" y="4044950"/>
          <p14:tracePt t="290471" x="1790700" y="3962400"/>
          <p14:tracePt t="290504" x="1790700" y="3940175"/>
          <p14:tracePt t="290508" x="1768475" y="3922713"/>
          <p14:tracePt t="290537" x="1662113" y="3922713"/>
          <p14:tracePt t="290541" x="1635125" y="3922713"/>
          <p14:tracePt t="290572" x="1517650" y="3962400"/>
          <p14:tracePt t="290604" x="1484313" y="4062413"/>
          <p14:tracePt t="290637" x="1484313" y="4195763"/>
          <p14:tracePt t="290671" x="1506538" y="4224338"/>
          <p14:tracePt t="290705" x="1595438" y="4202113"/>
          <p14:tracePt t="290709" x="1624013" y="4184650"/>
          <p14:tracePt t="290737" x="1695450" y="4140200"/>
          <p14:tracePt t="290740" x="1706563" y="4129088"/>
          <p14:tracePt t="290771" x="1717675" y="4102100"/>
          <p14:tracePt t="290804" x="1717675" y="4022725"/>
          <p14:tracePt t="290837" x="1662113" y="3900488"/>
          <p14:tracePt t="290871" x="1606550" y="3878263"/>
          <p14:tracePt t="290905" x="1528763" y="3911600"/>
          <p14:tracePt t="290909" x="1511300" y="3956050"/>
          <p14:tracePt t="290937" x="1495425" y="4117975"/>
          <p14:tracePt t="290941" x="1495425" y="4168775"/>
          <p14:tracePt t="290971" x="1568450" y="4408488"/>
          <p14:tracePt t="291006" x="1651000" y="4508500"/>
          <p14:tracePt t="291037" x="1746250" y="4497388"/>
          <p14:tracePt t="291071" x="1897063" y="4302125"/>
          <p14:tracePt t="291104" x="1935163" y="4017963"/>
          <p14:tracePt t="291107" x="1935163" y="3989388"/>
          <p14:tracePt t="291137" x="1935163" y="3917950"/>
          <p14:tracePt t="291140" x="1930400" y="3900488"/>
          <p14:tracePt t="291179" x="1885950" y="3900488"/>
          <p14:tracePt t="291204" x="1735138" y="4017963"/>
          <p14:tracePt t="291237" x="1590675" y="4195763"/>
          <p14:tracePt t="291271" x="1573213" y="4297363"/>
          <p14:tracePt t="291304" x="1573213" y="4346575"/>
          <p14:tracePt t="291337" x="1612900" y="4364038"/>
          <p14:tracePt t="291340" x="1624013" y="4352925"/>
          <p14:tracePt t="291371" x="1824038" y="4191000"/>
          <p14:tracePt t="291376" x="1835150" y="4179888"/>
          <p14:tracePt t="291404" x="1863725" y="4095750"/>
          <p14:tracePt t="291408" x="1863725" y="4051300"/>
          <p14:tracePt t="291437" x="1863725" y="4029075"/>
          <p14:tracePt t="291440" x="1863725" y="4000500"/>
          <p14:tracePt t="291471" x="1819275" y="3973513"/>
          <p14:tracePt t="291504" x="1684338" y="3973513"/>
          <p14:tracePt t="291537" x="1539875" y="4117975"/>
          <p14:tracePt t="291571" x="1528763" y="4202113"/>
          <p14:tracePt t="291575" x="1528763" y="4213225"/>
          <p14:tracePt t="291604" x="1573213" y="4324350"/>
          <p14:tracePt t="291607" x="1584325" y="4335463"/>
          <p14:tracePt t="291637" x="1684338" y="4335463"/>
          <p14:tracePt t="291640" x="1695450" y="4335463"/>
          <p14:tracePt t="291674" x="1919288" y="4217988"/>
          <p14:tracePt t="291704" x="1952625" y="4102100"/>
          <p14:tracePt t="291737" x="1952625" y="4017963"/>
          <p14:tracePt t="291773" x="1912938" y="3978275"/>
          <p14:tracePt t="291777" x="1901825" y="3978275"/>
          <p14:tracePt t="291804" x="1835150" y="3978275"/>
          <p14:tracePt t="291807" x="1774825" y="4000500"/>
          <p14:tracePt t="291837" x="1728788" y="4095750"/>
          <p14:tracePt t="291840" x="1701800" y="4124325"/>
          <p14:tracePt t="291873" x="1701800" y="4191000"/>
          <p14:tracePt t="291952" x="1706563" y="4179888"/>
          <p14:tracePt t="292046" x="0" y="0"/>
        </p14:tracePtLst>
        <p14:tracePtLst>
          <p14:tracePt t="303363" x="3190875" y="2946400"/>
          <p14:tracePt t="303388" x="3197225" y="2946400"/>
          <p14:tracePt t="303404" x="3197225" y="2957513"/>
          <p14:tracePt t="303437" x="3213100" y="3068638"/>
          <p14:tracePt t="303471" x="3235325" y="3119438"/>
          <p14:tracePt t="303475" x="3252788" y="3130550"/>
          <p14:tracePt t="303504" x="3275013" y="3170238"/>
          <p14:tracePt t="303508" x="3302000" y="3181350"/>
          <p14:tracePt t="303537" x="3359150" y="3270250"/>
          <p14:tracePt t="303540" x="3375025" y="3281363"/>
          <p14:tracePt t="303571" x="3436938" y="3297238"/>
          <p14:tracePt t="303604" x="3452813" y="3308350"/>
          <p14:tracePt t="303637" x="3536950" y="3308350"/>
          <p14:tracePt t="303671" x="3865563" y="3381375"/>
          <p14:tracePt t="303675" x="3960813" y="3398838"/>
          <p14:tracePt t="303704" x="4129088" y="3414713"/>
          <p14:tracePt t="303708" x="4140200" y="3414713"/>
          <p14:tracePt t="303737" x="4240213" y="3414713"/>
          <p14:tracePt t="303740" x="4267200" y="3414713"/>
          <p14:tracePt t="303773" x="4395788" y="3414713"/>
          <p14:tracePt t="303804" x="4530725" y="3414713"/>
          <p14:tracePt t="303837" x="4635500" y="3370263"/>
          <p14:tracePt t="303871" x="4657725" y="3330575"/>
          <p14:tracePt t="303875" x="4686300" y="3303588"/>
          <p14:tracePt t="303904" x="4748213" y="3230563"/>
          <p14:tracePt t="303908" x="4759325" y="3214688"/>
          <p14:tracePt t="303937" x="4797425" y="3163888"/>
          <p14:tracePt t="303940" x="4797425" y="3152775"/>
          <p14:tracePt t="303973" x="4814888" y="3086100"/>
          <p14:tracePt t="304004" x="4814888" y="3001963"/>
          <p14:tracePt t="304037" x="4608513" y="2817813"/>
          <p14:tracePt t="304071" x="4424363" y="2678113"/>
          <p14:tracePt t="304104" x="4324350" y="2633663"/>
          <p14:tracePt t="304108" x="4313238" y="2633663"/>
          <p14:tracePt t="304145" x="4284663" y="2633663"/>
          <p14:tracePt t="304171" x="4233863" y="2633663"/>
          <p14:tracePt t="304204" x="4151313" y="2667000"/>
          <p14:tracePt t="304208" x="4140200" y="2684463"/>
          <p14:tracePt t="304237" x="4067175" y="2711450"/>
          <p14:tracePt t="304240" x="4056063" y="2722563"/>
          <p14:tracePt t="304271" x="4011613" y="2767013"/>
          <p14:tracePt t="304304" x="3927475" y="2990850"/>
          <p14:tracePt t="304337" x="3911600" y="3181350"/>
          <p14:tracePt t="304371" x="3922713" y="3330575"/>
          <p14:tracePt t="304375" x="3956050" y="3365500"/>
          <p14:tracePt t="304404" x="4067175" y="3459163"/>
          <p14:tracePt t="304408" x="4100513" y="3492500"/>
          <p14:tracePt t="304438" x="4206875" y="3538538"/>
          <p14:tracePt t="304442" x="4240213" y="3554413"/>
          <p14:tracePt t="304471" x="4395788" y="3621088"/>
          <p14:tracePt t="304504" x="4451350" y="3632200"/>
          <p14:tracePt t="304537" x="4530725" y="3632200"/>
          <p14:tracePt t="304571" x="4670425" y="3587750"/>
          <p14:tracePt t="304604" x="4808538" y="3521075"/>
          <p14:tracePt t="304607" x="4837113" y="3492500"/>
          <p14:tracePt t="304639" x="4903788" y="3436938"/>
          <p14:tracePt t="304672" x="4937125" y="3270250"/>
          <p14:tracePt t="304704" x="4903788" y="3052763"/>
          <p14:tracePt t="304738" x="4664075" y="2828925"/>
          <p14:tracePt t="304771" x="4502150" y="2700338"/>
          <p14:tracePt t="304804" x="4278313" y="2589213"/>
          <p14:tracePt t="304808" x="4229100" y="2578100"/>
          <p14:tracePt t="304838" x="4038600" y="2538413"/>
          <p14:tracePt t="304841" x="3944938" y="2500313"/>
          <p14:tracePt t="304872" x="3727450" y="2466975"/>
          <p14:tracePt t="304904" x="3475038" y="2466975"/>
          <p14:tracePt t="304938" x="3286125" y="2493963"/>
          <p14:tracePt t="304971" x="3146425" y="2566988"/>
          <p14:tracePt t="305004" x="3001963" y="2678113"/>
          <p14:tracePt t="305008" x="3001963" y="2689225"/>
          <p14:tracePt t="305037" x="2935288" y="2795588"/>
          <p14:tracePt t="305041" x="2935288" y="2813050"/>
          <p14:tracePt t="305071" x="2935288" y="2962275"/>
          <p14:tracePt t="305104" x="3163888" y="3263900"/>
          <p14:tracePt t="305138" x="3386138" y="3509963"/>
          <p14:tracePt t="305171" x="3532188" y="3632200"/>
          <p14:tracePt t="305204" x="3614738" y="3643313"/>
          <p14:tracePt t="305237" x="3776663" y="3643313"/>
          <p14:tracePt t="305240" x="3843338" y="3643313"/>
          <p14:tracePt t="305272" x="4117975" y="3643313"/>
          <p14:tracePt t="305304" x="4329113" y="3616325"/>
          <p14:tracePt t="305337" x="4468813" y="3571875"/>
          <p14:tracePt t="305371" x="4591050" y="3492500"/>
          <p14:tracePt t="305404" x="4602163" y="3454400"/>
          <p14:tracePt t="305408" x="4602163" y="3443288"/>
          <p14:tracePt t="305437" x="4602163" y="3414713"/>
          <p14:tracePt t="305441" x="4602163" y="3387725"/>
          <p14:tracePt t="305469" x="4602163" y="3376613"/>
          <p14:tracePt t="305758" x="0" y="0"/>
        </p14:tracePtLst>
        <p14:tracePtLst>
          <p14:tracePt t="308763" x="5283200" y="3694113"/>
          <p14:tracePt t="308772" x="5283200" y="3683000"/>
          <p14:tracePt t="308804" x="5205413" y="3638550"/>
          <p14:tracePt t="308837" x="5138738" y="3587750"/>
          <p14:tracePt t="308871" x="5072063" y="3425825"/>
          <p14:tracePt t="308876" x="5072063" y="3359150"/>
          <p14:tracePt t="308904" x="5003800" y="3208338"/>
          <p14:tracePt t="308907" x="4954588" y="3135313"/>
          <p14:tracePt t="308937" x="4865688" y="2974975"/>
          <p14:tracePt t="308940" x="4865688" y="2962275"/>
          <p14:tracePt t="308971" x="4865688" y="2946400"/>
          <p14:tracePt t="309004" x="4865688" y="2997200"/>
          <p14:tracePt t="309037" x="4865688" y="3170238"/>
          <p14:tracePt t="309071" x="4848225" y="3208338"/>
          <p14:tracePt t="309124" x="4837113" y="3225800"/>
          <p14:tracePt t="309202" x="0" y="0"/>
        </p14:tracePtLst>
        <p14:tracePtLst>
          <p14:tracePt t="309743" x="1455738" y="4452938"/>
          <p14:tracePt t="309746" x="1495425" y="4452938"/>
          <p14:tracePt t="309753" x="1506538" y="4452938"/>
          <p14:tracePt t="309771" x="1639888" y="4464050"/>
          <p14:tracePt t="309803" x="2014538" y="4525963"/>
          <p14:tracePt t="309836" x="2052638" y="4525963"/>
          <p14:tracePt t="309912" x="2063750" y="4525963"/>
          <p14:tracePt t="309928" x="2058988" y="4525963"/>
          <p14:tracePt t="309944" x="2014538" y="4525963"/>
          <p14:tracePt t="309971" x="1852613" y="4525963"/>
          <p14:tracePt t="310004" x="1752600" y="4525963"/>
          <p14:tracePt t="310231" x="1739900" y="4525963"/>
          <p14:tracePt t="310248" x="1662113" y="4514850"/>
          <p14:tracePt t="310271" x="1606550" y="4503738"/>
          <p14:tracePt t="310327" x="1590675" y="4503738"/>
          <p14:tracePt t="310344" x="1590675" y="4508500"/>
          <p14:tracePt t="310371" x="1735138" y="4625975"/>
          <p14:tracePt t="310404" x="1846263" y="4637088"/>
          <p14:tracePt t="310408" x="1863725" y="4637088"/>
          <p14:tracePt t="310437" x="1874838" y="4637088"/>
          <p14:tracePt t="310552" x="1835150" y="4637088"/>
          <p14:tracePt t="310560" x="1808163" y="4637088"/>
          <p14:tracePt t="310571" x="1797050" y="4637088"/>
          <p14:tracePt t="310602" x="1785938" y="4637088"/>
          <p14:tracePt t="310679" x="1785938" y="4648200"/>
          <p14:tracePt t="310687" x="1835150" y="4648200"/>
          <p14:tracePt t="310702" x="1879600" y="4665663"/>
          <p14:tracePt t="310736" x="1930400" y="4676775"/>
          <p14:tracePt t="310824" x="1941513" y="4676775"/>
          <p14:tracePt t="311000" x="1970088" y="4676775"/>
          <p14:tracePt t="311008" x="1985963" y="4676775"/>
          <p14:tracePt t="311048" x="1997075" y="4676775"/>
          <p14:tracePt t="311071" x="2008188" y="4676775"/>
          <p14:tracePt t="311105" x="2019300" y="4676775"/>
          <p14:tracePt t="311176" x="2036763" y="4676775"/>
          <p14:tracePt t="311207" x="2047875" y="4676775"/>
          <p14:tracePt t="311542" x="0" y="0"/>
        </p14:tracePtLst>
        <p14:tracePtLst>
          <p14:tracePt t="312287" x="3576638" y="3538538"/>
          <p14:tracePt t="312328" x="3576638" y="3527425"/>
          <p14:tracePt t="312393" x="3570288" y="3532188"/>
          <p14:tracePt t="312408" x="3559175" y="3549650"/>
          <p14:tracePt t="312424" x="3559175" y="3571875"/>
          <p14:tracePt t="312437" x="3559175" y="3587750"/>
          <p14:tracePt t="312441" x="3559175" y="3598863"/>
          <p14:tracePt t="312471" x="3548063" y="3609975"/>
          <p14:tracePt t="312504" x="3548063" y="3621088"/>
          <p14:tracePt t="312538" x="3548063" y="3660775"/>
          <p14:tracePt t="312571" x="3548063" y="3698875"/>
          <p14:tracePt t="312665" x="3548063" y="3711575"/>
          <p14:tracePt t="312696" x="3548063" y="3727450"/>
          <p14:tracePt t="312732" x="3548063" y="3738563"/>
          <p14:tracePt t="312765" x="3548063" y="3767138"/>
          <p14:tracePt t="312771" x="3548063" y="3778250"/>
          <p14:tracePt t="312804" x="3548063" y="3789363"/>
          <p14:tracePt t="312860" x="3548063" y="3805238"/>
          <p14:tracePt t="312892" x="3548063" y="3816350"/>
          <p14:tracePt t="312907" x="3514725" y="3844925"/>
          <p14:tracePt t="312938" x="3503613" y="3856038"/>
          <p14:tracePt t="312941" x="3503613" y="3871913"/>
          <p14:tracePt t="312971" x="3503613" y="3883025"/>
          <p14:tracePt t="313005" x="3492500" y="3922713"/>
          <p14:tracePt t="313037" x="3492500" y="3933825"/>
          <p14:tracePt t="313115" x="3492500" y="3951288"/>
          <p14:tracePt t="313132" x="3492500" y="3962400"/>
          <p14:tracePt t="313148" x="3492500" y="3973513"/>
          <p14:tracePt t="313244" x="3492500" y="3989388"/>
          <p14:tracePt t="313403" x="3492500" y="4011613"/>
          <p14:tracePt t="313412" x="3492500" y="4029075"/>
          <p14:tracePt t="313516" x="3492500" y="4040188"/>
          <p14:tracePt t="313532" x="3492500" y="4051300"/>
          <p14:tracePt t="314444" x="3475038" y="4051300"/>
          <p14:tracePt t="314794" x="0" y="0"/>
        </p14:tracePtLst>
        <p14:tracePtLst>
          <p14:tracePt t="318914" x="3681413" y="3443288"/>
          <p14:tracePt t="318957" x="3665538" y="3465513"/>
          <p14:tracePt t="318964" x="3665538" y="3476625"/>
          <p14:tracePt t="318971" x="3665538" y="3487738"/>
          <p14:tracePt t="319005" x="3665538" y="3638550"/>
          <p14:tracePt t="319037" x="3665538" y="3722688"/>
          <p14:tracePt t="319070" x="3665538" y="3744913"/>
          <p14:tracePt t="319132" x="3665538" y="3756025"/>
          <p14:tracePt t="319139" x="3665538" y="3771900"/>
          <p14:tracePt t="319171" x="3665538" y="3783013"/>
          <p14:tracePt t="319260" x="3665538" y="3794125"/>
          <p14:tracePt t="319307" x="3665538" y="3805238"/>
          <p14:tracePt t="319468" x="3665538" y="3800475"/>
          <p14:tracePt t="319476" x="3665538" y="3756025"/>
          <p14:tracePt t="319504" x="3636963" y="3687763"/>
          <p14:tracePt t="319507" x="3636963" y="3676650"/>
          <p14:tracePt t="319537" x="3625850" y="3587750"/>
          <p14:tracePt t="319571" x="3609975" y="3492500"/>
          <p14:tracePt t="319660" x="3609975" y="3514725"/>
          <p14:tracePt t="319668" x="3609975" y="3527425"/>
          <p14:tracePt t="319675" x="3609975" y="3554413"/>
          <p14:tracePt t="319702" x="3609975" y="3694113"/>
          <p14:tracePt t="319736" x="3609975" y="3811588"/>
          <p14:tracePt t="319738" x="3609975" y="3822700"/>
          <p14:tracePt t="319883" x="3598863" y="3816350"/>
          <p14:tracePt t="319899" x="3581400" y="3789363"/>
          <p14:tracePt t="319907" x="3581400" y="3778250"/>
          <p14:tracePt t="319936" x="3581400" y="3671888"/>
          <p14:tracePt t="319970" x="3570288" y="3621088"/>
          <p14:tracePt t="320075" x="3570288" y="3638550"/>
          <p14:tracePt t="320104" x="3570288" y="3727450"/>
          <p14:tracePt t="320108" x="3570288" y="3738563"/>
          <p14:tracePt t="320137" x="3570288" y="3805238"/>
          <p14:tracePt t="320269" x="3554413" y="3783013"/>
          <p14:tracePt t="320276" x="3554413" y="3756025"/>
          <p14:tracePt t="320304" x="3509963" y="3698875"/>
          <p14:tracePt t="320307" x="3509963" y="3683000"/>
          <p14:tracePt t="320337" x="3497263" y="3616325"/>
          <p14:tracePt t="320371" x="3497263" y="3594100"/>
          <p14:tracePt t="320443" x="3497263" y="3598863"/>
          <p14:tracePt t="320460" x="3497263" y="3627438"/>
          <p14:tracePt t="320471" x="3497263" y="3694113"/>
          <p14:tracePt t="320504" x="3497263" y="3827463"/>
          <p14:tracePt t="320508" x="3497263" y="3844925"/>
          <p14:tracePt t="320636" x="3486150" y="3844925"/>
          <p14:tracePt t="320644" x="3486150" y="3833813"/>
          <p14:tracePt t="320671" x="3470275" y="3794125"/>
          <p14:tracePt t="320704" x="3448050" y="3733800"/>
          <p14:tracePt t="320739" x="3448050" y="3716338"/>
          <p14:tracePt t="320771" x="3448050" y="3676650"/>
          <p14:tracePt t="320940" x="3448050" y="3687763"/>
          <p14:tracePt t="320956" x="3448050" y="3698875"/>
          <p14:tracePt t="320972" x="3448050" y="3722688"/>
          <p14:tracePt t="321004" x="3448050" y="3749675"/>
          <p14:tracePt t="321148" x="3448050" y="3744913"/>
          <p14:tracePt t="321156" x="3448050" y="3727450"/>
          <p14:tracePt t="321171" x="3430588" y="3671888"/>
          <p14:tracePt t="321204" x="3430588" y="3660775"/>
          <p14:tracePt t="321309" x="3430588" y="3683000"/>
          <p14:tracePt t="321315" x="3430588" y="3694113"/>
          <p14:tracePt t="321337" x="3430588" y="3733800"/>
          <p14:tracePt t="321340" x="3430588" y="3778250"/>
          <p14:tracePt t="321371" x="3436938" y="3816350"/>
          <p14:tracePt t="321404" x="3436938" y="3827463"/>
          <p14:tracePt t="321468" x="3452813" y="3838575"/>
          <p14:tracePt t="321484" x="3481388" y="3838575"/>
          <p14:tracePt t="321504" x="3521075" y="3838575"/>
          <p14:tracePt t="321537" x="3654425" y="3816350"/>
          <p14:tracePt t="321541" x="3665538" y="3816350"/>
          <p14:tracePt t="321571" x="3749675" y="3816350"/>
          <p14:tracePt t="321606" x="3771900" y="3816350"/>
          <p14:tracePt t="321647" x="3816350" y="3816350"/>
          <p14:tracePt t="321672" x="3871913" y="3771900"/>
          <p14:tracePt t="321705" x="4044950" y="3521075"/>
          <p14:tracePt t="321737" x="4184650" y="3219450"/>
          <p14:tracePt t="321771" x="4184650" y="3046413"/>
          <p14:tracePt t="321824" x="4184650" y="3079750"/>
          <p14:tracePt t="321838" x="4184650" y="3146425"/>
          <p14:tracePt t="321841" x="4184650" y="3214688"/>
          <p14:tracePt t="321871" x="4211638" y="3432175"/>
          <p14:tracePt t="321920" x="4211638" y="3376613"/>
          <p14:tracePt t="321938" x="4211638" y="3336925"/>
          <p14:tracePt t="321971" x="4206875" y="3163888"/>
          <p14:tracePt t="322004" x="4206875" y="3152775"/>
          <p14:tracePt t="322064" x="4206875" y="3159125"/>
          <p14:tracePt t="322080" x="4206875" y="3170238"/>
          <p14:tracePt t="322104" x="4206875" y="3197225"/>
          <p14:tracePt t="322137" x="4189413" y="3208338"/>
          <p14:tracePt t="322174" x="0" y="0"/>
        </p14:tracePtLst>
        <p14:tracePtLst>
          <p14:tracePt t="322744" x="3687763" y="4537075"/>
          <p14:tracePt t="322752" x="3687763" y="4530725"/>
          <p14:tracePt t="322772" x="3687763" y="4492625"/>
          <p14:tracePt t="322775" x="3687763" y="4475163"/>
          <p14:tracePt t="322804" x="3687763" y="4424363"/>
          <p14:tracePt t="322837" x="3687763" y="4379913"/>
          <p14:tracePt t="322841" x="3687763" y="4352925"/>
          <p14:tracePt t="322871" x="3687763" y="4217988"/>
          <p14:tracePt t="322904" x="3687763" y="4067175"/>
          <p14:tracePt t="322937" x="3687763" y="3989388"/>
          <p14:tracePt t="322944" x="3687763" y="3978275"/>
          <p14:tracePt t="322971" x="3687763" y="3889375"/>
          <p14:tracePt t="323004" x="3676650" y="3811588"/>
          <p14:tracePt t="323008" x="3676650" y="3783013"/>
          <p14:tracePt t="323037" x="3676650" y="3676650"/>
          <p14:tracePt t="323041" x="3676650" y="3649663"/>
          <p14:tracePt t="323071" x="3676650" y="3598863"/>
          <p14:tracePt t="323104" x="3665538" y="3498850"/>
          <p14:tracePt t="323137" x="3654425" y="3370263"/>
          <p14:tracePt t="323171" x="3654425" y="3292475"/>
          <p14:tracePt t="323204" x="3654425" y="3252788"/>
          <p14:tracePt t="323360" x="3654425" y="3303588"/>
          <p14:tracePt t="323368" x="3654425" y="3330575"/>
          <p14:tracePt t="323375" x="3654425" y="3398838"/>
          <p14:tracePt t="323404" x="3654425" y="3543300"/>
          <p14:tracePt t="323408" x="3654425" y="3571875"/>
          <p14:tracePt t="323438" x="3654425" y="3694113"/>
          <p14:tracePt t="323441" x="3654425" y="3744913"/>
          <p14:tracePt t="323471" x="3654425" y="3860800"/>
          <p14:tracePt t="323504" x="3654425" y="3900488"/>
          <p14:tracePt t="323538" x="3654425" y="3929063"/>
          <p14:tracePt t="323571" x="3659188" y="3978275"/>
          <p14:tracePt t="323605" x="3659188" y="4017963"/>
          <p14:tracePt t="323608" x="3659188" y="4029075"/>
          <p14:tracePt t="323637" x="3659188" y="4044950"/>
          <p14:tracePt t="323776" x="3659188" y="4022725"/>
          <p14:tracePt t="323785" x="3659188" y="4006850"/>
          <p14:tracePt t="323804" x="3659188" y="3867150"/>
          <p14:tracePt t="323837" x="3659188" y="3654425"/>
          <p14:tracePt t="323840" x="3659188" y="3605213"/>
          <p14:tracePt t="323871" x="3659188" y="3538538"/>
          <p14:tracePt t="323904" x="3659188" y="3514725"/>
          <p14:tracePt t="323984" x="3659188" y="3521075"/>
          <p14:tracePt t="324000" x="3659188" y="3565525"/>
          <p14:tracePt t="324008" x="3659188" y="3609975"/>
          <p14:tracePt t="324037" x="3732213" y="3800475"/>
          <p14:tracePt t="324041" x="3732213" y="3867150"/>
          <p14:tracePt t="324071" x="3760788" y="4040188"/>
          <p14:tracePt t="324104" x="3760788" y="4051300"/>
          <p14:tracePt t="324207" x="3738563" y="4029075"/>
          <p14:tracePt t="324216" x="3738563" y="4017963"/>
          <p14:tracePt t="324237" x="3727450" y="3929063"/>
          <p14:tracePt t="324240" x="3705225" y="3860800"/>
          <p14:tracePt t="324271" x="3676650" y="3683000"/>
          <p14:tracePt t="324305" x="3659188" y="3587750"/>
          <p14:tracePt t="324338" x="3659188" y="3576638"/>
          <p14:tracePt t="324432" x="3659188" y="3594100"/>
          <p14:tracePt t="324440" x="3659188" y="3609975"/>
          <p14:tracePt t="324471" x="3659188" y="3833813"/>
          <p14:tracePt t="324505" x="3659188" y="3933825"/>
          <p14:tracePt t="324589" x="3659188" y="3889375"/>
          <p14:tracePt t="324597" x="3659188" y="3860800"/>
          <p14:tracePt t="324605" x="3659188" y="3849688"/>
          <p14:tracePt t="324634" x="3659188" y="3727450"/>
          <p14:tracePt t="324668" x="3632200" y="3632200"/>
          <p14:tracePt t="324702" x="3592513" y="3594100"/>
          <p14:tracePt t="324771" x="3592513" y="3598863"/>
          <p14:tracePt t="324804" x="3592513" y="3665538"/>
          <p14:tracePt t="324837" x="3603625" y="3767138"/>
          <p14:tracePt t="324871" x="3614738" y="3805238"/>
          <p14:tracePt t="325044" x="3614738" y="3794125"/>
          <p14:tracePt t="325052" x="3592513" y="3783013"/>
          <p14:tracePt t="325071" x="3592513" y="3738563"/>
          <p14:tracePt t="325104" x="3576638" y="3698875"/>
          <p14:tracePt t="325186" x="0" y="0"/>
        </p14:tracePtLst>
        <p14:tracePtLst>
          <p14:tracePt t="326547" x="4089400" y="3811588"/>
          <p14:tracePt t="326604" x="4100513" y="3800475"/>
          <p14:tracePt t="326700" x="4144963" y="3783013"/>
          <p14:tracePt t="326708" x="4162425" y="3771900"/>
          <p14:tracePt t="326737" x="4262438" y="3698875"/>
          <p14:tracePt t="326741" x="4291013" y="3683000"/>
          <p14:tracePt t="326771" x="4384675" y="3576638"/>
          <p14:tracePt t="326804" x="4395788" y="3576638"/>
          <p14:tracePt t="326837" x="4473575" y="3521075"/>
          <p14:tracePt t="326871" x="4541838" y="3343275"/>
          <p14:tracePt t="326905" x="4602163" y="3219450"/>
          <p14:tracePt t="326909" x="4602163" y="3163888"/>
          <p14:tracePt t="326937" x="4602163" y="3074988"/>
          <p14:tracePt t="326941" x="4602163" y="3030538"/>
          <p14:tracePt t="326971" x="4557713" y="2913063"/>
          <p14:tracePt t="327006" x="4513263" y="2790825"/>
          <p14:tracePt t="327037" x="4368800" y="2662238"/>
          <p14:tracePt t="327071" x="4184650" y="2589213"/>
          <p14:tracePt t="327104" x="4022725" y="2527300"/>
          <p14:tracePt t="327108" x="3994150" y="2527300"/>
          <p14:tracePt t="327137" x="3983038" y="2527300"/>
          <p14:tracePt t="327172" x="3883025" y="2527300"/>
          <p14:tracePt t="327205" x="3798888" y="2578100"/>
          <p14:tracePt t="327237" x="3716338" y="2644775"/>
          <p14:tracePt t="327244" x="3687763" y="2673350"/>
          <p14:tracePt t="327271" x="3598863" y="2744788"/>
          <p14:tracePt t="327304" x="3548063" y="2801938"/>
          <p14:tracePt t="327308" x="3532188" y="2828925"/>
          <p14:tracePt t="327337" x="3532188" y="2840038"/>
          <p14:tracePt t="327340" x="3521075" y="2851150"/>
          <p14:tracePt t="327372" x="3521075" y="2895600"/>
          <p14:tracePt t="327404" x="3521075" y="3024188"/>
          <p14:tracePt t="327437" x="3521075" y="3057525"/>
          <p14:tracePt t="327532" x="3509963" y="3068638"/>
          <p14:tracePt t="327546" x="0" y="0"/>
        </p14:tracePtLst>
        <p14:tracePtLst>
          <p14:tracePt t="327924" x="1444625" y="5138738"/>
          <p14:tracePt t="327927" x="1495425" y="5156200"/>
          <p14:tracePt t="327935" x="1506538" y="5156200"/>
          <p14:tracePt t="327943" x="1533525" y="5156200"/>
          <p14:tracePt t="327969" x="1624013" y="5189538"/>
          <p14:tracePt t="328016" x="1639888" y="5189538"/>
          <p14:tracePt t="328038" x="1790700" y="5045075"/>
          <p14:tracePt t="328041" x="1824038" y="4994275"/>
          <p14:tracePt t="328072" x="1958975" y="4681538"/>
          <p14:tracePt t="328104" x="1992313" y="4508500"/>
          <p14:tracePt t="328137" x="1992313" y="4357688"/>
          <p14:tracePt t="328171" x="1930400" y="4217988"/>
          <p14:tracePt t="328204" x="1797050" y="4129088"/>
          <p14:tracePt t="328208" x="1746250" y="4095750"/>
          <p14:tracePt t="328237" x="1657350" y="4084638"/>
          <p14:tracePt t="328240" x="1612900" y="4084638"/>
          <p14:tracePt t="328271" x="1462088" y="4084638"/>
          <p14:tracePt t="328304" x="1360488" y="4084638"/>
          <p14:tracePt t="328338" x="1304925" y="4090988"/>
          <p14:tracePt t="328372" x="1204913" y="4162425"/>
          <p14:tracePt t="328404" x="1038225" y="4346575"/>
          <p14:tracePt t="328407" x="1020763" y="4379913"/>
          <p14:tracePt t="328437" x="947738" y="4592638"/>
          <p14:tracePt t="328441" x="931863" y="4643438"/>
          <p14:tracePt t="328471" x="931863" y="4832350"/>
          <p14:tracePt t="328504" x="1020763" y="4976813"/>
          <p14:tracePt t="328537" x="1211263" y="5183188"/>
          <p14:tracePt t="328570" x="1495425" y="5267325"/>
          <p14:tracePt t="328576" x="1522413" y="5284788"/>
          <p14:tracePt t="328604" x="1628775" y="5300663"/>
          <p14:tracePt t="328608" x="1639888" y="5300663"/>
          <p14:tracePt t="328639" x="1774825" y="5300663"/>
          <p14:tracePt t="328671" x="1868488" y="5300663"/>
          <p14:tracePt t="328704" x="1935163" y="5267325"/>
          <p14:tracePt t="328738" x="2058988" y="5149850"/>
          <p14:tracePt t="328771" x="2108200" y="4894263"/>
          <p14:tracePt t="328775" x="2125663" y="4792663"/>
          <p14:tracePt t="328804" x="2125663" y="4564063"/>
          <p14:tracePt t="328807" x="2125663" y="4537075"/>
          <p14:tracePt t="328838" x="2070100" y="4408488"/>
          <p14:tracePt t="328840" x="2070100" y="4379913"/>
          <p14:tracePt t="328871" x="1868488" y="4179888"/>
          <p14:tracePt t="328904" x="1612900" y="4079875"/>
          <p14:tracePt t="328938" x="1466850" y="4011613"/>
          <p14:tracePt t="328971" x="1349375" y="4011613"/>
          <p14:tracePt t="328976" x="1327150" y="4011613"/>
          <p14:tracePt t="329004" x="1238250" y="4011613"/>
          <p14:tracePt t="329008" x="1227138" y="4011613"/>
          <p14:tracePt t="329038" x="1071563" y="4146550"/>
          <p14:tracePt t="329041" x="1060450" y="4173538"/>
          <p14:tracePt t="329071" x="993775" y="4391025"/>
          <p14:tracePt t="329104" x="993775" y="4581525"/>
          <p14:tracePt t="329138" x="993775" y="4754563"/>
          <p14:tracePt t="329171" x="1116013" y="4932363"/>
          <p14:tracePt t="329204" x="1227138" y="4943475"/>
          <p14:tracePt t="329209" x="1255713" y="4943475"/>
          <p14:tracePt t="329237" x="1282700" y="4943475"/>
          <p14:tracePt t="329240" x="1311275" y="4943475"/>
          <p14:tracePt t="329267" x="1373188" y="4905375"/>
          <p14:tracePt t="329268" x="0" y="0"/>
        </p14:tracePtLst>
        <p14:tracePtLst>
          <p14:tracePt t="330487" x="5707063" y="4146550"/>
          <p14:tracePt t="330512" x="5691188" y="4146550"/>
          <p14:tracePt t="330528" x="5680075" y="4146550"/>
          <p14:tracePt t="330544" x="5651500" y="4146550"/>
          <p14:tracePt t="330571" x="5634038" y="4264025"/>
          <p14:tracePt t="330604" x="5634038" y="4379913"/>
          <p14:tracePt t="330608" x="5634038" y="4424363"/>
          <p14:tracePt t="330637" x="5646738" y="4552950"/>
          <p14:tracePt t="330640" x="5657850" y="4597400"/>
          <p14:tracePt t="330672" x="5757863" y="4814888"/>
          <p14:tracePt t="330704" x="5802313" y="4921250"/>
          <p14:tracePt t="330737" x="5864225" y="4987925"/>
          <p14:tracePt t="330741" x="5875338" y="5005388"/>
          <p14:tracePt t="330771" x="5886450" y="5016500"/>
          <p14:tracePt t="330804" x="5913438" y="5056188"/>
          <p14:tracePt t="330837" x="6070600" y="5105400"/>
          <p14:tracePt t="330871" x="6392863" y="5156200"/>
          <p14:tracePt t="330904" x="6683375" y="5156200"/>
          <p14:tracePt t="330907" x="6750050" y="5156200"/>
          <p14:tracePt t="330937" x="6878638" y="5156200"/>
          <p14:tracePt t="330940" x="6896100" y="5156200"/>
          <p14:tracePt t="330971" x="6967538" y="5133975"/>
          <p14:tracePt t="331004" x="7091363" y="4999038"/>
          <p14:tracePt t="331037" x="7169150" y="4843463"/>
          <p14:tracePt t="331044" x="7185025" y="4748213"/>
          <p14:tracePt t="331071" x="7235825" y="4643438"/>
          <p14:tracePt t="331104" x="7253288" y="4486275"/>
          <p14:tracePt t="331108" x="7253288" y="4459288"/>
          <p14:tracePt t="331138" x="7253288" y="4408488"/>
          <p14:tracePt t="331141" x="7253288" y="4379913"/>
          <p14:tracePt t="331171" x="7191375" y="4217988"/>
          <p14:tracePt t="331204" x="7000875" y="4062413"/>
          <p14:tracePt t="331237" x="6750050" y="3867150"/>
          <p14:tracePt t="331271" x="6454775" y="3733800"/>
          <p14:tracePt t="331304" x="6281738" y="3683000"/>
          <p14:tracePt t="331307" x="6248400" y="3683000"/>
          <p14:tracePt t="331339" x="6019800" y="3665538"/>
          <p14:tracePt t="331371" x="5868988" y="3665538"/>
          <p14:tracePt t="331404" x="5684838" y="3727450"/>
          <p14:tracePt t="331438" x="5394325" y="3871913"/>
          <p14:tracePt t="331471" x="5183188" y="4067175"/>
          <p14:tracePt t="331504" x="5065713" y="4291013"/>
          <p14:tracePt t="331508" x="5048250" y="4341813"/>
          <p14:tracePt t="331538" x="5032375" y="4525963"/>
          <p14:tracePt t="331541" x="5032375" y="4570413"/>
          <p14:tracePt t="331571" x="5032375" y="4781550"/>
          <p14:tracePt t="331604" x="5076825" y="5083175"/>
          <p14:tracePt t="331638" x="5283200" y="5322888"/>
          <p14:tracePt t="331670" x="5462588" y="5440363"/>
          <p14:tracePt t="331704" x="5724525" y="5491163"/>
          <p14:tracePt t="331708" x="5757863" y="5502275"/>
          <p14:tracePt t="331737" x="5897563" y="5518150"/>
          <p14:tracePt t="331741" x="5930900" y="5518150"/>
          <p14:tracePt t="331771" x="6008688" y="5518150"/>
          <p14:tracePt t="331804" x="6142038" y="5535613"/>
          <p14:tracePt t="331838" x="6354763" y="5507038"/>
          <p14:tracePt t="331871" x="6627813" y="5345113"/>
          <p14:tracePt t="331875" x="6661150" y="5311775"/>
          <p14:tracePt t="331904" x="6856413" y="5229225"/>
          <p14:tracePt t="331909" x="6929438" y="5189538"/>
          <p14:tracePt t="331935" x="6978650" y="5149850"/>
          <p14:tracePt t="331967" x="7102475" y="5011738"/>
          <p14:tracePt t="332004" x="7118350" y="4725988"/>
          <p14:tracePt t="332037" x="7118350" y="4497388"/>
          <p14:tracePt t="332070" x="7058025" y="4319588"/>
          <p14:tracePt t="332104" x="6907213" y="4129088"/>
          <p14:tracePt t="332108" x="6856413" y="4079875"/>
          <p14:tracePt t="332137" x="6716713" y="3940175"/>
          <p14:tracePt t="332141" x="6667500" y="3906838"/>
          <p14:tracePt t="332169" x="6550025" y="3822700"/>
          <p14:tracePt t="332170" x="6521450" y="3822700"/>
          <p14:tracePt t="332202" x="6381750" y="3733800"/>
          <p14:tracePt t="332235" x="6208713" y="3698875"/>
          <p14:tracePt t="332269" x="6126163" y="3698875"/>
          <p14:tracePt t="332302" x="6048375" y="3698875"/>
          <p14:tracePt t="332335" x="5930900" y="3733800"/>
          <p14:tracePt t="332369" x="5807075" y="3856038"/>
          <p14:tracePt t="332370" x="5795963" y="3917950"/>
          <p14:tracePt t="332403" x="5695950" y="4102100"/>
          <p14:tracePt t="332435" x="5646738" y="4257675"/>
          <p14:tracePt t="332470" x="5646738" y="4424363"/>
          <p14:tracePt t="332504" x="5646738" y="4597400"/>
          <p14:tracePt t="332508" x="5646738" y="4625975"/>
          <p14:tracePt t="332537" x="5724525" y="4776788"/>
          <p14:tracePt t="332540" x="5757863" y="4810125"/>
          <p14:tracePt t="332571" x="5908675" y="5016500"/>
          <p14:tracePt t="332604" x="6008688" y="5083175"/>
          <p14:tracePt t="332637" x="6175375" y="5183188"/>
          <p14:tracePt t="332671" x="6510338" y="5273675"/>
          <p14:tracePt t="332704" x="6778625" y="5273675"/>
          <p14:tracePt t="332708" x="6805613" y="5273675"/>
          <p14:tracePt t="332737" x="6896100" y="5273675"/>
          <p14:tracePt t="332772" x="6967538" y="5262563"/>
          <p14:tracePt t="332804" x="7085013" y="5145088"/>
          <p14:tracePt t="332837" x="7269163" y="4916488"/>
          <p14:tracePt t="332871" x="7302500" y="4721225"/>
          <p14:tracePt t="332876" x="7302500" y="4692650"/>
          <p14:tracePt t="332904" x="7302500" y="4603750"/>
          <p14:tracePt t="332908" x="7302500" y="4575175"/>
          <p14:tracePt t="332937" x="7297738" y="4492625"/>
          <p14:tracePt t="332940" x="7264400" y="4459288"/>
          <p14:tracePt t="332971" x="7058025" y="4279900"/>
          <p14:tracePt t="333004" x="6783388" y="4113213"/>
          <p14:tracePt t="333037" x="6599238" y="4051300"/>
          <p14:tracePt t="333070" x="6488113" y="4006850"/>
          <p14:tracePt t="333076" x="6461125" y="4006850"/>
          <p14:tracePt t="333104" x="6292850" y="3989388"/>
          <p14:tracePt t="333107" x="6203950" y="3989388"/>
          <p14:tracePt t="333137" x="6081713" y="3989388"/>
          <p14:tracePt t="333140" x="6048375" y="4000500"/>
          <p14:tracePt t="333173" x="5908675" y="4102100"/>
          <p14:tracePt t="333204" x="5746750" y="4246563"/>
          <p14:tracePt t="333237" x="5662613" y="4368800"/>
          <p14:tracePt t="333271" x="5607050" y="4452938"/>
          <p14:tracePt t="333276" x="5607050" y="4470400"/>
          <p14:tracePt t="333304" x="5607050" y="4537075"/>
          <p14:tracePt t="333307" x="5607050" y="4564063"/>
          <p14:tracePt t="333337" x="5607050" y="4703763"/>
          <p14:tracePt t="333340" x="5607050" y="4754563"/>
          <p14:tracePt t="333372" x="5634038" y="4872038"/>
          <p14:tracePt t="333404" x="5729288" y="4954588"/>
          <p14:tracePt t="333437" x="5980113" y="5049838"/>
          <p14:tracePt t="333471" x="6159500" y="5111750"/>
          <p14:tracePt t="333504" x="6299200" y="5189538"/>
          <p14:tracePt t="333508" x="6310313" y="5189538"/>
          <p14:tracePt t="333537" x="6465888" y="5207000"/>
          <p14:tracePt t="333540" x="6494463" y="5207000"/>
          <p14:tracePt t="333571" x="6561138" y="5207000"/>
          <p14:tracePt t="333604" x="6572250" y="5207000"/>
          <p14:tracePt t="333638" x="6627813" y="5195888"/>
          <p14:tracePt t="333672" x="6694488" y="5138738"/>
          <p14:tracePt t="333704" x="6767513" y="5100638"/>
          <p14:tracePt t="333707" x="6778625" y="5100638"/>
          <p14:tracePt t="333737" x="6789738" y="5060950"/>
          <p14:tracePt t="333741" x="6789738" y="5045075"/>
          <p14:tracePt t="333771" x="6805613" y="4949825"/>
          <p14:tracePt t="333804" x="6805613" y="4832350"/>
          <p14:tracePt t="333808" x="6805613" y="4781550"/>
          <p14:tracePt t="333838" x="6705600" y="4575175"/>
          <p14:tracePt t="333841" x="6694488" y="4530725"/>
          <p14:tracePt t="333871" x="6516688" y="4375150"/>
          <p14:tracePt t="333904" x="6494463" y="4319588"/>
          <p14:tracePt t="333940" x="6494463" y="4308475"/>
          <p14:tracePt t="333971" x="6421438" y="4251325"/>
          <p14:tracePt t="334004" x="6381750" y="4240213"/>
          <p14:tracePt t="334006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Výsledek obrázku pro physical water scarcity">
            <a:extLst>
              <a:ext uri="{FF2B5EF4-FFF2-40B4-BE49-F238E27FC236}">
                <a16:creationId xmlns:a16="http://schemas.microsoft.com/office/drawing/2014/main" id="{63CDCA5E-A25B-216B-2619-3B435FFE9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7"/>
          <a:stretch/>
        </p:blipFill>
        <p:spPr bwMode="auto">
          <a:xfrm>
            <a:off x="2478881" y="2636912"/>
            <a:ext cx="6665119" cy="353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E05573-40E4-DEA4-0818-A6A28B48D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69223"/>
            <a:ext cx="6480720" cy="4546151"/>
          </a:xfrm>
        </p:spPr>
        <p:txBody>
          <a:bodyPr>
            <a:normAutofit/>
          </a:bodyPr>
          <a:lstStyle/>
          <a:p>
            <a:pPr marL="0" indent="0">
              <a:spcAft>
                <a:spcPts val="450"/>
              </a:spcAft>
              <a:buNone/>
            </a:pPr>
            <a:r>
              <a:rPr lang="cs-CZ" sz="1800" b="1" dirty="0"/>
              <a:t>Fyzický nedostatek vod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pouštní, polopouštní oblasti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oblasti nerovnoměrného rozložení srážek – oblasti monzunu (70-90 % srážek spadne během 3-4 měsíců)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DB4F02-D905-D004-E667-2F05DA2E5A11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5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Nadostatek vody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A2DC03A-7136-4584-C9AB-6966DB7C4F80}"/>
              </a:ext>
            </a:extLst>
          </p:cNvPr>
          <p:cNvSpPr txBox="1"/>
          <p:nvPr/>
        </p:nvSpPr>
        <p:spPr>
          <a:xfrm>
            <a:off x="107504" y="2316969"/>
            <a:ext cx="2918767" cy="1495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000">
              <a:spcBef>
                <a:spcPts val="900"/>
              </a:spcBef>
              <a:spcAft>
                <a:spcPts val="450"/>
              </a:spcAft>
              <a:buNone/>
            </a:pPr>
            <a:r>
              <a:rPr lang="cs-CZ" b="1" dirty="0"/>
              <a:t>Ekonomický nedostatek vod</a:t>
            </a:r>
          </a:p>
          <a:p>
            <a:pPr marL="342000" lvl="1" indent="-34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nedostatečná infrastruktura – čerpání, čištění, rozvod vody </a:t>
            </a:r>
          </a:p>
          <a:p>
            <a:pPr marL="342000" lvl="1" indent="-34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kontaminovaná voda</a:t>
            </a:r>
          </a:p>
        </p:txBody>
      </p:sp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3636CAA0-472E-ABEC-DA28-8B5B54B67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723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83"/>
    </mc:Choice>
    <mc:Fallback xmlns="">
      <p:transition spd="slow" advTm="24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912" x="847725" y="1595438"/>
          <p14:tracePt t="42961" x="847725" y="1606550"/>
          <p14:tracePt t="42993" x="854075" y="1635125"/>
          <p14:tracePt t="43002" x="881063" y="1635125"/>
          <p14:tracePt t="43010" x="947738" y="1651000"/>
          <p14:tracePt t="43037" x="1154113" y="1668463"/>
          <p14:tracePt t="43041" x="1204913" y="1685925"/>
          <p14:tracePt t="43071" x="1349375" y="1685925"/>
          <p14:tracePt t="43074" x="1377950" y="1685925"/>
          <p14:tracePt t="43105" x="1444625" y="1679575"/>
          <p14:tracePt t="43137" x="1511300" y="1679575"/>
          <p14:tracePt t="43171" x="1646238" y="1679575"/>
          <p14:tracePt t="43177" x="1657350" y="1679575"/>
          <p14:tracePt t="43204" x="1695450" y="1679575"/>
          <p14:tracePt t="43281" x="1706563" y="1679575"/>
          <p14:tracePt t="43297" x="1724025" y="1679575"/>
          <p14:tracePt t="43393" x="1763713" y="1651000"/>
          <p14:tracePt t="43401" x="1779588" y="1635125"/>
          <p14:tracePt t="43409" x="1790700" y="1635125"/>
          <p14:tracePt t="43437" x="1841500" y="1635125"/>
          <p14:tracePt t="43441" x="1857375" y="1635125"/>
          <p14:tracePt t="43472" x="1958975" y="1635125"/>
          <p14:tracePt t="43475" x="1985963" y="1635125"/>
          <p14:tracePt t="43505" x="2063750" y="1595438"/>
          <p14:tracePt t="43537" x="2119313" y="1568450"/>
          <p14:tracePt t="43572" x="2203450" y="1524000"/>
          <p14:tracePt t="43604" x="2303463" y="1524000"/>
          <p14:tracePt t="43637" x="2420938" y="1506538"/>
          <p14:tracePt t="43641" x="2432050" y="1506538"/>
          <p14:tracePt t="43671" x="2443163" y="1506538"/>
          <p14:tracePt t="43674" x="2460625" y="1506538"/>
          <p14:tracePt t="43704" x="2471738" y="1506538"/>
          <p14:tracePt t="43737" x="2549525" y="1506538"/>
          <p14:tracePt t="43771" x="2578100" y="1506538"/>
          <p14:tracePt t="43804" x="2589213" y="1506538"/>
          <p14:tracePt t="43846" x="2600325" y="1506538"/>
          <p14:tracePt t="43871" x="2611438" y="1506538"/>
          <p14:tracePt t="44211" x="0" y="0"/>
        </p14:tracePtLst>
        <p14:tracePtLst>
          <p14:tracePt t="52761" x="530225" y="1846263"/>
          <p14:tracePt t="52881" x="574675" y="1846263"/>
          <p14:tracePt t="52889" x="585788" y="1846263"/>
          <p14:tracePt t="52904" x="614363" y="1852613"/>
          <p14:tracePt t="52938" x="696913" y="1892300"/>
          <p14:tracePt t="52977" x="714375" y="1903413"/>
          <p14:tracePt t="53004" x="781050" y="1903413"/>
          <p14:tracePt t="53010" x="820738" y="1903413"/>
          <p14:tracePt t="53037" x="876300" y="1903413"/>
          <p14:tracePt t="53042" x="903288" y="1903413"/>
          <p14:tracePt t="53069" x="987425" y="1919288"/>
          <p14:tracePt t="53104" x="1054100" y="1919288"/>
          <p14:tracePt t="53136" x="1138238" y="1919288"/>
          <p14:tracePt t="53169" x="1311275" y="1908175"/>
          <p14:tracePt t="53204" x="1422400" y="1908175"/>
          <p14:tracePt t="53210" x="1433513" y="1908175"/>
          <p14:tracePt t="53237" x="1557338" y="1908175"/>
          <p14:tracePt t="53241" x="1646238" y="1908175"/>
          <p14:tracePt t="53271" x="1808163" y="1897063"/>
          <p14:tracePt t="53274" x="1835150" y="1897063"/>
          <p14:tracePt t="53306" x="2041525" y="1897063"/>
          <p14:tracePt t="53310" x="2052638" y="1897063"/>
          <p14:tracePt t="53337" x="2192338" y="1897063"/>
          <p14:tracePt t="53341" x="2209800" y="1897063"/>
          <p14:tracePt t="53371" x="2309813" y="1897063"/>
          <p14:tracePt t="53374" x="2338388" y="1897063"/>
          <p14:tracePt t="53405" x="2382838" y="1852613"/>
          <p14:tracePt t="54565" x="2371725" y="1852613"/>
          <p14:tracePt t="54659" x="0" y="0"/>
        </p14:tracePtLst>
        <p14:tracePtLst>
          <p14:tracePt t="55965" x="4038600" y="1892300"/>
          <p14:tracePt t="56085" x="4049713" y="1892300"/>
          <p14:tracePt t="56101" x="4095750" y="1897063"/>
          <p14:tracePt t="56110" x="4111625" y="1914525"/>
          <p14:tracePt t="56138" x="4178300" y="1914525"/>
          <p14:tracePt t="56141" x="4189413" y="1914525"/>
          <p14:tracePt t="56171" x="4284663" y="1914525"/>
          <p14:tracePt t="56174" x="4302125" y="1914525"/>
          <p14:tracePt t="56206" x="4402138" y="1914525"/>
          <p14:tracePt t="56238" x="4462463" y="1914525"/>
          <p14:tracePt t="56271" x="4502150" y="1914525"/>
          <p14:tracePt t="56275" x="4519613" y="1914525"/>
          <p14:tracePt t="56304" x="4613275" y="1925638"/>
          <p14:tracePt t="56337" x="4730750" y="1925638"/>
          <p14:tracePt t="56371" x="4948238" y="1925638"/>
          <p14:tracePt t="56404" x="5121275" y="1925638"/>
          <p14:tracePt t="56438" x="5160963" y="1925638"/>
          <p14:tracePt t="56967" x="0" y="0"/>
        </p14:tracePtLst>
        <p14:tracePtLst>
          <p14:tracePt t="57552" x="5522913" y="1892300"/>
          <p14:tracePt t="57593" x="5551488" y="1897063"/>
          <p14:tracePt t="57601" x="5562600" y="1897063"/>
          <p14:tracePt t="57609" x="5573713" y="1908175"/>
          <p14:tracePt t="57639" x="5646738" y="1936750"/>
          <p14:tracePt t="57642" x="5684838" y="1952625"/>
          <p14:tracePt t="57671" x="5773738" y="1952625"/>
          <p14:tracePt t="57674" x="5842000" y="1952625"/>
          <p14:tracePt t="57705" x="6030913" y="1952625"/>
          <p14:tracePt t="57738" x="6130925" y="1952625"/>
          <p14:tracePt t="57801" x="6175375" y="1952625"/>
          <p14:tracePt t="57809" x="6186488" y="1952625"/>
          <p14:tracePt t="57865" x="6215063" y="1930400"/>
          <p14:tracePt t="57873" x="6232525" y="1914525"/>
          <p14:tracePt t="57905" x="6281738" y="1797050"/>
          <p14:tracePt t="57939" x="6281738" y="1741488"/>
          <p14:tracePt t="57971" x="6237288" y="1624013"/>
          <p14:tracePt t="58004" x="6103938" y="1517650"/>
          <p14:tracePt t="58009" x="6019800" y="1501775"/>
          <p14:tracePt t="58037" x="5913438" y="1473200"/>
          <p14:tracePt t="58041" x="5864225" y="1473200"/>
          <p14:tracePt t="58071" x="5724525" y="1473200"/>
          <p14:tracePt t="58074" x="5695950" y="1473200"/>
          <p14:tracePt t="58105" x="5595938" y="1477963"/>
          <p14:tracePt t="58138" x="5484813" y="1573213"/>
          <p14:tracePt t="58171" x="5411788" y="1662113"/>
          <p14:tracePt t="58204" x="5383213" y="1774825"/>
          <p14:tracePt t="58238" x="5394325" y="1858963"/>
          <p14:tracePt t="58241" x="5467350" y="1892300"/>
          <p14:tracePt t="58271" x="5584825" y="1903413"/>
          <p14:tracePt t="58273" x="5651500" y="1919288"/>
          <p14:tracePt t="58305" x="5846763" y="1914525"/>
          <p14:tracePt t="58338" x="5964238" y="1858963"/>
          <p14:tracePt t="58371" x="6019800" y="1785938"/>
          <p14:tracePt t="58405" x="6064250" y="1774825"/>
          <p14:tracePt t="58437" x="6064250" y="1668463"/>
          <p14:tracePt t="58442" x="6013450" y="1617663"/>
          <p14:tracePt t="58471" x="5864225" y="1550988"/>
          <p14:tracePt t="58474" x="5791200" y="1517650"/>
          <p14:tracePt t="58505" x="5562600" y="1501775"/>
          <p14:tracePt t="58538" x="5462588" y="1501775"/>
          <p14:tracePt t="58571" x="5322888" y="1606550"/>
          <p14:tracePt t="58605" x="5232400" y="1824038"/>
          <p14:tracePt t="58609" x="5232400" y="1874838"/>
          <p14:tracePt t="58638" x="5267325" y="2036763"/>
          <p14:tracePt t="58642" x="5300663" y="2087563"/>
          <p14:tracePt t="58671" x="5507038" y="2232025"/>
          <p14:tracePt t="58674" x="5556250" y="2249488"/>
          <p14:tracePt t="58706" x="5707063" y="2249488"/>
          <p14:tracePt t="58738" x="5824538" y="2203450"/>
          <p14:tracePt t="58771" x="5853113" y="2103438"/>
          <p14:tracePt t="58804" x="5853113" y="1992313"/>
          <p14:tracePt t="58838" x="5735638" y="1790700"/>
          <p14:tracePt t="58842" x="5707063" y="1774825"/>
          <p14:tracePt t="58871" x="5629275" y="1757363"/>
          <p14:tracePt t="58874" x="5600700" y="1757363"/>
          <p14:tracePt t="58906" x="5529263" y="1812925"/>
          <p14:tracePt t="58937" x="5529263" y="1925638"/>
          <p14:tracePt t="58968" x="5529263" y="1952625"/>
          <p14:tracePt t="58969" x="0" y="0"/>
        </p14:tracePtLst>
        <p14:tracePtLst>
          <p14:tracePt t="59749" x="1177925" y="2098675"/>
          <p14:tracePt t="59773" x="1222375" y="2098675"/>
          <p14:tracePt t="59781" x="1233488" y="2098675"/>
          <p14:tracePt t="59805" x="1417638" y="2098675"/>
          <p14:tracePt t="59838" x="1841500" y="2098675"/>
          <p14:tracePt t="59871" x="2555875" y="2098675"/>
          <p14:tracePt t="59904" x="2889250" y="2098675"/>
          <p14:tracePt t="60077" x="2906713" y="2098675"/>
          <p14:tracePt t="60109" x="2906713" y="2103438"/>
          <p14:tracePt t="60143" x="2906713" y="2132013"/>
          <p14:tracePt t="60149" x="2906713" y="2143125"/>
          <p14:tracePt t="60171" x="2906713" y="2159000"/>
          <p14:tracePt t="60173" x="2906713" y="2181225"/>
          <p14:tracePt t="60204" x="2906713" y="2198688"/>
          <p14:tracePt t="60269" x="2917825" y="2198688"/>
          <p14:tracePt t="60285" x="2928938" y="2187575"/>
          <p14:tracePt t="60304" x="2957513" y="2165350"/>
          <p14:tracePt t="60338" x="3013075" y="2109788"/>
          <p14:tracePt t="60371" x="3013075" y="2070100"/>
          <p14:tracePt t="60405" x="2940050" y="1981200"/>
          <p14:tracePt t="60439" x="2784475" y="1947863"/>
          <p14:tracePt t="60471" x="2705100" y="1947863"/>
          <p14:tracePt t="60504" x="2611438" y="1958975"/>
          <p14:tracePt t="60541" x="2593975" y="1985963"/>
          <p14:tracePt t="60571" x="2593975" y="2043113"/>
          <p14:tracePt t="60574" x="2593975" y="2070100"/>
          <p14:tracePt t="60605" x="2633663" y="2187575"/>
          <p14:tracePt t="60638" x="2755900" y="2243138"/>
          <p14:tracePt t="60671" x="2851150" y="2243138"/>
          <p14:tracePt t="60704" x="2862263" y="2243138"/>
          <p14:tracePt t="60739" x="2935288" y="2243138"/>
          <p14:tracePt t="60742" x="2962275" y="2220913"/>
          <p14:tracePt t="60771" x="3017838" y="2143125"/>
          <p14:tracePt t="60774" x="3017838" y="2132013"/>
          <p14:tracePt t="60805" x="3057525" y="2076450"/>
          <p14:tracePt t="60838" x="3006725" y="2008188"/>
          <p14:tracePt t="60871" x="2811463" y="1974850"/>
          <p14:tracePt t="60904" x="2582863" y="1985963"/>
          <p14:tracePt t="60909" x="2533650" y="2043113"/>
          <p14:tracePt t="60937" x="2454275" y="2109788"/>
          <p14:tracePt t="60941" x="2443163" y="2125663"/>
          <p14:tracePt t="60971" x="2443163" y="2147888"/>
          <p14:tracePt t="60974" x="2443163" y="2159000"/>
          <p14:tracePt t="61006" x="2443163" y="2187575"/>
          <p14:tracePt t="61037" x="2555875" y="2187575"/>
          <p14:tracePt t="61071" x="2649538" y="2165350"/>
          <p14:tracePt t="61104" x="2667000" y="2165350"/>
          <p14:tracePt t="61596" x="0" y="0"/>
        </p14:tracePtLst>
        <p14:tracePtLst>
          <p14:tracePt t="70824" x="423863" y="2689225"/>
          <p14:tracePt t="70865" x="423863" y="2678113"/>
          <p14:tracePt t="70881" x="463550" y="2678113"/>
          <p14:tracePt t="70905" x="512763" y="2678113"/>
          <p14:tracePt t="70938" x="703263" y="2678113"/>
          <p14:tracePt t="70971" x="914400" y="2706688"/>
          <p14:tracePt t="71004" x="1031875" y="2717800"/>
          <p14:tracePt t="71041" x="1042988" y="2717800"/>
          <p14:tracePt t="71071" x="1131888" y="2717800"/>
          <p14:tracePt t="71074" x="1211263" y="2717800"/>
          <p14:tracePt t="71105" x="1327150" y="2717800"/>
          <p14:tracePt t="71137" x="1360488" y="2717800"/>
          <p14:tracePt t="71171" x="1455738" y="2717800"/>
          <p14:tracePt t="71204" x="1684338" y="2717800"/>
          <p14:tracePt t="71210" x="1752600" y="2717800"/>
          <p14:tracePt t="71236" x="1958975" y="2717800"/>
          <p14:tracePt t="71269" x="2438400" y="2717800"/>
          <p14:tracePt t="71272" x="2560638" y="2717800"/>
          <p14:tracePt t="71302" x="2755900" y="2717800"/>
          <p14:tracePt t="71304" x="2773363" y="2717800"/>
          <p14:tracePt t="71647" x="0" y="0"/>
        </p14:tracePtLst>
        <p14:tracePtLst>
          <p14:tracePt t="75407" x="592138" y="2884488"/>
          <p14:tracePt t="75465" x="603250" y="2884488"/>
          <p14:tracePt t="75481" x="614363" y="2884488"/>
          <p14:tracePt t="75504" x="719138" y="2873375"/>
          <p14:tracePt t="75537" x="887413" y="2873375"/>
          <p14:tracePt t="75571" x="954088" y="2873375"/>
          <p14:tracePt t="75604" x="1009650" y="2873375"/>
          <p14:tracePt t="75641" x="1020763" y="2873375"/>
          <p14:tracePt t="75671" x="1109663" y="2857500"/>
          <p14:tracePt t="75674" x="1177925" y="2857500"/>
          <p14:tracePt t="75702" x="1322388" y="2857500"/>
          <p14:tracePt t="75704" x="1349375" y="2857500"/>
          <p14:tracePt t="75736" x="1428750" y="2857500"/>
          <p14:tracePt t="75771" x="1511300" y="2857500"/>
          <p14:tracePt t="75804" x="1706563" y="2840038"/>
          <p14:tracePt t="75837" x="1963738" y="2824163"/>
          <p14:tracePt t="75842" x="1992313" y="2824163"/>
          <p14:tracePt t="75872" x="2097088" y="2824163"/>
          <p14:tracePt t="75875" x="2125663" y="2824163"/>
          <p14:tracePt t="75905" x="2187575" y="2824163"/>
          <p14:tracePt t="75937" x="2287588" y="2806700"/>
          <p14:tracePt t="75971" x="2382838" y="2806700"/>
          <p14:tracePt t="76009" x="2393950" y="2806700"/>
          <p14:tracePt t="76039" x="2465388" y="2806700"/>
          <p14:tracePt t="76043" x="2476500" y="2806700"/>
          <p14:tracePt t="76071" x="2533650" y="2795588"/>
          <p14:tracePt t="76121" x="2544763" y="2795588"/>
          <p14:tracePt t="76138" x="2571750" y="2795588"/>
          <p14:tracePt t="76171" x="2600325" y="2795588"/>
          <p14:tracePt t="76855" x="0" y="0"/>
        </p14:tracePtLst>
        <p14:tracePtLst>
          <p14:tracePt t="78709" x="787400" y="3141663"/>
          <p14:tracePt t="78815" x="792163" y="3163888"/>
          <p14:tracePt t="78821" x="792163" y="3175000"/>
          <p14:tracePt t="78838" x="865188" y="3175000"/>
          <p14:tracePt t="78871" x="1038225" y="3241675"/>
          <p14:tracePt t="78904" x="1143000" y="3270250"/>
          <p14:tracePt t="78937" x="1154113" y="3270250"/>
          <p14:tracePt t="79371" x="0" y="0"/>
        </p14:tracePtLst>
        <p14:tracePtLst>
          <p14:tracePt t="79797" x="1428750" y="3186113"/>
          <p14:tracePt t="79869" x="1473200" y="3170238"/>
          <p14:tracePt t="79878" x="1484313" y="3170238"/>
          <p14:tracePt t="79905" x="1573213" y="3159125"/>
          <p14:tracePt t="79909" x="1590675" y="3159125"/>
          <p14:tracePt t="79937" x="1651000" y="3159125"/>
          <p14:tracePt t="79941" x="1668463" y="3159125"/>
          <p14:tracePt t="79971" x="1695450" y="3159125"/>
          <p14:tracePt t="79975" x="1706563" y="3159125"/>
          <p14:tracePt t="80078" x="1717675" y="3159125"/>
          <p14:tracePt t="80085" x="1728788" y="3159125"/>
          <p14:tracePt t="80235" x="0" y="0"/>
        </p14:tracePtLst>
        <p14:tracePtLst>
          <p14:tracePt t="80773" x="669925" y="3354388"/>
          <p14:tracePt t="80813" x="669925" y="3343275"/>
          <p14:tracePt t="80829" x="674688" y="3343275"/>
          <p14:tracePt t="80837" x="703263" y="3343275"/>
          <p14:tracePt t="80871" x="914400" y="3343275"/>
          <p14:tracePt t="80904" x="969963" y="3343275"/>
          <p14:tracePt t="81343" x="0" y="0"/>
        </p14:tracePtLst>
        <p14:tracePtLst>
          <p14:tracePt t="97096" x="876300" y="3024188"/>
          <p14:tracePt t="97185" x="876300" y="3035300"/>
          <p14:tracePt t="97217" x="876300" y="3046413"/>
          <p14:tracePt t="97226" x="881063" y="3063875"/>
          <p14:tracePt t="97297" x="892175" y="3074988"/>
          <p14:tracePt t="97313" x="892175" y="3086100"/>
          <p14:tracePt t="97505" x="887413" y="3086100"/>
          <p14:tracePt t="97601" x="876300" y="3086100"/>
          <p14:tracePt t="97617" x="858838" y="3079750"/>
          <p14:tracePt t="97713" x="869950" y="3079750"/>
          <p14:tracePt t="97729" x="881063" y="3086100"/>
          <p14:tracePt t="97746" x="892175" y="3086100"/>
          <p14:tracePt t="97771" x="931863" y="3086100"/>
          <p14:tracePt t="97804" x="947738" y="3097213"/>
          <p14:tracePt t="97837" x="982663" y="3097213"/>
          <p14:tracePt t="97841" x="1009650" y="3097213"/>
          <p14:tracePt t="97871" x="1093788" y="3097213"/>
          <p14:tracePt t="97874" x="1109663" y="3097213"/>
          <p14:tracePt t="97905" x="1131888" y="3097213"/>
          <p14:tracePt t="97953" x="1177925" y="3097213"/>
          <p14:tracePt t="97971" x="1233488" y="3113088"/>
          <p14:tracePt t="98004" x="1282700" y="3141663"/>
          <p14:tracePt t="98209" x="1316038" y="3141663"/>
          <p14:tracePt t="98218" x="1327150" y="3141663"/>
          <p14:tracePt t="98237" x="1349375" y="3163888"/>
          <p14:tracePt t="98271" x="1389063" y="3219450"/>
          <p14:tracePt t="100198" x="1389063" y="3214688"/>
          <p14:tracePt t="100245" x="1384300" y="3197225"/>
          <p14:tracePt t="100309" x="1355725" y="3197225"/>
          <p14:tracePt t="100317" x="1344613" y="3197225"/>
          <p14:tracePt t="101061" x="1344613" y="3219450"/>
          <p14:tracePt t="101070" x="1344613" y="3230563"/>
          <p14:tracePt t="101077" x="1349375" y="3248025"/>
          <p14:tracePt t="101103" x="1377950" y="3270250"/>
          <p14:tracePt t="101137" x="1389063" y="3297238"/>
          <p14:tracePt t="101141" x="1417638" y="3308350"/>
          <p14:tracePt t="101171" x="1444625" y="3325813"/>
          <p14:tracePt t="101174" x="1455738" y="3336925"/>
          <p14:tracePt t="101237" x="1466850" y="3336925"/>
          <p14:tracePt t="101245" x="1484313" y="3348038"/>
          <p14:tracePt t="101271" x="1506538" y="3359150"/>
          <p14:tracePt t="101304" x="1584325" y="3359150"/>
          <p14:tracePt t="101308" x="1601788" y="3359150"/>
          <p14:tracePt t="101338" x="1624013" y="3359150"/>
          <p14:tracePt t="101342" x="1651000" y="3359150"/>
          <p14:tracePt t="101371" x="1717675" y="3359150"/>
          <p14:tracePt t="101374" x="1728788" y="3359150"/>
          <p14:tracePt t="101404" x="1757363" y="3359150"/>
          <p14:tracePt t="101438" x="1768475" y="3359150"/>
          <p14:tracePt t="101471" x="1824038" y="3343275"/>
          <p14:tracePt t="101504" x="1863725" y="3314700"/>
          <p14:tracePt t="101539" x="1908175" y="3270250"/>
          <p14:tracePt t="101541" x="1919288" y="3270250"/>
          <p14:tracePt t="101571" x="1930400" y="3259138"/>
          <p14:tracePt t="101604" x="1970088" y="3192463"/>
          <p14:tracePt t="101609" x="1985963" y="3181350"/>
          <p14:tracePt t="101637" x="1997075" y="3170238"/>
          <p14:tracePt t="101671" x="1997075" y="3152775"/>
          <p14:tracePt t="101674" x="1997075" y="3130550"/>
          <p14:tracePt t="101704" x="1997075" y="3074988"/>
          <p14:tracePt t="101737" x="1997075" y="3035300"/>
          <p14:tracePt t="101771" x="1997075" y="2986088"/>
          <p14:tracePt t="101805" x="1997075" y="2974975"/>
          <p14:tracePt t="101837" x="1997075" y="2935288"/>
          <p14:tracePt t="101871" x="1912938" y="2890838"/>
          <p14:tracePt t="101874" x="1885950" y="2890838"/>
          <p14:tracePt t="101905" x="1763713" y="2862263"/>
          <p14:tracePt t="101918" x="1752600" y="2862263"/>
          <p14:tracePt t="101937" x="1724025" y="2846388"/>
          <p14:tracePt t="101971" x="1657350" y="2846388"/>
          <p14:tracePt t="102004" x="1590675" y="2846388"/>
          <p14:tracePt t="102009" x="1550988" y="2846388"/>
          <p14:tracePt t="102037" x="1511300" y="2851150"/>
          <p14:tracePt t="102041" x="1466850" y="2868613"/>
          <p14:tracePt t="102072" x="1455738" y="2868613"/>
          <p14:tracePt t="102075" x="1439863" y="2879725"/>
          <p14:tracePt t="102105" x="1411288" y="2924175"/>
          <p14:tracePt t="102135" x="1400175" y="2935288"/>
          <p14:tracePt t="102169" x="1344613" y="2962275"/>
          <p14:tracePt t="102203" x="1322388" y="2990850"/>
          <p14:tracePt t="102265" x="1322388" y="3001963"/>
          <p14:tracePt t="102273" x="1322388" y="3013075"/>
          <p14:tracePt t="102305" x="1322388" y="3063875"/>
          <p14:tracePt t="102338" x="1322388" y="3101975"/>
          <p14:tracePt t="102371" x="1355725" y="3192463"/>
          <p14:tracePt t="102425" x="1384300" y="3203575"/>
          <p14:tracePt t="102437" x="1400175" y="3203575"/>
          <p14:tracePt t="102471" x="1439863" y="3248025"/>
          <p14:tracePt t="102474" x="1450975" y="3259138"/>
          <p14:tracePt t="102504" x="1568450" y="3275013"/>
          <p14:tracePt t="102537" x="1601788" y="3286125"/>
          <p14:tracePt t="102573" x="1657350" y="3297238"/>
          <p14:tracePt t="102578" x="1673225" y="3314700"/>
          <p14:tracePt t="102604" x="1695450" y="3314700"/>
          <p14:tracePt t="102637" x="1752600" y="3314700"/>
          <p14:tracePt t="102671" x="1808163" y="3314700"/>
          <p14:tracePt t="102675" x="1819275" y="3314700"/>
          <p14:tracePt t="102705" x="1885950" y="3314700"/>
          <p14:tracePt t="102761" x="1897063" y="3314700"/>
          <p14:tracePt t="102771" x="1924050" y="3314700"/>
          <p14:tracePt t="102804" x="1963738" y="3252788"/>
          <p14:tracePt t="102808" x="1963738" y="3241675"/>
          <p14:tracePt t="102837" x="1963738" y="3186113"/>
          <p14:tracePt t="102841" x="1963738" y="3175000"/>
          <p14:tracePt t="102888" x="1963738" y="3146425"/>
          <p14:tracePt t="102903" x="1963738" y="3135313"/>
          <p14:tracePt t="102904" x="1952625" y="3124200"/>
          <p14:tracePt t="102936" x="1897063" y="3035300"/>
          <p14:tracePt t="102969" x="1868488" y="3013075"/>
          <p14:tracePt t="103004" x="1846263" y="2997200"/>
          <p14:tracePt t="103037" x="1739900" y="2968625"/>
          <p14:tracePt t="103041" x="1728788" y="2968625"/>
          <p14:tracePt t="103072" x="1612900" y="2951163"/>
          <p14:tracePt t="103104" x="1511300" y="2917825"/>
          <p14:tracePt t="103137" x="1462088" y="2917825"/>
          <p14:tracePt t="103171" x="1389063" y="2940050"/>
          <p14:tracePt t="103204" x="1338263" y="2957513"/>
          <p14:tracePt t="103208" x="1322388" y="2968625"/>
          <p14:tracePt t="103273" x="1322388" y="2979738"/>
          <p14:tracePt t="103281" x="1311275" y="2997200"/>
          <p14:tracePt t="103305" x="1300163" y="3046413"/>
          <p14:tracePt t="103337" x="1271588" y="3086100"/>
          <p14:tracePt t="103401" x="1271588" y="3097213"/>
          <p14:tracePt t="103418" x="1271588" y="3113088"/>
          <p14:tracePt t="103437" x="1271588" y="3152775"/>
          <p14:tracePt t="103471" x="1322388" y="3236913"/>
          <p14:tracePt t="103474" x="1333500" y="3248025"/>
          <p14:tracePt t="103504" x="1389063" y="3275013"/>
          <p14:tracePt t="103537" x="1455738" y="3286125"/>
          <p14:tracePt t="103571" x="1533525" y="3286125"/>
          <p14:tracePt t="103604" x="1617663" y="3303588"/>
          <p14:tracePt t="103608" x="1635125" y="3303588"/>
          <p14:tracePt t="103638" x="1690688" y="3314700"/>
          <p14:tracePt t="103643" x="1701800" y="3314700"/>
          <p14:tracePt t="103671" x="1728788" y="3314700"/>
          <p14:tracePt t="103674" x="1739900" y="3314700"/>
          <p14:tracePt t="103705" x="1808163" y="3314700"/>
          <p14:tracePt t="103737" x="1874838" y="3314700"/>
          <p14:tracePt t="103771" x="1924050" y="3308350"/>
          <p14:tracePt t="103817" x="1935163" y="3297238"/>
          <p14:tracePt t="103837" x="1952625" y="3286125"/>
          <p14:tracePt t="103871" x="1952625" y="3270250"/>
          <p14:tracePt t="103905" x="1952625" y="3159125"/>
          <p14:tracePt t="103939" x="1952625" y="3090863"/>
          <p14:tracePt t="103971" x="1941513" y="3063875"/>
          <p14:tracePt t="104004" x="1874838" y="3041650"/>
          <p14:tracePt t="104037" x="1712913" y="2957513"/>
          <p14:tracePt t="104041" x="1662113" y="2940050"/>
          <p14:tracePt t="104071" x="1550988" y="2913063"/>
          <p14:tracePt t="104074" x="1522413" y="2895600"/>
          <p14:tracePt t="104105" x="1406525" y="2895600"/>
          <p14:tracePt t="104138" x="1344613" y="2895600"/>
          <p14:tracePt t="104171" x="1289050" y="2895600"/>
          <p14:tracePt t="104217" x="1271588" y="2917825"/>
          <p14:tracePt t="104237" x="1260475" y="2957513"/>
          <p14:tracePt t="104241" x="1260475" y="2968625"/>
          <p14:tracePt t="104271" x="1233488" y="3041650"/>
          <p14:tracePt t="104274" x="1233488" y="3068638"/>
          <p14:tracePt t="104305" x="1233488" y="3219450"/>
          <p14:tracePt t="104337" x="1333500" y="3308350"/>
          <p14:tracePt t="104371" x="1411288" y="3319463"/>
          <p14:tracePt t="104404" x="1511300" y="3319463"/>
          <p14:tracePt t="104409" x="1539875" y="3319463"/>
          <p14:tracePt t="104437" x="1624013" y="3319463"/>
          <p14:tracePt t="104441" x="1651000" y="3319463"/>
          <p14:tracePt t="104471" x="1706563" y="3319463"/>
          <p14:tracePt t="104474" x="1746250" y="3319463"/>
          <p14:tracePt t="104505" x="1801813" y="3319463"/>
          <p14:tracePt t="104537" x="1835150" y="3319463"/>
          <p14:tracePt t="104572" x="1852613" y="3319463"/>
          <p14:tracePt t="104605" x="1852613" y="3314700"/>
          <p14:tracePt t="104637" x="1879600" y="3259138"/>
          <p14:tracePt t="104671" x="1879600" y="3175000"/>
          <p14:tracePt t="104704" x="1857375" y="3119438"/>
          <p14:tracePt t="104708" x="1846263" y="3108325"/>
          <p14:tracePt t="104738" x="1846263" y="3097213"/>
          <p14:tracePt t="104741" x="1830388" y="3086100"/>
          <p14:tracePt t="104771" x="1790700" y="3068638"/>
          <p14:tracePt t="104774" x="1779588" y="3068638"/>
          <p14:tracePt t="104807" x="1684338" y="3057525"/>
          <p14:tracePt t="104837" x="1612900" y="3057525"/>
          <p14:tracePt t="104871" x="1562100" y="3057525"/>
          <p14:tracePt t="104905" x="1522413" y="3057525"/>
          <p14:tracePt t="104937" x="1511300" y="3057525"/>
          <p14:tracePt t="104941" x="1484313" y="3057525"/>
          <p14:tracePt t="104971" x="1462088" y="3063875"/>
          <p14:tracePt t="105006" x="1433513" y="3086100"/>
          <p14:tracePt t="105037" x="1433513" y="3113088"/>
          <p14:tracePt t="105072" x="1433513" y="3181350"/>
          <p14:tracePt t="105104" x="1433513" y="3230563"/>
          <p14:tracePt t="105137" x="1484313" y="3297238"/>
          <p14:tracePt t="105142" x="1495425" y="3308350"/>
          <p14:tracePt t="105171" x="1533525" y="3319463"/>
          <p14:tracePt t="105206" x="1646238" y="3319463"/>
          <p14:tracePt t="105237" x="1768475" y="3270250"/>
          <p14:tracePt t="105271" x="1819275" y="3241675"/>
          <p14:tracePt t="105304" x="1830388" y="3230563"/>
          <p14:tracePt t="105341" x="1863725" y="3203575"/>
          <p14:tracePt t="105371" x="1863725" y="3113088"/>
          <p14:tracePt t="105375" x="1863725" y="3101975"/>
          <p14:tracePt t="105405" x="1863725" y="3052763"/>
          <p14:tracePt t="105438" x="1863725" y="3041650"/>
          <p14:tracePt t="105471" x="1863725" y="2986088"/>
          <p14:tracePt t="105504" x="1724025" y="2857500"/>
          <p14:tracePt t="105509" x="1690688" y="2824163"/>
          <p14:tracePt t="105538" x="1679575" y="2824163"/>
          <p14:tracePt t="105541" x="1651000" y="2824163"/>
          <p14:tracePt t="105571" x="1506538" y="2835275"/>
          <p14:tracePt t="105575" x="1455738" y="2835275"/>
          <p14:tracePt t="105605" x="1389063" y="2895600"/>
          <p14:tracePt t="105637" x="1377950" y="2895600"/>
          <p14:tracePt t="105673" x="1366838" y="2895600"/>
          <p14:tracePt t="105678" x="1338263" y="2913063"/>
          <p14:tracePt t="105704" x="1311275" y="2951163"/>
          <p14:tracePt t="105737" x="1311275" y="3019425"/>
          <p14:tracePt t="105741" x="1311275" y="3030538"/>
          <p14:tracePt t="105772" x="1311275" y="3041650"/>
          <p14:tracePt t="105775" x="1311275" y="3052763"/>
          <p14:tracePt t="105805" x="1373188" y="3124200"/>
          <p14:tracePt t="105837" x="1477963" y="3181350"/>
          <p14:tracePt t="105872" x="1612900" y="3208338"/>
          <p14:tracePt t="105904" x="1695450" y="3225800"/>
          <p14:tracePt t="105937" x="1763713" y="3225800"/>
          <p14:tracePt t="105981" x="1774825" y="3225800"/>
          <p14:tracePt t="106005" x="1785938" y="3214688"/>
          <p14:tracePt t="106037" x="1797050" y="3203575"/>
          <p14:tracePt t="106071" x="1797050" y="3152775"/>
          <p14:tracePt t="106104" x="1790700" y="3101975"/>
          <p14:tracePt t="106137" x="1717675" y="3019425"/>
          <p14:tracePt t="106142" x="1706563" y="3001963"/>
          <p14:tracePt t="106172" x="1679575" y="3001963"/>
          <p14:tracePt t="106205" x="1522413" y="3001963"/>
          <p14:tracePt t="106237" x="1444625" y="3001963"/>
          <p14:tracePt t="106271" x="1373188" y="3001963"/>
          <p14:tracePt t="106304" x="1360488" y="3001963"/>
          <p14:tracePt t="106338" x="1349375" y="3001963"/>
          <p14:tracePt t="106342" x="1349375" y="3013075"/>
          <p14:tracePt t="106371" x="1338263" y="3052763"/>
          <p14:tracePt t="106374" x="1338263" y="3063875"/>
          <p14:tracePt t="106405" x="1338263" y="3113088"/>
          <p14:tracePt t="106437" x="1384300" y="3208338"/>
          <p14:tracePt t="106471" x="1450975" y="3263900"/>
          <p14:tracePt t="106504" x="1511300" y="3281363"/>
          <p14:tracePt t="106539" x="1522413" y="3281363"/>
          <p14:tracePt t="106543" x="1562100" y="3281363"/>
          <p14:tracePt t="106571" x="1590675" y="3270250"/>
          <p14:tracePt t="106574" x="1601788" y="3270250"/>
          <p14:tracePt t="106604" x="1628775" y="3248025"/>
          <p14:tracePt t="106639" x="1651000" y="3236913"/>
          <p14:tracePt t="106671" x="1706563" y="3208338"/>
          <p14:tracePt t="106704" x="1735138" y="3181350"/>
          <p14:tracePt t="106749" x="1735138" y="3152775"/>
          <p14:tracePt t="106771" x="1735138" y="3130550"/>
          <p14:tracePt t="107435" x="0" y="0"/>
        </p14:tracePtLst>
        <p14:tracePtLst>
          <p14:tracePt t="109609" x="2070100" y="3163888"/>
          <p14:tracePt t="109777" x="2074863" y="3163888"/>
          <p14:tracePt t="109810" x="2103438" y="3163888"/>
          <p14:tracePt t="109817" x="2114550" y="3163888"/>
          <p14:tracePt t="109837" x="2154238" y="3175000"/>
          <p14:tracePt t="109841" x="2198688" y="3175000"/>
          <p14:tracePt t="109871" x="2247900" y="3175000"/>
          <p14:tracePt t="109874" x="2276475" y="3175000"/>
          <p14:tracePt t="109905" x="2376488" y="3175000"/>
          <p14:tracePt t="109937" x="2454275" y="3175000"/>
          <p14:tracePt t="110034" x="2432050" y="3163888"/>
          <p14:tracePt t="110041" x="2420938" y="3135313"/>
          <p14:tracePt t="110071" x="2405063" y="3135313"/>
          <p14:tracePt t="110075" x="2393950" y="3119438"/>
          <p14:tracePt t="110106" x="2287588" y="3090863"/>
          <p14:tracePt t="110137" x="2003425" y="3057525"/>
          <p14:tracePt t="110171" x="1752600" y="3041650"/>
          <p14:tracePt t="110204" x="1601788" y="3041650"/>
          <p14:tracePt t="110237" x="1422400" y="3097213"/>
          <p14:tracePt t="110241" x="1366838" y="3152775"/>
          <p14:tracePt t="110271" x="1316038" y="3163888"/>
          <p14:tracePt t="110274" x="1255713" y="3181350"/>
          <p14:tracePt t="110306" x="1189038" y="3192463"/>
          <p14:tracePt t="110337" x="1120775" y="3192463"/>
          <p14:tracePt t="110371" x="1093788" y="3263900"/>
          <p14:tracePt t="110405" x="1038225" y="3292475"/>
          <p14:tracePt t="110437" x="982663" y="3319463"/>
          <p14:tracePt t="110609" x="969963" y="3319463"/>
          <p14:tracePt t="110617" x="958850" y="3336925"/>
          <p14:tracePt t="110641" x="958850" y="3348038"/>
          <p14:tracePt t="110671" x="958850" y="3403600"/>
          <p14:tracePt t="110885" x="942975" y="3414713"/>
          <p14:tracePt t="110893" x="903288" y="3414713"/>
          <p14:tracePt t="110904" x="854075" y="3414713"/>
          <p14:tracePt t="110937" x="752475" y="3414713"/>
          <p14:tracePt t="110941" x="741363" y="3414713"/>
          <p14:tracePt t="110972" x="730250" y="3414713"/>
          <p14:tracePt t="111061" x="714375" y="3414713"/>
          <p14:tracePt t="111077" x="703263" y="3414713"/>
          <p14:tracePt t="111093" x="692150" y="3414713"/>
          <p14:tracePt t="111109" x="674688" y="3414713"/>
          <p14:tracePt t="111138" x="636588" y="3414713"/>
          <p14:tracePt t="111285" x="647700" y="3414713"/>
          <p14:tracePt t="111301" x="658813" y="3414713"/>
          <p14:tracePt t="111317" x="669925" y="3414713"/>
          <p14:tracePt t="111337" x="696913" y="3414713"/>
          <p14:tracePt t="111371" x="708025" y="3414713"/>
          <p14:tracePt t="111509" x="703263" y="3414713"/>
          <p14:tracePt t="111525" x="692150" y="3392488"/>
          <p14:tracePt t="111537" x="692150" y="3381375"/>
          <p14:tracePt t="113363" x="0" y="0"/>
        </p14:tracePtLst>
        <p14:tracePtLst>
          <p14:tracePt t="125217" x="1038225" y="2644775"/>
          <p14:tracePt t="125305" x="1060450" y="2644775"/>
          <p14:tracePt t="125313" x="1071563" y="2644775"/>
          <p14:tracePt t="125338" x="1127125" y="2655888"/>
          <p14:tracePt t="125371" x="1277938" y="2655888"/>
          <p14:tracePt t="125404" x="1411288" y="2655888"/>
          <p14:tracePt t="125437" x="1506538" y="2667000"/>
          <p14:tracePt t="125442" x="1522413" y="2667000"/>
          <p14:tracePt t="125471" x="1601788" y="2667000"/>
          <p14:tracePt t="125474" x="1635125" y="2667000"/>
          <p14:tracePt t="125506" x="1657350" y="2667000"/>
          <p14:tracePt t="125561" x="1668463" y="2667000"/>
          <p14:tracePt t="125751" x="0" y="0"/>
        </p14:tracePtLst>
        <p14:tracePtLst>
          <p14:tracePt t="126448" x="892175" y="3370263"/>
          <p14:tracePt t="126569" x="909638" y="3370263"/>
          <p14:tracePt t="126577" x="925513" y="3370263"/>
          <p14:tracePt t="126605" x="965200" y="3370263"/>
          <p14:tracePt t="126638" x="1060450" y="3370263"/>
          <p14:tracePt t="126642" x="1087438" y="3370263"/>
          <p14:tracePt t="126671" x="1143000" y="3370263"/>
          <p14:tracePt t="126705" x="1154113" y="3370263"/>
          <p14:tracePt t="126825" x="1171575" y="3370263"/>
          <p14:tracePt t="126857" x="1171575" y="3365500"/>
          <p14:tracePt t="127193" x="1160463" y="3365500"/>
          <p14:tracePt t="127226" x="1131888" y="3336925"/>
          <p14:tracePt t="127233" x="1120775" y="3319463"/>
          <p14:tracePt t="128123" x="0" y="0"/>
        </p14:tracePtLst>
        <p14:tracePtLst>
          <p14:tracePt t="128591" x="752475" y="3665538"/>
          <p14:tracePt t="128651" x="774700" y="3665538"/>
          <p14:tracePt t="128659" x="787400" y="3665538"/>
          <p14:tracePt t="128667" x="847725" y="3665538"/>
          <p14:tracePt t="128701" x="1116013" y="3676650"/>
          <p14:tracePt t="128734" x="1484313" y="3676650"/>
          <p14:tracePt t="128767" x="1852613" y="3676650"/>
          <p14:tracePt t="128800" x="2130425" y="3676650"/>
          <p14:tracePt t="128834" x="2225675" y="3676650"/>
          <p14:tracePt t="128835" x="2236788" y="3676650"/>
          <p14:tracePt t="128923" x="2203450" y="3676650"/>
          <p14:tracePt t="128931" x="2192338" y="3676650"/>
          <p14:tracePt t="128939" x="2147888" y="3676650"/>
          <p14:tracePt t="128967" x="1919288" y="3676650"/>
          <p14:tracePt t="129001" x="1690688" y="3676650"/>
          <p14:tracePt t="129037" x="1533525" y="3665538"/>
          <p14:tracePt t="129071" x="1495425" y="3654425"/>
          <p14:tracePt t="129103" x="1477963" y="3654425"/>
          <p14:tracePt t="129245" x="1517650" y="3654425"/>
          <p14:tracePt t="129253" x="1568450" y="3654425"/>
          <p14:tracePt t="129271" x="1684338" y="3683000"/>
          <p14:tracePt t="129303" x="2198688" y="3722688"/>
          <p14:tracePt t="129337" x="2349500" y="3722688"/>
          <p14:tracePt t="129373" x="2343150" y="3711575"/>
          <p14:tracePt t="129405" x="2143125" y="3632200"/>
          <p14:tracePt t="129437" x="1919288" y="3576638"/>
          <p14:tracePt t="129471" x="1712913" y="3576638"/>
          <p14:tracePt t="129502" x="1455738" y="3638550"/>
          <p14:tracePt t="129535" x="1300163" y="3671888"/>
          <p14:tracePt t="129568" x="1289050" y="3671888"/>
          <p14:tracePt t="129852" x="1293813" y="3683000"/>
          <p14:tracePt t="129868" x="0" y="0"/>
        </p14:tracePtLst>
        <p14:tracePtLst>
          <p14:tracePt t="171824" x="574675" y="1271588"/>
          <p14:tracePt t="171913" x="608013" y="1271588"/>
          <p14:tracePt t="171921" x="658813" y="1271588"/>
          <p14:tracePt t="171938" x="774700" y="1271588"/>
          <p14:tracePt t="171969" x="1031875" y="1306513"/>
          <p14:tracePt t="172003" x="1098550" y="1317625"/>
          <p14:tracePt t="172036" x="1120775" y="1328738"/>
          <p14:tracePt t="172071" x="1177925" y="1328738"/>
          <p14:tracePt t="172169" x="1189038" y="1328738"/>
          <p14:tracePt t="172215" x="0" y="0"/>
        </p14:tracePtLst>
        <p14:tracePtLst>
          <p14:tracePt t="172703" x="663575" y="2482850"/>
          <p14:tracePt t="172729" x="681038" y="2482850"/>
          <p14:tracePt t="172749" x="708025" y="2482850"/>
          <p14:tracePt t="172771" x="803275" y="2482850"/>
          <p14:tracePt t="172773" x="869950" y="2482850"/>
          <p14:tracePt t="172805" x="1120775" y="2522538"/>
          <p14:tracePt t="172837" x="1238250" y="2538413"/>
          <p14:tracePt t="173116" x="0" y="0"/>
        </p14:tracePtLst>
        <p14:tracePtLst>
          <p14:tracePt t="174272" x="7124700" y="5992813"/>
          <p14:tracePt t="174275" x="7191375" y="5992813"/>
          <p14:tracePt t="174302" x="7291388" y="5992813"/>
          <p14:tracePt t="174335" x="7526338" y="5965825"/>
          <p14:tracePt t="174368" x="7748588" y="5848350"/>
          <p14:tracePt t="174402" x="8094663" y="5708650"/>
          <p14:tracePt t="174404" x="8167688" y="5675313"/>
          <p14:tracePt t="174435" x="8547100" y="5495925"/>
          <p14:tracePt t="174468" x="8842375" y="5362575"/>
          <p14:tracePt t="174503" x="9137650" y="5067300"/>
          <p14:tracePt t="174612" x="9132888" y="4056063"/>
          <p14:tracePt t="174620" x="9070975" y="3956050"/>
          <p14:tracePt t="174636" x="8948738" y="3771900"/>
          <p14:tracePt t="174668" x="8759825" y="3543300"/>
          <p14:tracePt t="174704" x="8575675" y="3409950"/>
          <p14:tracePt t="174708" x="8496300" y="3370263"/>
          <p14:tracePt t="174737" x="8218488" y="3230563"/>
          <p14:tracePt t="174741" x="8089900" y="3163888"/>
          <p14:tracePt t="174769" x="7699375" y="2990850"/>
          <p14:tracePt t="174802" x="7073900" y="2835275"/>
          <p14:tracePt t="174804" x="6862763" y="2813050"/>
          <p14:tracePt t="174836" x="5957888" y="2717800"/>
          <p14:tracePt t="174869" x="4921250" y="2667000"/>
          <p14:tracePt t="174902" x="3944938" y="2667000"/>
          <p14:tracePt t="174935" x="3186113" y="2755900"/>
          <p14:tracePt t="174969" x="2649538" y="3086100"/>
          <p14:tracePt t="175004" x="2325688" y="3660775"/>
          <p14:tracePt t="175037" x="2287588" y="4184650"/>
          <p14:tracePt t="175071" x="2349500" y="4792663"/>
          <p14:tracePt t="175104" x="2667000" y="5384800"/>
          <p14:tracePt t="175137" x="3006725" y="5815013"/>
          <p14:tracePt t="175141" x="3062288" y="5886450"/>
          <p14:tracePt t="175171" x="3241675" y="6149975"/>
          <p14:tracePt t="175174" x="3275013" y="6165850"/>
          <p14:tracePt t="175204" x="3441700" y="6372225"/>
          <p14:tracePt t="175237" x="3771900" y="6567488"/>
          <p14:tracePt t="175272" x="4044950" y="6702425"/>
          <p14:tracePt t="175304" x="4568825" y="6784975"/>
          <p14:tracePt t="175309" x="4725988" y="6807200"/>
          <p14:tracePt t="175337" x="5172075" y="6807200"/>
          <p14:tracePt t="175341" x="5294313" y="6807200"/>
          <p14:tracePt t="175371" x="5507038" y="6807200"/>
          <p14:tracePt t="175374" x="5551488" y="6807200"/>
          <p14:tracePt t="175404" x="5795963" y="6807200"/>
          <p14:tracePt t="175437" x="6142038" y="6796088"/>
          <p14:tracePt t="175471" x="6388100" y="6656388"/>
          <p14:tracePt t="175504" x="6588125" y="6400800"/>
          <p14:tracePt t="175508" x="6650038" y="6323013"/>
          <p14:tracePt t="175538" x="6789738" y="6043613"/>
          <p14:tracePt t="175541" x="6829425" y="5915025"/>
          <p14:tracePt t="175571" x="6973888" y="5608638"/>
          <p14:tracePt t="175574" x="7035800" y="5502275"/>
          <p14:tracePt t="175605" x="7202488" y="5072063"/>
          <p14:tracePt t="175637" x="7280275" y="4687888"/>
          <p14:tracePt t="175671" x="7269163" y="4341813"/>
          <p14:tracePt t="175704" x="7196138" y="4062413"/>
          <p14:tracePt t="175708" x="7180263" y="3995738"/>
          <p14:tracePt t="175737" x="7058025" y="3822700"/>
          <p14:tracePt t="175741" x="6985000" y="3767138"/>
          <p14:tracePt t="175771" x="6661150" y="3532188"/>
          <p14:tracePt t="175774" x="6505575" y="3465513"/>
          <p14:tracePt t="175804" x="5780088" y="3159125"/>
          <p14:tracePt t="175837" x="5072063" y="2974975"/>
          <p14:tracePt t="175871" x="4451350" y="2862263"/>
          <p14:tracePt t="175904" x="3871913" y="2817813"/>
          <p14:tracePt t="175937" x="3448050" y="2817813"/>
          <p14:tracePt t="175942" x="3348038" y="2835275"/>
          <p14:tracePt t="175971" x="3190875" y="2940050"/>
          <p14:tracePt t="175974" x="3141663" y="2990850"/>
          <p14:tracePt t="176004" x="2968625" y="3219450"/>
          <p14:tracePt t="176038" x="2895600" y="3549650"/>
          <p14:tracePt t="176071" x="2895600" y="4033838"/>
          <p14:tracePt t="176105" x="2946400" y="4413250"/>
          <p14:tracePt t="176109" x="3013075" y="4519613"/>
          <p14:tracePt t="176139" x="3186113" y="4754563"/>
          <p14:tracePt t="176142" x="3263900" y="4810125"/>
          <p14:tracePt t="176171" x="3492500" y="4983163"/>
          <p14:tracePt t="176174" x="3525838" y="4999038"/>
          <p14:tracePt t="176205" x="3709988" y="5111750"/>
          <p14:tracePt t="176240" x="3776663" y="5127625"/>
          <p14:tracePt t="176271" x="3794125" y="5127625"/>
          <p14:tracePt t="176273" x="3805238" y="5138738"/>
          <p14:tracePt t="176305" x="3827463" y="5160963"/>
          <p14:tracePt t="176527" x="3843338" y="5160963"/>
          <p14:tracePt t="176528" x="0" y="0"/>
        </p14:tracePtLst>
        <p14:tracePtLst>
          <p14:tracePt t="177912" x="2800350" y="5424488"/>
          <p14:tracePt t="177969" x="2822575" y="5435600"/>
          <p14:tracePt t="177977" x="2840038" y="5435600"/>
          <p14:tracePt t="178004" x="2906713" y="5435600"/>
          <p14:tracePt t="178037" x="2957513" y="5435600"/>
          <p14:tracePt t="178072" x="3024188" y="5435600"/>
          <p14:tracePt t="178074" x="3035300" y="5446713"/>
          <p14:tracePt t="178105" x="3084513" y="5462588"/>
          <p14:tracePt t="178137" x="3113088" y="5502275"/>
          <p14:tracePt t="178193" x="3141663" y="5513388"/>
          <p14:tracePt t="178204" x="3152775" y="5513388"/>
          <p14:tracePt t="178289" x="3168650" y="5513388"/>
          <p14:tracePt t="178305" x="3179763" y="5529263"/>
          <p14:tracePt t="178337" x="3190875" y="5540375"/>
          <p14:tracePt t="178346" x="3201988" y="5551488"/>
          <p14:tracePt t="178481" x="3179763" y="5495925"/>
          <p14:tracePt t="178489" x="3168650" y="5484813"/>
          <p14:tracePt t="178505" x="3124200" y="5457825"/>
          <p14:tracePt t="178537" x="3073400" y="5446713"/>
          <p14:tracePt t="178570" x="3006725" y="5446713"/>
          <p14:tracePt t="178604" x="2984500" y="5446713"/>
          <p14:tracePt t="178609" x="2968625" y="5446713"/>
          <p14:tracePt t="178657" x="2940050" y="5446713"/>
          <p14:tracePt t="178671" x="2928938" y="5446713"/>
          <p14:tracePt t="178785" x="2917825" y="5446713"/>
          <p14:tracePt t="178853" x="2906713" y="5446713"/>
          <p14:tracePt t="178861" x="2878138" y="5451475"/>
          <p14:tracePt t="178997" x="2878138" y="5480050"/>
          <p14:tracePt t="179005" x="2878138" y="5495925"/>
          <p14:tracePt t="179093" x="2862263" y="5507038"/>
          <p14:tracePt t="180197" x="2873375" y="5507038"/>
          <p14:tracePt t="180229" x="2884488" y="5507038"/>
          <p14:tracePt t="180245" x="2911475" y="5507038"/>
          <p14:tracePt t="180271" x="2962275" y="5507038"/>
          <p14:tracePt t="180305" x="3062288" y="5524500"/>
          <p14:tracePt t="180337" x="3130550" y="5524500"/>
          <p14:tracePt t="180341" x="3157538" y="5524500"/>
          <p14:tracePt t="180371" x="3190875" y="5535613"/>
          <p14:tracePt t="180375" x="3219450" y="5535613"/>
          <p14:tracePt t="180405" x="3302000" y="5535613"/>
          <p14:tracePt t="180437" x="3352800" y="5535613"/>
          <p14:tracePt t="180471" x="3452813" y="5535613"/>
          <p14:tracePt t="180504" x="3481388" y="5535613"/>
          <p14:tracePt t="180538" x="3492500" y="5535613"/>
          <p14:tracePt t="180573" x="3514725" y="5535613"/>
          <p14:tracePt t="180789" x="3509963" y="5529263"/>
          <p14:tracePt t="180797" x="3470275" y="5529263"/>
          <p14:tracePt t="180805" x="3397250" y="5491163"/>
          <p14:tracePt t="180837" x="3106738" y="5491163"/>
          <p14:tracePt t="180872" x="2935288" y="5473700"/>
          <p14:tracePt t="180904" x="2884488" y="5473700"/>
          <p14:tracePt t="180937" x="2817813" y="5473700"/>
          <p14:tracePt t="180942" x="2806700" y="5473700"/>
          <p14:tracePt t="180970" x="2778125" y="5473700"/>
          <p14:tracePt t="181046" x="2767013" y="5473700"/>
          <p14:tracePt t="181364" x="0" y="0"/>
        </p14:tracePtLst>
        <p14:tracePtLst>
          <p14:tracePt t="181904" x="3776663" y="4106863"/>
          <p14:tracePt t="181962" x="3771900" y="4117975"/>
          <p14:tracePt t="181977" x="3754438" y="4095750"/>
          <p14:tracePt t="182004" x="3743325" y="4006850"/>
          <p14:tracePt t="182038" x="3716338" y="3956050"/>
          <p14:tracePt t="182073" x="3705225" y="3956050"/>
          <p14:tracePt t="182105" x="3621088" y="3962400"/>
          <p14:tracePt t="182137" x="3576638" y="4079875"/>
          <p14:tracePt t="182170" x="3576638" y="4195763"/>
          <p14:tracePt t="182204" x="3598863" y="4275138"/>
          <p14:tracePt t="182238" x="3625850" y="4275138"/>
          <p14:tracePt t="182242" x="3636963" y="4275138"/>
          <p14:tracePt t="182271" x="3692525" y="4235450"/>
          <p14:tracePt t="182274" x="3692525" y="4224338"/>
          <p14:tracePt t="182307" x="3692525" y="4173538"/>
          <p14:tracePt t="182377" x="3670300" y="4179888"/>
          <p14:tracePt t="182385" x="3659188" y="4179888"/>
          <p14:tracePt t="182405" x="3659188" y="4217988"/>
          <p14:tracePt t="182434" x="0" y="0"/>
        </p14:tracePtLst>
        <p14:tracePtLst>
          <p14:tracePt t="182929" x="6332538" y="4368800"/>
          <p14:tracePt t="182938" x="6315075" y="4379913"/>
          <p14:tracePt t="182985" x="6303963" y="4379913"/>
          <p14:tracePt t="183004" x="6292850" y="4379913"/>
          <p14:tracePt t="183037" x="6248400" y="4319588"/>
          <p14:tracePt t="183041" x="6248400" y="4308475"/>
          <p14:tracePt t="183129" x="6259513" y="4297363"/>
          <p14:tracePt t="183145" x="6270625" y="4297363"/>
          <p14:tracePt t="183171" x="6299200" y="4341813"/>
          <p14:tracePt t="183367" x="0" y="0"/>
        </p14:tracePtLst>
        <p14:tracePtLst>
          <p14:tracePt t="184099" x="7670800" y="4073525"/>
          <p14:tracePt t="184108" x="7654925" y="4073525"/>
          <p14:tracePt t="184139" x="7632700" y="4073525"/>
          <p14:tracePt t="184171" x="7508875" y="4044950"/>
          <p14:tracePt t="184204" x="7335838" y="4011613"/>
          <p14:tracePt t="184238" x="7113588" y="3889375"/>
          <p14:tracePt t="184242" x="7069138" y="3889375"/>
          <p14:tracePt t="184271" x="7024688" y="3860800"/>
          <p14:tracePt t="184305" x="6985000" y="3860800"/>
          <p14:tracePt t="184338" x="6873875" y="3900488"/>
          <p14:tracePt t="184371" x="6756400" y="3967163"/>
          <p14:tracePt t="184404" x="6727825" y="4084638"/>
          <p14:tracePt t="184437" x="6711950" y="4173538"/>
          <p14:tracePt t="184442" x="6683375" y="4191000"/>
          <p14:tracePt t="184470" x="6672263" y="4202113"/>
          <p14:tracePt t="184506" x="6645275" y="4213225"/>
          <p14:tracePt t="184538" x="6494463" y="4213225"/>
          <p14:tracePt t="184571" x="6415088" y="4213225"/>
          <p14:tracePt t="184604" x="6388100" y="4213225"/>
          <p14:tracePt t="184638" x="6348413" y="4240213"/>
          <p14:tracePt t="184641" x="6337300" y="4268788"/>
          <p14:tracePt t="184671" x="6337300" y="4308475"/>
          <p14:tracePt t="184674" x="6337300" y="4319588"/>
          <p14:tracePt t="184704" x="6337300" y="4335463"/>
          <p14:tracePt t="184737" x="6337300" y="4391025"/>
          <p14:tracePt t="184767" x="0" y="0"/>
        </p14:tracePtLst>
        <p14:tracePtLst>
          <p14:tracePt t="186301" x="7497763" y="4056063"/>
          <p14:tracePt t="186373" x="7475538" y="4084638"/>
          <p14:tracePt t="186381" x="7464425" y="4095750"/>
          <p14:tracePt t="186404" x="7397750" y="4106863"/>
          <p14:tracePt t="186437" x="7275513" y="4117975"/>
          <p14:tracePt t="186471" x="7107238" y="4117975"/>
          <p14:tracePt t="186504" x="6856413" y="4117975"/>
          <p14:tracePt t="186537" x="6705600" y="4117975"/>
          <p14:tracePt t="186542" x="6678613" y="4117975"/>
          <p14:tracePt t="186571" x="6588125" y="4095750"/>
          <p14:tracePt t="186574" x="6572250" y="4095750"/>
          <p14:tracePt t="186604" x="6550025" y="4067175"/>
          <p14:tracePt t="186805" x="6538913" y="4067175"/>
          <p14:tracePt t="186837" x="6538913" y="4079875"/>
          <p14:tracePt t="186853" x="6538913" y="4106863"/>
          <p14:tracePt t="186871" x="6538913" y="4129088"/>
          <p14:tracePt t="186904" x="6543675" y="4195763"/>
          <p14:tracePt t="186937" x="6543675" y="4213225"/>
          <p14:tracePt t="187045" x="6572250" y="4224338"/>
          <p14:tracePt t="187053" x="6583363" y="4224338"/>
          <p14:tracePt t="187071" x="6599238" y="4224338"/>
          <p14:tracePt t="187104" x="6638925" y="4202113"/>
          <p14:tracePt t="187137" x="6650038" y="4202113"/>
          <p14:tracePt t="187349" x="6650038" y="4213225"/>
          <p14:tracePt t="187365" x="6650038" y="4224338"/>
          <p14:tracePt t="187379" x="0" y="0"/>
        </p14:tracePtLst>
        <p14:tracePtLst>
          <p14:tracePt t="188722" x="7196138" y="4040188"/>
          <p14:tracePt t="188726" x="7185025" y="4029075"/>
          <p14:tracePt t="188809" x="7169150" y="4011613"/>
          <p14:tracePt t="188841" x="7158038" y="4011613"/>
          <p14:tracePt t="188857" x="7146925" y="4011613"/>
          <p14:tracePt t="188870" x="7118350" y="4011613"/>
          <p14:tracePt t="188873" x="7069138" y="4022725"/>
          <p14:tracePt t="188905" x="7029450" y="4033838"/>
          <p14:tracePt t="188938" x="7007225" y="4062413"/>
          <p14:tracePt t="189001" x="7007225" y="4073525"/>
          <p14:tracePt t="189009" x="7013575" y="4090988"/>
          <p14:tracePt t="189037" x="7080250" y="4102100"/>
          <p14:tracePt t="189043" x="7129463" y="4102100"/>
          <p14:tracePt t="189071" x="7235825" y="4102100"/>
          <p14:tracePt t="189104" x="7264400" y="4095750"/>
          <p14:tracePt t="189137" x="7275513" y="4040188"/>
          <p14:tracePt t="189171" x="7258050" y="4017963"/>
          <p14:tracePt t="189204" x="7242175" y="4017963"/>
          <p14:tracePt t="189237" x="7173913" y="4051300"/>
          <p14:tracePt t="189242" x="7162800" y="4062413"/>
          <p14:tracePt t="189271" x="7135813" y="4073525"/>
          <p14:tracePt t="189385" x="7158038" y="4051300"/>
          <p14:tracePt t="189394" x="7158038" y="4040188"/>
          <p14:tracePt t="189404" x="7158038" y="4029075"/>
          <p14:tracePt t="189466" x="7158038" y="4011613"/>
          <p14:tracePt t="189473" x="7135813" y="4022725"/>
          <p14:tracePt t="189505" x="7046913" y="4129088"/>
          <p14:tracePt t="189538" x="6989763" y="4179888"/>
          <p14:tracePt t="189609" x="7000875" y="4173538"/>
          <p14:tracePt t="189617" x="7029450" y="4146550"/>
          <p14:tracePt t="189637" x="7091363" y="4117975"/>
          <p14:tracePt t="189721" x="7051675" y="4117975"/>
          <p14:tracePt t="189729" x="7040563" y="4117975"/>
          <p14:tracePt t="189738" x="7013575" y="4117975"/>
          <p14:tracePt t="189771" x="6985000" y="4135438"/>
          <p14:tracePt t="189833" x="6985000" y="4129088"/>
          <p14:tracePt t="189849" x="6985000" y="4117975"/>
          <p14:tracePt t="189929" x="6973888" y="4117975"/>
          <p14:tracePt t="189945" x="6962775" y="4117975"/>
          <p14:tracePt t="190025" x="6967538" y="4073525"/>
          <p14:tracePt t="190038" x="6967538" y="4062413"/>
          <p14:tracePt t="190041" x="6985000" y="4044950"/>
          <p14:tracePt t="190071" x="6996113" y="4033838"/>
          <p14:tracePt t="190137" x="6996113" y="4022725"/>
          <p14:tracePt t="190153" x="6996113" y="4029075"/>
          <p14:tracePt t="190172" x="6996113" y="4040188"/>
          <p14:tracePt t="190201" x="6989763" y="4056063"/>
          <p14:tracePt t="190202" x="0" y="0"/>
        </p14:tracePtLst>
        <p14:tracePtLst>
          <p14:tracePt t="191044" x="6410325" y="4486275"/>
          <p14:tracePt t="191047" x="6421438" y="4486275"/>
          <p14:tracePt t="191061" x="6421438" y="4464050"/>
          <p14:tracePt t="191071" x="6421438" y="4452938"/>
          <p14:tracePt t="191104" x="6410325" y="4368800"/>
          <p14:tracePt t="191137" x="6399213" y="4330700"/>
          <p14:tracePt t="191174" x="6310313" y="4275138"/>
          <p14:tracePt t="191204" x="6299200" y="4264025"/>
          <p14:tracePt t="191293" x="6281738" y="4264025"/>
          <p14:tracePt t="191309" x="6270625" y="4268788"/>
          <p14:tracePt t="191317" x="6259513" y="4279900"/>
          <p14:tracePt t="191338" x="6259513" y="4319588"/>
          <p14:tracePt t="191341" x="6259513" y="4364038"/>
          <p14:tracePt t="191371" x="6259513" y="4486275"/>
          <p14:tracePt t="191375" x="6270625" y="4519613"/>
          <p14:tracePt t="191405" x="6388100" y="4581525"/>
          <p14:tracePt t="191437" x="6399213" y="4581525"/>
          <p14:tracePt t="191533" x="6432550" y="4552950"/>
          <p14:tracePt t="191541" x="6443663" y="4525963"/>
          <p14:tracePt t="191571" x="6488113" y="4470400"/>
          <p14:tracePt t="191574" x="6488113" y="4441825"/>
          <p14:tracePt t="191604" x="6488113" y="4357688"/>
          <p14:tracePt t="191637" x="6450013" y="4257675"/>
          <p14:tracePt t="191671" x="6410325" y="4191000"/>
          <p14:tracePt t="191704" x="6399213" y="4179888"/>
          <p14:tracePt t="191738" x="6326188" y="4191000"/>
          <p14:tracePt t="191743" x="6310313" y="4235450"/>
          <p14:tracePt t="191771" x="6299200" y="4286250"/>
          <p14:tracePt t="191774" x="6299200" y="4297363"/>
          <p14:tracePt t="191804" x="6299200" y="4459288"/>
          <p14:tracePt t="191837" x="6399213" y="4548188"/>
          <p14:tracePt t="191871" x="6438900" y="4548188"/>
          <p14:tracePt t="191904" x="6477000" y="4548188"/>
          <p14:tracePt t="191938" x="6488113" y="4525963"/>
          <p14:tracePt t="191942" x="6488113" y="4497388"/>
          <p14:tracePt t="191971" x="6465888" y="4391025"/>
          <p14:tracePt t="192004" x="6427788" y="4352925"/>
          <p14:tracePt t="192061" x="6399213" y="4357688"/>
          <p14:tracePt t="192072" x="6388100" y="4357688"/>
          <p14:tracePt t="192109" x="6388100" y="4375150"/>
          <p14:tracePt t="192139" x="0" y="0"/>
        </p14:tracePtLst>
        <p14:tracePtLst>
          <p14:tracePt t="192636" x="6175375" y="4341813"/>
          <p14:tracePt t="192640" x="6159500" y="4330700"/>
          <p14:tracePt t="192653" x="6115050" y="4297363"/>
          <p14:tracePt t="192671" x="6092825" y="4286250"/>
          <p14:tracePt t="192704" x="6024563" y="4275138"/>
          <p14:tracePt t="192738" x="5969000" y="4275138"/>
          <p14:tracePt t="192741" x="5957888" y="4275138"/>
          <p14:tracePt t="192771" x="5902325" y="4275138"/>
          <p14:tracePt t="192774" x="5875338" y="4257675"/>
          <p14:tracePt t="192804" x="5864225" y="4257675"/>
          <p14:tracePt t="192838" x="5853113" y="4257675"/>
          <p14:tracePt t="192871" x="5762625" y="4240213"/>
          <p14:tracePt t="192904" x="5662613" y="4195763"/>
          <p14:tracePt t="192937" x="5595938" y="4195763"/>
          <p14:tracePt t="192941" x="5578475" y="4195763"/>
          <p14:tracePt t="192971" x="5529263" y="4217988"/>
          <p14:tracePt t="192974" x="5484813" y="4229100"/>
          <p14:tracePt t="193007" x="5349875" y="4279900"/>
          <p14:tracePt t="193037" x="5232400" y="4324350"/>
          <p14:tracePt t="193071" x="5205413" y="4364038"/>
          <p14:tracePt t="193105" x="5194300" y="4397375"/>
          <p14:tracePt t="193109" x="5194300" y="4424363"/>
          <p14:tracePt t="193137" x="5194300" y="4452938"/>
          <p14:tracePt t="193206" x="5194300" y="4470400"/>
          <p14:tracePt t="193237" x="5194300" y="4481513"/>
          <p14:tracePt t="193491" x="0" y="0"/>
        </p14:tracePtLst>
        <p14:tracePtLst>
          <p14:tracePt t="194561" x="3810000" y="4235450"/>
          <p14:tracePt t="194617" x="3794125" y="4246563"/>
          <p14:tracePt t="194666" x="3783013" y="4240213"/>
          <p14:tracePt t="194681" x="3771900" y="4213225"/>
          <p14:tracePt t="194704" x="3743325" y="4157663"/>
          <p14:tracePt t="194737" x="3743325" y="4095750"/>
          <p14:tracePt t="194873" x="3743325" y="4113213"/>
          <p14:tracePt t="194881" x="3743325" y="4129088"/>
          <p14:tracePt t="194905" x="3743325" y="4229100"/>
          <p14:tracePt t="194938" x="3749675" y="4313238"/>
          <p14:tracePt t="194971" x="3776663" y="4352925"/>
          <p14:tracePt t="195081" x="3776663" y="4341813"/>
          <p14:tracePt t="195089" x="3776663" y="4330700"/>
          <p14:tracePt t="195105" x="3776663" y="4319588"/>
          <p14:tracePt t="195138" x="3776663" y="4206875"/>
          <p14:tracePt t="195171" x="3754438" y="4140200"/>
          <p14:tracePt t="195204" x="3716338" y="4073525"/>
          <p14:tracePt t="195369" x="3716338" y="4084638"/>
          <p14:tracePt t="195386" x="3716338" y="4106863"/>
          <p14:tracePt t="195404" x="3716338" y="4146550"/>
          <p14:tracePt t="195438" x="3721100" y="4246563"/>
          <p14:tracePt t="195441" x="3732213" y="4257675"/>
          <p14:tracePt t="195471" x="3732213" y="4268788"/>
          <p14:tracePt t="195529" x="3749675" y="4268788"/>
          <p14:tracePt t="195545" x="3749675" y="4264025"/>
          <p14:tracePt t="195571" x="3749675" y="4206875"/>
          <p14:tracePt t="195604" x="3738563" y="4151313"/>
          <p14:tracePt t="195610" x="3738563" y="4140200"/>
          <p14:tracePt t="195637" x="3738563" y="4129088"/>
          <p14:tracePt t="195673" x="3738563" y="4117975"/>
          <p14:tracePt t="195945" x="3738563" y="4135438"/>
          <p14:tracePt t="195955" x="3738563" y="4151313"/>
          <p14:tracePt t="195971" x="3738563" y="4206875"/>
          <p14:tracePt t="196004" x="3738563" y="4268788"/>
          <p14:tracePt t="196037" x="3749675" y="4286250"/>
          <p14:tracePt t="196185" x="3749675" y="4264025"/>
          <p14:tracePt t="196193" x="3749675" y="4235450"/>
          <p14:tracePt t="196204" x="3749675" y="4184650"/>
          <p14:tracePt t="196237" x="3709988" y="4129088"/>
          <p14:tracePt t="196241" x="3698875" y="4129088"/>
          <p14:tracePt t="196281" x="3698875" y="4117975"/>
          <p14:tracePt t="196305" x="3698875" y="4102100"/>
          <p14:tracePt t="196409" x="3681413" y="4124325"/>
          <p14:tracePt t="196417" x="3648075" y="4157663"/>
          <p14:tracePt t="196438" x="3636963" y="4213225"/>
          <p14:tracePt t="196441" x="3636963" y="4224338"/>
          <p14:tracePt t="196471" x="3648075" y="4297363"/>
          <p14:tracePt t="196475" x="3659188" y="4308475"/>
          <p14:tracePt t="196504" x="3698875" y="4324350"/>
          <p14:tracePt t="196569" x="3716338" y="4335463"/>
          <p14:tracePt t="196585" x="3716338" y="4313238"/>
          <p14:tracePt t="196604" x="3716338" y="4275138"/>
          <p14:tracePt t="196637" x="3705225" y="4173538"/>
          <p14:tracePt t="196641" x="3705225" y="4162425"/>
          <p14:tracePt t="196672" x="3692525" y="4135438"/>
          <p14:tracePt t="196889" x="3716338" y="4124325"/>
          <p14:tracePt t="196897" x="3727450" y="4124325"/>
          <p14:tracePt t="196905" x="3727450" y="4129088"/>
          <p14:tracePt t="196937" x="3776663" y="4268788"/>
          <p14:tracePt t="196972" x="3798888" y="4291013"/>
          <p14:tracePt t="197033" x="3816350" y="4268788"/>
          <p14:tracePt t="197041" x="3816350" y="4257675"/>
          <p14:tracePt t="197071" x="3827463" y="4157663"/>
          <p14:tracePt t="197104" x="3827463" y="4079875"/>
          <p14:tracePt t="197138" x="3827463" y="4040188"/>
          <p14:tracePt t="197171" x="3827463" y="4022725"/>
          <p14:tracePt t="197229" x="3827463" y="4033838"/>
          <p14:tracePt t="197237" x="3827463" y="4073525"/>
          <p14:tracePt t="197271" x="3821113" y="4173538"/>
          <p14:tracePt t="197304" x="3821113" y="4240213"/>
          <p14:tracePt t="197309" x="3821113" y="4251325"/>
          <p14:tracePt t="197485" x="3794125" y="4229100"/>
          <p14:tracePt t="197494" x="3794125" y="4217988"/>
          <p14:tracePt t="197504" x="3760788" y="4157663"/>
          <p14:tracePt t="197538" x="3732213" y="4117975"/>
          <p14:tracePt t="197541" x="3721100" y="4117975"/>
          <p14:tracePt t="197662" x="3709988" y="4117975"/>
          <p14:tracePt t="197677" x="3709988" y="4140200"/>
          <p14:tracePt t="197685" x="3709988" y="4151313"/>
          <p14:tracePt t="197702" x="3709988" y="4206875"/>
          <p14:tracePt t="197736" x="3716338" y="4257675"/>
          <p14:tracePt t="197771" x="3716338" y="4275138"/>
          <p14:tracePt t="197805" x="3727450" y="4286250"/>
          <p14:tracePt t="197839" x="3727450" y="4184650"/>
          <p14:tracePt t="197871" x="3727450" y="4162425"/>
          <p14:tracePt t="198013" x="3727450" y="4168775"/>
          <p14:tracePt t="198029" x="3727450" y="4213225"/>
          <p14:tracePt t="198038" x="3743325" y="4224338"/>
          <p14:tracePt t="198071" x="3765550" y="4279900"/>
          <p14:tracePt t="198104" x="3783013" y="4291013"/>
          <p14:tracePt t="198138" x="3794125" y="4286250"/>
          <p14:tracePt t="198142" x="3794125" y="4257675"/>
          <p14:tracePt t="198171" x="3794125" y="4202113"/>
          <p14:tracePt t="198174" x="3794125" y="4191000"/>
          <p14:tracePt t="198333" x="3794125" y="4195763"/>
          <p14:tracePt t="198413" x="3794125" y="4179888"/>
          <p14:tracePt t="198421" x="3794125" y="4162425"/>
          <p14:tracePt t="198437" x="3794125" y="4124325"/>
          <p14:tracePt t="198471" x="3794125" y="4102100"/>
          <p14:tracePt t="198509" x="3794125" y="4084638"/>
          <p14:tracePt t="198541" x="3794125" y="4095750"/>
          <p14:tracePt t="198571" x="3783013" y="4135438"/>
          <p14:tracePt t="198574" x="3783013" y="4146550"/>
          <p14:tracePt t="198605" x="3783013" y="4213225"/>
          <p14:tracePt t="198685" x="3783013" y="4224338"/>
          <p14:tracePt t="198702" x="3794125" y="4224338"/>
          <p14:tracePt t="198717" x="3794125" y="4202113"/>
          <p14:tracePt t="198737" x="3794125" y="4179888"/>
          <p14:tracePt t="198771" x="3794125" y="4151313"/>
          <p14:tracePt t="198861" x="3794125" y="4162425"/>
          <p14:tracePt t="198878" x="3794125" y="4184650"/>
          <p14:tracePt t="198885" x="3794125" y="4202113"/>
          <p14:tracePt t="198957" x="3794125" y="4191000"/>
          <p14:tracePt t="198973" x="3794125" y="4179888"/>
          <p14:tracePt t="198981" x="3794125" y="4168775"/>
          <p14:tracePt t="199004" x="3794125" y="4157663"/>
          <p14:tracePt t="199211" x="0" y="0"/>
        </p14:tracePtLst>
        <p14:tracePtLst>
          <p14:tracePt t="201857" x="2833688" y="5870575"/>
          <p14:tracePt t="202009" x="2840038" y="5859463"/>
          <p14:tracePt t="202025" x="2855913" y="5842000"/>
          <p14:tracePt t="202057" x="2867025" y="5842000"/>
          <p14:tracePt t="202074" x="2878138" y="5842000"/>
          <p14:tracePt t="202105" x="2962275" y="5842000"/>
          <p14:tracePt t="202137" x="3040063" y="5842000"/>
          <p14:tracePt t="202171" x="3124200" y="5842000"/>
          <p14:tracePt t="202204" x="3135313" y="5842000"/>
          <p14:tracePt t="202265" x="3146425" y="5842000"/>
          <p14:tracePt t="202281" x="3157538" y="5842000"/>
          <p14:tracePt t="202305" x="3201988" y="5830888"/>
          <p14:tracePt t="202337" x="3224213" y="5830888"/>
          <p14:tracePt t="202372" x="3263900" y="5830888"/>
          <p14:tracePt t="202404" x="3275013" y="5830888"/>
          <p14:tracePt t="202437" x="3290888" y="5830888"/>
          <p14:tracePt t="202473" x="3319463" y="5830888"/>
          <p14:tracePt t="202505" x="3341688" y="5830888"/>
          <p14:tracePt t="202539" x="3352800" y="5830888"/>
          <p14:tracePt t="202572" x="3370263" y="5830888"/>
          <p14:tracePt t="202604" x="3408363" y="5837238"/>
          <p14:tracePt t="202638" x="3419475" y="5837238"/>
          <p14:tracePt t="202777" x="3448050" y="5853113"/>
          <p14:tracePt t="202785" x="3459163" y="5853113"/>
          <p14:tracePt t="203835" x="0" y="0"/>
        </p14:tracePtLst>
        <p14:tracePtLst>
          <p14:tracePt t="204660" x="5784850" y="5183188"/>
          <p14:tracePt t="204685" x="5807075" y="5195888"/>
          <p14:tracePt t="204693" x="5824538" y="5195888"/>
          <p14:tracePt t="204704" x="5853113" y="5207000"/>
          <p14:tracePt t="204737" x="5953125" y="5251450"/>
          <p14:tracePt t="204741" x="5980113" y="5267325"/>
          <p14:tracePt t="204771" x="6030913" y="5267325"/>
          <p14:tracePt t="204774" x="6048375" y="5267325"/>
          <p14:tracePt t="204805" x="6126163" y="5256213"/>
          <p14:tracePt t="204838" x="6219825" y="5200650"/>
          <p14:tracePt t="204871" x="6348413" y="5127625"/>
          <p14:tracePt t="204904" x="6388100" y="5045075"/>
          <p14:tracePt t="204937" x="6388100" y="4960938"/>
          <p14:tracePt t="204941" x="6381750" y="4932363"/>
          <p14:tracePt t="204970" x="6365875" y="4876800"/>
          <p14:tracePt t="204975" x="6365875" y="4865688"/>
          <p14:tracePt t="205004" x="6326188" y="4781550"/>
          <p14:tracePt t="205037" x="6299200" y="4725988"/>
          <p14:tracePt t="205119" x="6288088" y="4714875"/>
          <p14:tracePt t="205126" x="6276975" y="4703763"/>
          <p14:tracePt t="205137" x="6243638" y="4676775"/>
          <p14:tracePt t="205171" x="6097588" y="4659313"/>
          <p14:tracePt t="205174" x="6048375" y="4659313"/>
          <p14:tracePt t="205205" x="5886450" y="4676775"/>
          <p14:tracePt t="205237" x="5829300" y="4687888"/>
          <p14:tracePt t="205271" x="5818188" y="4687888"/>
          <p14:tracePt t="205304" x="5762625" y="4681538"/>
          <p14:tracePt t="205338" x="5751513" y="4665663"/>
          <p14:tracePt t="205342" x="5735638" y="4654550"/>
          <p14:tracePt t="205373" x="5735638" y="4643438"/>
          <p14:tracePt t="205405" x="5713413" y="4630738"/>
          <p14:tracePt t="205439" x="5646738" y="4603750"/>
          <p14:tracePt t="205471" x="5551488" y="4603750"/>
          <p14:tracePt t="205504" x="5456238" y="4603750"/>
          <p14:tracePt t="205539" x="5445125" y="4603750"/>
          <p14:tracePt t="205571" x="5445125" y="4648200"/>
          <p14:tracePt t="205574" x="5456238" y="4699000"/>
          <p14:tracePt t="205605" x="5618163" y="4832350"/>
          <p14:tracePt t="205639" x="5673725" y="4872038"/>
          <p14:tracePt t="205671" x="5802313" y="4927600"/>
          <p14:tracePt t="205704" x="5902325" y="4999038"/>
          <p14:tracePt t="205738" x="5957888" y="5038725"/>
          <p14:tracePt t="205771" x="5957888" y="5078413"/>
          <p14:tracePt t="205774" x="5957888" y="5105400"/>
          <p14:tracePt t="205805" x="5957888" y="5172075"/>
          <p14:tracePt t="205840" x="5957888" y="5195888"/>
          <p14:tracePt t="205887" x="5986463" y="5211763"/>
          <p14:tracePt t="205904" x="6030913" y="5183188"/>
          <p14:tracePt t="205937" x="6175375" y="5038725"/>
          <p14:tracePt t="205941" x="6186488" y="5027613"/>
          <p14:tracePt t="205971" x="6232525" y="5011738"/>
          <p14:tracePt t="205974" x="6243638" y="5011738"/>
          <p14:tracePt t="206006" x="6270625" y="4987925"/>
          <p14:tracePt t="206038" x="6292850" y="4916488"/>
          <p14:tracePt t="206071" x="6292850" y="4743450"/>
          <p14:tracePt t="206104" x="6292850" y="4732338"/>
          <p14:tracePt t="206108" x="6292850" y="4703763"/>
          <p14:tracePt t="206137" x="6292850" y="4654550"/>
          <p14:tracePt t="206141" x="6288088" y="4619625"/>
          <p14:tracePt t="206171" x="6243638" y="4552950"/>
          <p14:tracePt t="206174" x="6226175" y="4519613"/>
          <p14:tracePt t="206204" x="6226175" y="4508500"/>
          <p14:tracePt t="206241" x="6215063" y="4514850"/>
          <p14:tracePt t="206271" x="6186488" y="4525963"/>
          <p14:tracePt t="206274" x="6159500" y="4541838"/>
          <p14:tracePt t="206307" x="6019800" y="4603750"/>
          <p14:tracePt t="206337" x="5997575" y="4603750"/>
          <p14:tracePt t="206371" x="5969000" y="4603750"/>
          <p14:tracePt t="206405" x="5919788" y="4654550"/>
          <p14:tracePt t="206437" x="5902325" y="4681538"/>
          <p14:tracePt t="206545" x="5891213" y="4681538"/>
          <p14:tracePt t="206561" x="5880100" y="4681538"/>
          <p14:tracePt t="206571" x="5853113" y="4681538"/>
          <p14:tracePt t="206604" x="5784850" y="4681538"/>
          <p14:tracePt t="206637" x="5762625" y="4670425"/>
          <p14:tracePt t="206737" x="5735638" y="4670425"/>
          <p14:tracePt t="206745" x="5702300" y="4699000"/>
          <p14:tracePt t="206771" x="5702300" y="4787900"/>
          <p14:tracePt t="206804" x="5802313" y="4910138"/>
          <p14:tracePt t="206836" x="5902325" y="4949825"/>
          <p14:tracePt t="206868" x="5946775" y="5005388"/>
          <p14:tracePt t="206904" x="5969000" y="5033963"/>
          <p14:tracePt t="206938" x="6019800" y="5133975"/>
          <p14:tracePt t="206971" x="6019800" y="5211763"/>
          <p14:tracePt t="206978" x="6019800" y="5229225"/>
          <p14:tracePt t="207004" x="6019800" y="5267325"/>
          <p14:tracePt t="207037" x="6019800" y="5278438"/>
          <p14:tracePt t="207089" x="6030913" y="5289550"/>
          <p14:tracePt t="207104" x="6092825" y="5251450"/>
          <p14:tracePt t="207137" x="6299200" y="5094288"/>
          <p14:tracePt t="207171" x="6370638" y="5022850"/>
          <p14:tracePt t="207204" x="6388100" y="4983163"/>
          <p14:tracePt t="207237" x="6388100" y="4921250"/>
          <p14:tracePt t="207241" x="6388100" y="4872038"/>
          <p14:tracePt t="207273" x="6388100" y="4721225"/>
          <p14:tracePt t="207305" x="6321425" y="4681538"/>
          <p14:tracePt t="207338" x="6281738" y="4665663"/>
          <p14:tracePt t="207371" x="6254750" y="4586288"/>
          <p14:tracePt t="207404" x="6226175" y="4530725"/>
          <p14:tracePt t="207437" x="6215063" y="4514850"/>
          <p14:tracePt t="207441" x="6197600" y="4503738"/>
          <p14:tracePt t="207471" x="6130925" y="4503738"/>
          <p14:tracePt t="207474" x="6081713" y="4503738"/>
          <p14:tracePt t="207505" x="5930900" y="4514850"/>
          <p14:tracePt t="207537" x="5902325" y="4514850"/>
          <p14:tracePt t="207585" x="5857875" y="4514850"/>
          <p14:tracePt t="207604" x="5818188" y="4514850"/>
          <p14:tracePt t="207638" x="5668963" y="4514850"/>
          <p14:tracePt t="207641" x="5640388" y="4514850"/>
          <p14:tracePt t="207670" x="5567363" y="4514850"/>
          <p14:tracePt t="207794" x="5556250" y="4525963"/>
          <p14:tracePt t="207809" x="5540375" y="4525963"/>
          <p14:tracePt t="207818" x="5511800" y="4541838"/>
          <p14:tracePt t="207839" x="5473700" y="4552950"/>
          <p14:tracePt t="207842" x="5462588" y="4570413"/>
          <p14:tracePt t="207871" x="5416550" y="4608513"/>
          <p14:tracePt t="207874" x="5405438" y="4619625"/>
          <p14:tracePt t="207905" x="5394325" y="4737100"/>
          <p14:tracePt t="207938" x="5394325" y="4803775"/>
          <p14:tracePt t="207971" x="5522913" y="4860925"/>
          <p14:tracePt t="208004" x="5773738" y="4860925"/>
          <p14:tracePt t="208038" x="5853113" y="4860925"/>
          <p14:tracePt t="208042" x="5864225" y="4860925"/>
          <p14:tracePt t="208073" x="5935663" y="4887913"/>
          <p14:tracePt t="208105" x="5997575" y="4932363"/>
          <p14:tracePt t="208139" x="6030913" y="4976813"/>
          <p14:tracePt t="208171" x="6059488" y="5083175"/>
          <p14:tracePt t="208204" x="6059488" y="5160963"/>
          <p14:tracePt t="208208" x="6037263" y="5172075"/>
          <p14:tracePt t="208238" x="6024563" y="5172075"/>
          <p14:tracePt t="208271" x="6024563" y="5200650"/>
          <p14:tracePt t="208305" x="6024563" y="5251450"/>
          <p14:tracePt t="208338" x="6030913" y="5262563"/>
          <p14:tracePt t="208371" x="6148388" y="5295900"/>
          <p14:tracePt t="208404" x="6170613" y="5295900"/>
          <p14:tracePt t="208439" x="6237288" y="5295900"/>
          <p14:tracePt t="208441" x="6254750" y="5284788"/>
          <p14:tracePt t="208471" x="6326188" y="5211763"/>
          <p14:tracePt t="208474" x="6359525" y="5160963"/>
          <p14:tracePt t="208505" x="6399213" y="5045075"/>
          <p14:tracePt t="208538" x="6399213" y="4905375"/>
          <p14:tracePt t="208571" x="6392863" y="4865688"/>
          <p14:tracePt t="208604" x="6392863" y="4814888"/>
          <p14:tracePt t="208638" x="6348413" y="4732338"/>
          <p14:tracePt t="208641" x="6348413" y="4721225"/>
          <p14:tracePt t="208671" x="6292850" y="4676775"/>
          <p14:tracePt t="208674" x="6281738" y="4665663"/>
          <p14:tracePt t="208705" x="6197600" y="4608513"/>
          <p14:tracePt t="208738" x="6148388" y="4608513"/>
          <p14:tracePt t="208771" x="6108700" y="4608513"/>
          <p14:tracePt t="208817" x="6097588" y="4592638"/>
          <p14:tracePt t="208839" x="6097588" y="4581525"/>
          <p14:tracePt t="208871" x="6097588" y="4559300"/>
          <p14:tracePt t="208913" x="6070600" y="4541838"/>
          <p14:tracePt t="208938" x="5997575" y="4581525"/>
          <p14:tracePt t="208971" x="5957888" y="4614863"/>
          <p14:tracePt t="208974" x="5946775" y="4630738"/>
          <p14:tracePt t="209006" x="5853113" y="4659313"/>
          <p14:tracePt t="209037" x="5784850" y="4725988"/>
          <p14:tracePt t="209107" x="5768975" y="4725988"/>
          <p14:tracePt t="209121" x="5740400" y="4714875"/>
          <p14:tracePt t="209138" x="5718175" y="4703763"/>
          <p14:tracePt t="209171" x="5691188" y="4681538"/>
          <p14:tracePt t="209204" x="5662613" y="4665663"/>
          <p14:tracePt t="209238" x="5584825" y="4654550"/>
          <p14:tracePt t="209270" x="5556250" y="4654550"/>
          <p14:tracePt t="209365" x="5545138" y="4654550"/>
          <p14:tracePt t="209397" x="5529263" y="4659313"/>
          <p14:tracePt t="209413" x="5529263" y="4670425"/>
          <p14:tracePt t="209438" x="5567363" y="4714875"/>
          <p14:tracePt t="209471" x="5684838" y="4743450"/>
          <p14:tracePt t="209478" x="5762625" y="4743450"/>
          <p14:tracePt t="209504" x="5868988" y="4759325"/>
          <p14:tracePt t="209537" x="5935663" y="4781550"/>
          <p14:tracePt t="209541" x="5964238" y="4799013"/>
          <p14:tracePt t="209571" x="5986463" y="4810125"/>
          <p14:tracePt t="209574" x="6002338" y="4854575"/>
          <p14:tracePt t="209605" x="6002338" y="4905375"/>
          <p14:tracePt t="209637" x="6037263" y="5060950"/>
          <p14:tracePt t="209671" x="6030913" y="5127625"/>
          <p14:tracePt t="209733" x="6030913" y="5138738"/>
          <p14:tracePt t="209741" x="6030913" y="5156200"/>
          <p14:tracePt t="209771" x="6030913" y="5189538"/>
          <p14:tracePt t="209804" x="6030913" y="5207000"/>
          <p14:tracePt t="209845" x="6037263" y="5233988"/>
          <p14:tracePt t="209871" x="6037263" y="5245100"/>
          <p14:tracePt t="209909" x="6048375" y="5240338"/>
          <p14:tracePt t="209937" x="6142038" y="5160963"/>
          <p14:tracePt t="209941" x="6192838" y="5127625"/>
          <p14:tracePt t="209973" x="6232525" y="5060950"/>
          <p14:tracePt t="210004" x="6259513" y="5011738"/>
          <p14:tracePt t="210037" x="6310313" y="4921250"/>
          <p14:tracePt t="210071" x="6310313" y="4810125"/>
          <p14:tracePt t="210104" x="6299200" y="4692650"/>
          <p14:tracePt t="210137" x="6270625" y="4625975"/>
          <p14:tracePt t="210172" x="6259513" y="4575175"/>
          <p14:tracePt t="210213" x="6243638" y="4564063"/>
          <p14:tracePt t="210238" x="6219825" y="4537075"/>
          <p14:tracePt t="210272" x="6126163" y="4525963"/>
          <p14:tracePt t="210304" x="6059488" y="4525963"/>
          <p14:tracePt t="210337" x="5986463" y="4548188"/>
          <p14:tracePt t="210341" x="5975350" y="4548188"/>
          <p14:tracePt t="210371" x="5964238" y="4548188"/>
          <p14:tracePt t="210374" x="5935663" y="4548188"/>
          <p14:tracePt t="210404" x="5924550" y="4548188"/>
          <p14:tracePt t="210453" x="5897563" y="4548188"/>
          <p14:tracePt t="210471" x="5868988" y="4548188"/>
          <p14:tracePt t="210504" x="5791200" y="4548188"/>
          <p14:tracePt t="210508" x="5773738" y="4548188"/>
          <p14:tracePt t="210538" x="5762625" y="4548188"/>
          <p14:tracePt t="210581" x="5735638" y="4548188"/>
          <p14:tracePt t="210604" x="5702300" y="4548188"/>
          <p14:tracePt t="210637" x="5629275" y="4537075"/>
          <p14:tracePt t="210671" x="5618163" y="4537075"/>
          <p14:tracePt t="210704" x="5567363" y="4537075"/>
          <p14:tracePt t="210737" x="5522913" y="4570413"/>
          <p14:tracePt t="210741" x="5511800" y="4586288"/>
          <p14:tracePt t="210771" x="5511800" y="4654550"/>
          <p14:tracePt t="210774" x="5500688" y="4665663"/>
          <p14:tracePt t="210804" x="5500688" y="4714875"/>
          <p14:tracePt t="211011" x="5500688" y="4732338"/>
          <p14:tracePt t="211012" x="0" y="0"/>
        </p14:tracePtLst>
        <p14:tracePtLst>
          <p14:tracePt t="211533" x="5707063" y="4692650"/>
          <p14:tracePt t="211558" x="5718175" y="4681538"/>
          <p14:tracePt t="211573" x="5729288" y="4681538"/>
          <p14:tracePt t="211606" x="5829300" y="4776788"/>
          <p14:tracePt t="211637" x="5902325" y="4843463"/>
          <p14:tracePt t="211765" x="5897563" y="4843463"/>
          <p14:tracePt t="211797" x="5868988" y="4821238"/>
          <p14:tracePt t="211805" x="5853113" y="4810125"/>
          <p14:tracePt t="211923" x="5842000" y="4810125"/>
          <p14:tracePt t="211956" x="5842000" y="4814888"/>
          <p14:tracePt t="211972" x="5842000" y="4827588"/>
          <p14:tracePt t="212117" x="5846763" y="4827588"/>
          <p14:tracePt t="212133" x="5846763" y="4821238"/>
          <p14:tracePt t="212141" x="5846763" y="4810125"/>
          <p14:tracePt t="212171" x="5846763" y="4770438"/>
          <p14:tracePt t="212211" x="0" y="0"/>
        </p14:tracePtLst>
        <p14:tracePtLst>
          <p14:tracePt t="212912" x="6103938" y="4910138"/>
          <p14:tracePt t="212985" x="6081713" y="4905375"/>
          <p14:tracePt t="212995" x="6053138" y="4872038"/>
          <p14:tracePt t="213004" x="6037263" y="4843463"/>
          <p14:tracePt t="213037" x="5930900" y="4765675"/>
          <p14:tracePt t="213081" x="5913438" y="4765675"/>
          <p14:tracePt t="213105" x="5902325" y="4765675"/>
          <p14:tracePt t="213137" x="5891213" y="4765675"/>
          <p14:tracePt t="213171" x="5875338" y="4765675"/>
          <p14:tracePt t="213204" x="5875338" y="4787900"/>
          <p14:tracePt t="213305" x="5864225" y="4787900"/>
          <p14:tracePt t="213313" x="5818188" y="4787900"/>
          <p14:tracePt t="213335" x="5780088" y="4776788"/>
          <p14:tracePt t="213335" x="0" y="0"/>
        </p14:tracePtLst>
        <p14:tracePtLst>
          <p14:tracePt t="232172" x="5957888" y="5122863"/>
          <p14:tracePt t="232197" x="5975350" y="5122863"/>
          <p14:tracePt t="232205" x="5986463" y="5105400"/>
          <p14:tracePt t="232238" x="6013450" y="5094288"/>
          <p14:tracePt t="232271" x="6053138" y="5067300"/>
          <p14:tracePt t="232274" x="6064250" y="5067300"/>
          <p14:tracePt t="232304" x="6092825" y="5045075"/>
          <p14:tracePt t="232338" x="6115050" y="4960938"/>
          <p14:tracePt t="232371" x="6130925" y="4883150"/>
          <p14:tracePt t="232404" x="6059488" y="4765675"/>
          <p14:tracePt t="232437" x="5953125" y="4732338"/>
          <p14:tracePt t="232441" x="5942013" y="4732338"/>
          <p14:tracePt t="232471" x="5875338" y="4732338"/>
          <p14:tracePt t="232505" x="5875338" y="4770438"/>
          <p14:tracePt t="232537" x="5935663" y="4905375"/>
          <p14:tracePt t="232541" x="5969000" y="4954588"/>
          <p14:tracePt t="232571" x="6070600" y="5083175"/>
          <p14:tracePt t="232574" x="6086475" y="5083175"/>
          <p14:tracePt t="232605" x="6137275" y="5045075"/>
          <p14:tracePt t="232637" x="6153150" y="4949825"/>
          <p14:tracePt t="232670" x="6153150" y="4854575"/>
          <p14:tracePt t="232704" x="6130925" y="4787900"/>
          <p14:tracePt t="232759" x="6103938" y="4787900"/>
          <p14:tracePt t="232770" x="6075363" y="4814888"/>
          <p14:tracePt t="232805" x="6075363" y="4827588"/>
          <p14:tracePt t="233043" x="0" y="0"/>
        </p14:tracePtLst>
        <p14:tracePtLst>
          <p14:tracePt t="234004" x="7007225" y="4446588"/>
          <p14:tracePt t="234009" x="7000875" y="4430713"/>
          <p14:tracePt t="234189" x="7013575" y="4386263"/>
          <p14:tracePt t="234197" x="7013575" y="4375150"/>
          <p14:tracePt t="234204" x="7013575" y="4364038"/>
          <p14:tracePt t="234236" x="7013575" y="4268788"/>
          <p14:tracePt t="234271" x="7013575" y="4257675"/>
          <p14:tracePt t="234305" x="7000875" y="4264025"/>
          <p14:tracePt t="234337" x="7000875" y="4346575"/>
          <p14:tracePt t="234343" x="7000875" y="4357688"/>
          <p14:tracePt t="234371" x="7000875" y="4397375"/>
          <p14:tracePt t="234413" x="7000875" y="4391025"/>
          <p14:tracePt t="234438" x="7013575" y="4379913"/>
          <p14:tracePt t="234471" x="7013575" y="4352925"/>
          <p14:tracePt t="234504" x="7013575" y="4341813"/>
          <p14:tracePt t="234861" x="7000875" y="4330700"/>
          <p14:tracePt t="234923" x="0" y="0"/>
        </p14:tracePtLst>
        <p14:tracePtLst>
          <p14:tracePt t="235317" x="6164263" y="4954588"/>
          <p14:tracePt t="235410" x="6164263" y="4916488"/>
          <p14:tracePt t="235417" x="6164263" y="4865688"/>
          <p14:tracePt t="235437" x="6164263" y="4748213"/>
          <p14:tracePt t="235441" x="6164263" y="4721225"/>
          <p14:tracePt t="235471" x="6164263" y="4648200"/>
          <p14:tracePt t="235474" x="6164263" y="4619625"/>
          <p14:tracePt t="235505" x="6075363" y="4581525"/>
          <p14:tracePt t="235537" x="5880100" y="4581525"/>
          <p14:tracePt t="235571" x="5802313" y="4586288"/>
          <p14:tracePt t="235604" x="5802313" y="4759325"/>
          <p14:tracePt t="235610" x="5802313" y="4827588"/>
          <p14:tracePt t="235637" x="5902325" y="5005388"/>
          <p14:tracePt t="235641" x="5935663" y="5016500"/>
          <p14:tracePt t="235671" x="6048375" y="5067300"/>
          <p14:tracePt t="235674" x="6075363" y="5067300"/>
          <p14:tracePt t="235706" x="6159500" y="5011738"/>
          <p14:tracePt t="235737" x="6159500" y="4916488"/>
          <p14:tracePt t="235771" x="6159500" y="4843463"/>
          <p14:tracePt t="235805" x="6070600" y="4787900"/>
          <p14:tracePt t="235837" x="5975350" y="4787900"/>
          <p14:tracePt t="235873" x="5957888" y="4787900"/>
          <p14:tracePt t="235905" x="6053138" y="4905375"/>
          <p14:tracePt t="235937" x="6092825" y="4921250"/>
          <p14:tracePt t="235972" x="6092825" y="4910138"/>
          <p14:tracePt t="236004" x="6103938" y="4810125"/>
          <p14:tracePt t="236049" x="6103938" y="4799013"/>
          <p14:tracePt t="236176" x="0" y="0"/>
        </p14:tracePtLst>
        <p14:tracePtLst>
          <p14:tracePt t="237160" x="3978275" y="4625975"/>
          <p14:tracePt t="237233" x="4022725" y="4625975"/>
          <p14:tracePt t="237242" x="4033838" y="4630738"/>
          <p14:tracePt t="237271" x="4117975" y="4659313"/>
          <p14:tracePt t="237305" x="4156075" y="4670425"/>
          <p14:tracePt t="237599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obloha, venku, geologie, Badlands&#10;&#10;Popis byl vytvořen automaticky">
            <a:extLst>
              <a:ext uri="{FF2B5EF4-FFF2-40B4-BE49-F238E27FC236}">
                <a16:creationId xmlns:a16="http://schemas.microsoft.com/office/drawing/2014/main" id="{EE1140CD-B2D2-4373-C331-AED7099933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1" t="8922" r="15194"/>
          <a:stretch/>
        </p:blipFill>
        <p:spPr>
          <a:xfrm>
            <a:off x="2771800" y="4221088"/>
            <a:ext cx="1974212" cy="252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A9148C7-0119-7978-B2F4-94BCE6B7D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800" y="857250"/>
            <a:ext cx="4304704" cy="5143500"/>
          </a:xfrm>
          <a:prstGeom prst="rect">
            <a:avLst/>
          </a:prstGeom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107504" y="994716"/>
            <a:ext cx="4608511" cy="248768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450"/>
              </a:spcAft>
            </a:pPr>
            <a:r>
              <a:rPr lang="cs-CZ" sz="2000" b="1" dirty="0">
                <a:latin typeface="+mn-lt"/>
              </a:rPr>
              <a:t>Severní Afrika: Egypt, Libye, Súdán, Čad</a:t>
            </a:r>
          </a:p>
          <a:p>
            <a:pPr marL="242888" indent="-269558" algn="l"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</a:rPr>
              <a:t>kolektor z nubijských pískovců a vápenců (křída-miocén)</a:t>
            </a:r>
          </a:p>
          <a:p>
            <a:pPr marL="242888" indent="-269558" algn="l"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</a:rPr>
              <a:t>mocnost 140-230 m</a:t>
            </a:r>
          </a:p>
          <a:p>
            <a:pPr marL="242888" indent="-269558" algn="l"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  <a:cs typeface="Calibri"/>
              </a:rPr>
              <a:t>geologické zásoby 150 000 km</a:t>
            </a:r>
            <a:r>
              <a:rPr lang="cs-CZ" sz="1400" baseline="30000" dirty="0">
                <a:latin typeface="+mn-lt"/>
                <a:cs typeface="Calibri"/>
              </a:rPr>
              <a:t>3</a:t>
            </a:r>
            <a:r>
              <a:rPr lang="cs-CZ" sz="1400" dirty="0">
                <a:latin typeface="+mn-lt"/>
                <a:cs typeface="Calibri"/>
              </a:rPr>
              <a:t> vody (6 × objem j. Bajkal)</a:t>
            </a:r>
          </a:p>
          <a:p>
            <a:pPr marL="242888" indent="-269558" algn="l"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  <a:cs typeface="Calibri"/>
              </a:rPr>
              <a:t>2 periody intenzivního doplňování: před 38 a 361 tis. let</a:t>
            </a:r>
          </a:p>
          <a:p>
            <a:pPr marL="242888" indent="-269558" algn="l"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  <a:cs typeface="Calibri"/>
              </a:rPr>
              <a:t>mimořádný rozvojový potenciál</a:t>
            </a:r>
          </a:p>
          <a:p>
            <a:pPr marL="242888" indent="-269558" algn="l"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  <a:cs typeface="Calibri"/>
              </a:rPr>
              <a:t>některé odhady – přírodní zdroje až 1 km</a:t>
            </a:r>
            <a:r>
              <a:rPr lang="cs-CZ" sz="1400" baseline="30000" dirty="0">
                <a:latin typeface="+mn-lt"/>
                <a:cs typeface="Calibri"/>
              </a:rPr>
              <a:t>3</a:t>
            </a:r>
            <a:r>
              <a:rPr lang="cs-CZ" sz="1400" dirty="0">
                <a:latin typeface="+mn-lt"/>
                <a:cs typeface="Calibri"/>
              </a:rPr>
              <a:t>/rok nebo neobnovitelný zdroj? </a:t>
            </a:r>
          </a:p>
          <a:p>
            <a:pPr marL="242888" indent="-269558" algn="l"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  <a:cs typeface="Calibri"/>
              </a:rPr>
              <a:t>přirozený odtok do moře</a:t>
            </a:r>
          </a:p>
          <a:p>
            <a:pPr marL="242888" indent="-269558" algn="l"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  <a:cs typeface="Calibri"/>
              </a:rPr>
              <a:t>odběr &gt;4 km</a:t>
            </a:r>
            <a:r>
              <a:rPr lang="cs-CZ" sz="1400" baseline="30000" dirty="0">
                <a:latin typeface="+mn-lt"/>
                <a:cs typeface="Calibri"/>
              </a:rPr>
              <a:t>3</a:t>
            </a:r>
            <a:r>
              <a:rPr lang="cs-CZ" sz="1400" dirty="0">
                <a:latin typeface="+mn-lt"/>
                <a:cs typeface="Calibri"/>
              </a:rPr>
              <a:t>/rok</a:t>
            </a:r>
          </a:p>
          <a:p>
            <a:pPr marL="214313" indent="-214313" algn="l">
              <a:buFontTx/>
              <a:buChar char="-"/>
            </a:pPr>
            <a:endParaRPr lang="cs-CZ" sz="1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19442"/>
            <a:ext cx="2532904" cy="1800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5127E5F-70D0-14D6-240D-8B4EE38FC671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5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Příklady nadměrného jímání vod</a:t>
            </a:r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9D91621B-B3AA-F37A-1030-EBDB4303F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464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360"/>
    </mc:Choice>
    <mc:Fallback xmlns="">
      <p:transition spd="slow" advTm="224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62" x="1646238" y="5551488"/>
          <p14:tracePt t="14167" x="1673225" y="5591175"/>
          <p14:tracePt t="14171" x="1690688" y="5608638"/>
          <p14:tracePt t="14190" x="1728788" y="5619750"/>
          <p14:tracePt t="14218" x="1739900" y="5646738"/>
          <p14:tracePt t="14252" x="1752600" y="5657850"/>
          <p14:tracePt t="14285" x="1779588" y="5657850"/>
          <p14:tracePt t="14321" x="1790700" y="5657850"/>
          <p14:tracePt t="14353" x="1846263" y="5657850"/>
          <p14:tracePt t="14386" x="1857375" y="5657850"/>
          <p14:tracePt t="14433" x="1885950" y="5653088"/>
          <p14:tracePt t="14452" x="1908175" y="5635625"/>
          <p14:tracePt t="14486" x="1924050" y="5586413"/>
          <p14:tracePt t="14490" x="1924050" y="5568950"/>
          <p14:tracePt t="14519" x="1924050" y="5518150"/>
          <p14:tracePt t="14522" x="1924050" y="5507038"/>
          <p14:tracePt t="14552" x="1924050" y="5468938"/>
          <p14:tracePt t="14586" x="1924050" y="5429250"/>
          <p14:tracePt t="14619" x="1924050" y="5367338"/>
          <p14:tracePt t="14652" x="1912938" y="5284788"/>
          <p14:tracePt t="14684" x="1846263" y="5245100"/>
          <p14:tracePt t="14720" x="1752600" y="5218113"/>
          <p14:tracePt t="14723" x="1739900" y="5200650"/>
          <p14:tracePt t="14752" x="1657350" y="5172075"/>
          <p14:tracePt t="14786" x="1573213" y="5172075"/>
          <p14:tracePt t="14820" x="1533525" y="5172075"/>
          <p14:tracePt t="14852" x="1439863" y="5172075"/>
          <p14:tracePt t="14885" x="1400175" y="5211763"/>
          <p14:tracePt t="14889" x="1400175" y="5222875"/>
          <p14:tracePt t="14919" x="1400175" y="5289550"/>
          <p14:tracePt t="14922" x="1389063" y="5300663"/>
          <p14:tracePt t="14953" x="1389063" y="5380038"/>
          <p14:tracePt t="14986" x="1389063" y="5435600"/>
          <p14:tracePt t="15019" x="1433513" y="5502275"/>
          <p14:tracePt t="15052" x="1517650" y="5540375"/>
          <p14:tracePt t="15085" x="1673225" y="5653088"/>
          <p14:tracePt t="15089" x="1684338" y="5664200"/>
          <p14:tracePt t="15119" x="1790700" y="5708650"/>
          <p14:tracePt t="15122" x="1835150" y="5724525"/>
          <p14:tracePt t="15153" x="1890713" y="5724525"/>
          <p14:tracePt t="15185" x="1952625" y="5724525"/>
          <p14:tracePt t="15219" x="2085975" y="5724525"/>
          <p14:tracePt t="15252" x="2154238" y="5724525"/>
          <p14:tracePt t="15285" x="2176463" y="5724525"/>
          <p14:tracePt t="15320" x="2220913" y="5713413"/>
          <p14:tracePt t="15352" x="2259013" y="5691188"/>
          <p14:tracePt t="15393" x="2270125" y="5664200"/>
          <p14:tracePt t="15419" x="2270125" y="5624513"/>
          <p14:tracePt t="15454" x="2314575" y="5507038"/>
          <p14:tracePt t="15460" x="2314575" y="5495925"/>
          <p14:tracePt t="15490" x="2298700" y="5446713"/>
          <p14:tracePt t="15522" x="2270125" y="5391150"/>
          <p14:tracePt t="15555" x="2225675" y="5334000"/>
          <p14:tracePt t="15588" x="2143125" y="5295900"/>
          <p14:tracePt t="15594" x="2103438" y="5295900"/>
          <p14:tracePt t="15621" x="1974850" y="5278438"/>
          <p14:tracePt t="15654" x="1841500" y="5262563"/>
          <p14:tracePt t="15659" x="1824038" y="5262563"/>
          <p14:tracePt t="15688" x="1757363" y="5262563"/>
          <p14:tracePt t="15692" x="1746250" y="5262563"/>
          <p14:tracePt t="15721" x="1706563" y="5262563"/>
          <p14:tracePt t="15754" x="1639888" y="5267325"/>
          <p14:tracePt t="15788" x="1612900" y="5322888"/>
          <p14:tracePt t="15821" x="1590675" y="5380038"/>
          <p14:tracePt t="15826" x="1573213" y="5407025"/>
          <p14:tracePt t="15854" x="1562100" y="5429250"/>
          <p14:tracePt t="15890" x="1562100" y="5495925"/>
          <p14:tracePt t="15922" x="1562100" y="5580063"/>
          <p14:tracePt t="15954" x="1562100" y="5613400"/>
          <p14:tracePt t="15963" x="1568450" y="5641975"/>
          <p14:tracePt t="15987" x="1606550" y="5668963"/>
          <p14:tracePt t="16021" x="1651000" y="5697538"/>
          <p14:tracePt t="16055" x="1701800" y="5697538"/>
          <p14:tracePt t="16088" x="1768475" y="5697538"/>
          <p14:tracePt t="16091" x="1779588" y="5697538"/>
          <p14:tracePt t="16121" x="1824038" y="5697538"/>
          <p14:tracePt t="16155" x="1835150" y="5697538"/>
          <p14:tracePt t="16188" x="1846263" y="5697538"/>
          <p14:tracePt t="16221" x="1919288" y="5697538"/>
          <p14:tracePt t="16254" x="1930400" y="5708650"/>
          <p14:tracePt t="16290" x="1941513" y="5719763"/>
          <p14:tracePt t="16499" x="1935163" y="5713413"/>
          <p14:tracePt t="16515" x="1908175" y="5702300"/>
          <p14:tracePt t="16526" x="1897063" y="5702300"/>
          <p14:tracePt t="16532" x="1885950" y="5686425"/>
          <p14:tracePt t="16552" x="1857375" y="5675313"/>
          <p14:tracePt t="16584" x="1846263" y="5675313"/>
          <p14:tracePt t="16616" x="1735138" y="5657850"/>
          <p14:tracePt t="16650" x="1651000" y="5657850"/>
          <p14:tracePt t="16683" x="1612900" y="5657850"/>
          <p14:tracePt t="16719" x="1601788" y="5657850"/>
          <p14:tracePt t="16750" x="1590675" y="5646738"/>
          <p14:tracePt t="16783" x="1573213" y="5635625"/>
          <p14:tracePt t="16818" x="1562100" y="5624513"/>
          <p14:tracePt t="16852" x="1562100" y="5580063"/>
          <p14:tracePt t="16885" x="1550988" y="5546725"/>
          <p14:tracePt t="16918" x="1550988" y="5529263"/>
          <p14:tracePt t="16952" x="1550988" y="5518150"/>
          <p14:tracePt t="16985" x="1550988" y="5495925"/>
          <p14:tracePt t="16988" x="1550988" y="5480050"/>
          <p14:tracePt t="17018" x="1550988" y="5457825"/>
          <p14:tracePt t="17052" x="1557338" y="5440363"/>
          <p14:tracePt t="17084" x="1624013" y="5402263"/>
          <p14:tracePt t="17118" x="1635125" y="5402263"/>
          <p14:tracePt t="17151" x="1673225" y="5351463"/>
          <p14:tracePt t="17185" x="1701800" y="5311775"/>
          <p14:tracePt t="17253" x="1712913" y="5300663"/>
          <p14:tracePt t="17269" x="1739900" y="5284788"/>
          <p14:tracePt t="17285" x="1768475" y="5273675"/>
          <p14:tracePt t="17319" x="1830388" y="5233988"/>
          <p14:tracePt t="17381" x="1846263" y="5233988"/>
          <p14:tracePt t="17397" x="1885950" y="5218113"/>
          <p14:tracePt t="17420" x="1901825" y="5218113"/>
          <p14:tracePt t="17477" x="1912938" y="5218113"/>
          <p14:tracePt t="17494" x="1924050" y="5218113"/>
          <p14:tracePt t="17519" x="1970088" y="5229225"/>
          <p14:tracePt t="17552" x="2052638" y="5284788"/>
          <p14:tracePt t="17622" x="2052638" y="5295900"/>
          <p14:tracePt t="17630" x="2052638" y="5307013"/>
          <p14:tracePt t="17655" x="2052638" y="5318125"/>
          <p14:tracePt t="17689" x="2052638" y="5334000"/>
          <p14:tracePt t="17722" x="2052638" y="5362575"/>
          <p14:tracePt t="17754" x="2052638" y="5395913"/>
          <p14:tracePt t="17787" x="2063750" y="5451475"/>
          <p14:tracePt t="17793" x="2081213" y="5480050"/>
          <p14:tracePt t="17821" x="2103438" y="5518150"/>
          <p14:tracePt t="17910" x="2103438" y="5546725"/>
          <p14:tracePt t="17919" x="2103438" y="5557838"/>
          <p14:tracePt t="17927" x="2103438" y="5568950"/>
          <p14:tracePt t="17952" x="2103438" y="5580063"/>
          <p14:tracePt t="17985" x="2103438" y="5597525"/>
          <p14:tracePt t="18053" x="2103438" y="5619750"/>
          <p14:tracePt t="18061" x="2103438" y="5635625"/>
          <p14:tracePt t="18085" x="2097088" y="5635625"/>
          <p14:tracePt t="18119" x="2030413" y="5635625"/>
          <p14:tracePt t="18152" x="1947863" y="5624513"/>
          <p14:tracePt t="18189" x="1790700" y="5502275"/>
          <p14:tracePt t="18221" x="1712913" y="5473700"/>
          <p14:tracePt t="18264" x="1712913" y="5462588"/>
          <p14:tracePt t="18288" x="1712913" y="5451475"/>
          <p14:tracePt t="18320" x="1712913" y="5424488"/>
          <p14:tracePt t="18422" x="1724025" y="5424488"/>
          <p14:tracePt t="18454" x="1735138" y="5429250"/>
          <p14:tracePt t="18760" x="1728788" y="5429250"/>
          <p14:tracePt t="18774" x="1712913" y="5424488"/>
          <p14:tracePt t="18950" x="1701800" y="5424488"/>
          <p14:tracePt t="18966" x="1701800" y="5429250"/>
          <p14:tracePt t="19110" x="1701800" y="5446713"/>
          <p14:tracePt t="19118" x="1724025" y="5457825"/>
          <p14:tracePt t="19126" x="1739900" y="5491163"/>
          <p14:tracePt t="19153" x="1752600" y="5502275"/>
          <p14:tracePt t="19186" x="1763713" y="5513388"/>
          <p14:tracePt t="19925" x="0" y="0"/>
        </p14:tracePtLst>
        <p14:tracePtLst>
          <p14:tracePt t="20500" x="1801813" y="5564188"/>
          <p14:tracePt t="20509" x="1801813" y="5575300"/>
          <p14:tracePt t="20602" x="1797050" y="5591175"/>
          <p14:tracePt t="20667" x="1785938" y="5591175"/>
          <p14:tracePt t="20675" x="1768475" y="5591175"/>
          <p14:tracePt t="20697" x="1728788" y="5591175"/>
          <p14:tracePt t="20719" x="1673225" y="5591175"/>
          <p14:tracePt t="20721" x="1657350" y="5591175"/>
          <p14:tracePt t="20752" x="1606550" y="5540375"/>
          <p14:tracePt t="20809" x="1579563" y="5540375"/>
          <p14:tracePt t="20819" x="1568450" y="5540375"/>
          <p14:tracePt t="20852" x="1517650" y="5540375"/>
          <p14:tracePt t="20889" x="1500188" y="5540375"/>
          <p14:tracePt t="20918" x="1444625" y="5495925"/>
          <p14:tracePt t="20921" x="1433513" y="5484813"/>
          <p14:tracePt t="20953" x="1433513" y="5424488"/>
          <p14:tracePt t="20989" x="1450975" y="5395913"/>
          <p14:tracePt t="21020" x="1477963" y="5356225"/>
          <p14:tracePt t="21054" x="1584325" y="5340350"/>
          <p14:tracePt t="21059" x="1635125" y="5340350"/>
          <p14:tracePt t="21088" x="1739900" y="5329238"/>
          <p14:tracePt t="21091" x="1752600" y="5311775"/>
          <p14:tracePt t="21121" x="1830388" y="5289550"/>
          <p14:tracePt t="21154" x="1897063" y="5222875"/>
          <p14:tracePt t="21163" x="1912938" y="5207000"/>
          <p14:tracePt t="21194" x="1924050" y="5195888"/>
          <p14:tracePt t="21260" x="1952625" y="5195888"/>
          <p14:tracePt t="21268" x="1963738" y="5195888"/>
          <p14:tracePt t="21287" x="2019300" y="5207000"/>
          <p14:tracePt t="21291" x="2047875" y="5207000"/>
          <p14:tracePt t="21321" x="2058988" y="5207000"/>
          <p14:tracePt t="21402" x="2074863" y="5218113"/>
          <p14:tracePt t="21418" x="2074863" y="5229225"/>
          <p14:tracePt t="21426" x="2074863" y="5245100"/>
          <p14:tracePt t="21455" x="2074863" y="5295900"/>
          <p14:tracePt t="21460" x="2074863" y="5322888"/>
          <p14:tracePt t="21488" x="2074863" y="5373688"/>
          <p14:tracePt t="21521" x="2063750" y="5429250"/>
          <p14:tracePt t="21554" x="2063750" y="5440363"/>
          <p14:tracePt t="21587" x="2063750" y="5518150"/>
          <p14:tracePt t="21621" x="2063750" y="5546725"/>
          <p14:tracePt t="21654" x="2063750" y="5575300"/>
          <p14:tracePt t="21660" x="2063750" y="5586413"/>
          <p14:tracePt t="21685" x="2063750" y="5635625"/>
          <p14:tracePt t="21719" x="2063750" y="5664200"/>
          <p14:tracePt t="21721" x="2063750" y="5675313"/>
          <p14:tracePt t="21752" x="2070100" y="5702300"/>
          <p14:tracePt t="21866" x="2070100" y="5713413"/>
          <p14:tracePt t="21931" x="2063750" y="5713413"/>
          <p14:tracePt t="21946" x="2063750" y="5708650"/>
          <p14:tracePt t="21954" x="2063750" y="5691188"/>
          <p14:tracePt t="21988" x="2052638" y="5657850"/>
          <p14:tracePt t="22020" x="2052638" y="5602288"/>
          <p14:tracePt t="22054" x="2052638" y="5551488"/>
          <p14:tracePt t="22087" x="2052638" y="5540375"/>
          <p14:tracePt t="22170" x="2052638" y="5524500"/>
          <p14:tracePt t="22186" x="2041525" y="5513388"/>
          <p14:tracePt t="22633" x="0" y="0"/>
        </p14:tracePtLst>
        <p14:tracePtLst>
          <p14:tracePt t="27188" x="1890713" y="1362075"/>
          <p14:tracePt t="27210" x="1890713" y="1373188"/>
          <p14:tracePt t="27242" x="1890713" y="1400175"/>
          <p14:tracePt t="27254" x="1890713" y="1411288"/>
          <p14:tracePt t="27258" x="1897063" y="1422400"/>
          <p14:tracePt t="27288" x="1970088" y="1450975"/>
          <p14:tracePt t="27291" x="1981200" y="1450975"/>
          <p14:tracePt t="27323" x="2047875" y="1477963"/>
          <p14:tracePt t="27355" x="2103438" y="1477963"/>
          <p14:tracePt t="27388" x="2125663" y="1477963"/>
          <p14:tracePt t="27422" x="2143125" y="1477963"/>
          <p14:tracePt t="27578" x="2154238" y="1473200"/>
          <p14:tracePt t="27594" x="2198688" y="1462088"/>
          <p14:tracePt t="27603" x="2209800" y="1462088"/>
          <p14:tracePt t="27627" x="2220913" y="1444625"/>
          <p14:tracePt t="27658" x="2247900" y="1433513"/>
          <p14:tracePt t="27687" x="2259013" y="1433513"/>
          <p14:tracePt t="27691" x="2276475" y="1422400"/>
          <p14:tracePt t="27786" x="2287588" y="1406525"/>
          <p14:tracePt t="27802" x="2314575" y="1395413"/>
          <p14:tracePt t="27821" x="2393950" y="1377950"/>
          <p14:tracePt t="27854" x="2432050" y="1366838"/>
          <p14:tracePt t="27888" x="2443163" y="1350963"/>
          <p14:tracePt t="27924" x="2454275" y="1350963"/>
          <p14:tracePt t="27956" x="2493963" y="1350963"/>
          <p14:tracePt t="27987" x="2544763" y="1350963"/>
          <p14:tracePt t="28021" x="2611438" y="1350963"/>
          <p14:tracePt t="28026" x="2622550" y="1350963"/>
          <p14:tracePt t="28054" x="2638425" y="1350963"/>
          <p14:tracePt t="28106" x="2649538" y="1350963"/>
          <p14:tracePt t="28138" x="2660650" y="1350963"/>
          <p14:tracePt t="28314" x="2689225" y="1350963"/>
          <p14:tracePt t="28323" x="2700338" y="1350963"/>
          <p14:tracePt t="28354" x="2800350" y="1350963"/>
          <p14:tracePt t="28388" x="2911475" y="1322388"/>
          <p14:tracePt t="28393" x="2928938" y="1322388"/>
          <p14:tracePt t="28420" x="2995613" y="1322388"/>
          <p14:tracePt t="28454" x="3106738" y="1322388"/>
          <p14:tracePt t="28459" x="3152775" y="1322388"/>
          <p14:tracePt t="28488" x="3208338" y="1322388"/>
          <p14:tracePt t="28493" x="3219450" y="1322388"/>
          <p14:tracePt t="28522" x="3302000" y="1293813"/>
          <p14:tracePt t="28554" x="3363913" y="1293813"/>
          <p14:tracePt t="28587" x="3448050" y="1282700"/>
          <p14:tracePt t="28595" x="3459163" y="1282700"/>
          <p14:tracePt t="28621" x="3554413" y="1255713"/>
          <p14:tracePt t="28627" x="3581400" y="1255713"/>
          <p14:tracePt t="28655" x="3632200" y="1227138"/>
          <p14:tracePt t="28939" x="3648075" y="1227138"/>
          <p14:tracePt t="28947" x="3676650" y="1249363"/>
          <p14:tracePt t="28954" x="3687763" y="1266825"/>
          <p14:tracePt t="28988" x="3938588" y="1350963"/>
          <p14:tracePt t="29021" x="4111625" y="1366838"/>
          <p14:tracePt t="29026" x="4129088" y="1366838"/>
          <p14:tracePt t="29054" x="4162425" y="1366838"/>
          <p14:tracePt t="29058" x="4189413" y="1366838"/>
          <p14:tracePt t="29088" x="4284663" y="1366838"/>
          <p14:tracePt t="29092" x="4340225" y="1366838"/>
          <p14:tracePt t="29121" x="4468813" y="1384300"/>
          <p14:tracePt t="29154" x="4535488" y="1384300"/>
          <p14:tracePt t="29160" x="4546600" y="1384300"/>
          <p14:tracePt t="29374" x="4564063" y="1384300"/>
          <p14:tracePt t="29742" x="4564063" y="1377950"/>
          <p14:tracePt t="29997" x="0" y="0"/>
        </p14:tracePtLst>
        <p14:tracePtLst>
          <p14:tracePt t="31047" x="1992313" y="5183188"/>
          <p14:tracePt t="31054" x="1992313" y="5172075"/>
          <p14:tracePt t="31086" x="1930400" y="5160963"/>
          <p14:tracePt t="31120" x="1852613" y="5160963"/>
          <p14:tracePt t="31153" x="1757363" y="5160963"/>
          <p14:tracePt t="31186" x="1639888" y="5172075"/>
          <p14:tracePt t="31190" x="1628775" y="5172075"/>
          <p14:tracePt t="31219" x="1612900" y="5172075"/>
          <p14:tracePt t="31252" x="1601788" y="5172075"/>
          <p14:tracePt t="31287" x="1590675" y="5183188"/>
          <p14:tracePt t="31321" x="1533525" y="5183188"/>
          <p14:tracePt t="31359" x="1522413" y="5183188"/>
          <p14:tracePt t="31582" x="1528763" y="5195888"/>
          <p14:tracePt t="31598" x="1544638" y="5207000"/>
          <p14:tracePt t="31678" x="1557338" y="5207000"/>
          <p14:tracePt t="31693" x="1568450" y="5222875"/>
          <p14:tracePt t="31725" x="1579563" y="5233988"/>
          <p14:tracePt t="31733" x="1595438" y="5233988"/>
          <p14:tracePt t="31752" x="1651000" y="5262563"/>
          <p14:tracePt t="31786" x="1757363" y="5334000"/>
          <p14:tracePt t="31789" x="1757363" y="5351463"/>
          <p14:tracePt t="31819" x="1801813" y="5395913"/>
          <p14:tracePt t="31822" x="1819275" y="5424488"/>
          <p14:tracePt t="31853" x="1830388" y="5451475"/>
          <p14:tracePt t="31950" x="1841500" y="5462588"/>
          <p14:tracePt t="31961" x="1852613" y="5473700"/>
          <p14:tracePt t="31987" x="1846263" y="5473700"/>
          <p14:tracePt t="32030" x="1835150" y="5491163"/>
          <p14:tracePt t="32078" x="1835150" y="5502275"/>
          <p14:tracePt t="32210" x="1808163" y="5513388"/>
          <p14:tracePt t="32217" x="1797050" y="5513388"/>
          <p14:tracePt t="32289" x="1779588" y="5529263"/>
          <p14:tracePt t="32369" x="1768475" y="5557838"/>
          <p14:tracePt t="32379" x="1768475" y="5568950"/>
          <p14:tracePt t="32401" x="1739900" y="5568950"/>
          <p14:tracePt t="32419" x="1701800" y="5568950"/>
          <p14:tracePt t="32453" x="1590675" y="5546725"/>
          <p14:tracePt t="32456" x="1579563" y="5546725"/>
          <p14:tracePt t="32486" x="1562100" y="5546725"/>
          <p14:tracePt t="33282" x="1584325" y="5546725"/>
          <p14:tracePt t="33290" x="1612900" y="5546725"/>
          <p14:tracePt t="33322" x="1824038" y="5575300"/>
          <p14:tracePt t="33355" x="1924050" y="5613400"/>
          <p14:tracePt t="33506" x="1935163" y="5613400"/>
          <p14:tracePt t="33522" x="1947863" y="5630863"/>
          <p14:tracePt t="33538" x="1992313" y="5630863"/>
          <p14:tracePt t="33555" x="2030413" y="5630863"/>
          <p14:tracePt t="33587" x="2058988" y="5630863"/>
          <p14:tracePt t="33893" x="2058988" y="5619750"/>
          <p14:tracePt t="33906" x="2036763" y="5608638"/>
          <p14:tracePt t="33921" x="1981200" y="5608638"/>
          <p14:tracePt t="33954" x="1897063" y="5591175"/>
          <p14:tracePt t="33987" x="1824038" y="5564188"/>
          <p14:tracePt t="34020" x="1768475" y="5535613"/>
          <p14:tracePt t="34054" x="1712913" y="5507038"/>
          <p14:tracePt t="34058" x="1701800" y="5507038"/>
          <p14:tracePt t="34088" x="1651000" y="5495925"/>
          <p14:tracePt t="34092" x="1635125" y="5495925"/>
          <p14:tracePt t="34130" x="1624013" y="5495925"/>
          <p14:tracePt t="34242" x="1612900" y="5495925"/>
          <p14:tracePt t="34290" x="1612900" y="5502275"/>
          <p14:tracePt t="34355" x="1584325" y="5513388"/>
          <p14:tracePt t="34363" x="1573213" y="5513388"/>
          <p14:tracePt t="34914" x="1557338" y="5491163"/>
          <p14:tracePt t="34921" x="1557338" y="5480050"/>
          <p14:tracePt t="34956" x="1544638" y="5429250"/>
          <p14:tracePt t="34987" x="1533525" y="5413375"/>
          <p14:tracePt t="35058" x="1533525" y="5424488"/>
          <p14:tracePt t="35074" x="1533525" y="5435600"/>
          <p14:tracePt t="35090" x="1533525" y="5446713"/>
          <p14:tracePt t="35121" x="1539875" y="5462588"/>
          <p14:tracePt t="35156" x="1590675" y="5462588"/>
          <p14:tracePt t="35270" x="1606550" y="5462588"/>
          <p14:tracePt t="35430" x="1606550" y="5440363"/>
          <p14:tracePt t="35438" x="1606550" y="5424488"/>
          <p14:tracePt t="35451" x="0" y="0"/>
        </p14:tracePtLst>
        <p14:tracePtLst>
          <p14:tracePt t="40203" x="2159000" y="1628775"/>
          <p14:tracePt t="40274" x="2170113" y="1628775"/>
          <p14:tracePt t="40306" x="2181225" y="1628775"/>
          <p14:tracePt t="40315" x="2192338" y="1628775"/>
          <p14:tracePt t="40322" x="2236788" y="1628775"/>
          <p14:tracePt t="40354" x="2427288" y="1628775"/>
          <p14:tracePt t="40389" x="2582863" y="1679575"/>
          <p14:tracePt t="40421" x="2611438" y="1679575"/>
          <p14:tracePt t="40578" x="2638425" y="1674813"/>
          <p14:tracePt t="40587" x="2649538" y="1674813"/>
          <p14:tracePt t="40596" x="2678113" y="1674813"/>
          <p14:tracePt t="40620" x="2800350" y="1674813"/>
          <p14:tracePt t="40654" x="3013075" y="1674813"/>
          <p14:tracePt t="40661" x="3040063" y="1674813"/>
          <p14:tracePt t="40688" x="3119438" y="1674813"/>
          <p14:tracePt t="40691" x="3135313" y="1674813"/>
          <p14:tracePt t="40866" x="3135313" y="1662113"/>
          <p14:tracePt t="40994" x="3124200" y="1662113"/>
          <p14:tracePt t="41026" x="3101975" y="1662113"/>
          <p14:tracePt t="41036" x="3084513" y="1662113"/>
          <p14:tracePt t="41058" x="3073400" y="1662113"/>
          <p14:tracePt t="41158" x="3046413" y="1662113"/>
          <p14:tracePt t="41166" x="3028950" y="1685925"/>
          <p14:tracePt t="41190" x="3017838" y="1685925"/>
          <p14:tracePt t="41222" x="2951163" y="1685925"/>
          <p14:tracePt t="41255" x="2867025" y="1697038"/>
          <p14:tracePt t="41288" x="2616200" y="1735138"/>
          <p14:tracePt t="41321" x="2387600" y="1746250"/>
          <p14:tracePt t="41354" x="2247900" y="1763713"/>
          <p14:tracePt t="41359" x="2236788" y="1763713"/>
          <p14:tracePt t="41387" x="2198688" y="1763713"/>
          <p14:tracePt t="41477" x="2170113" y="1763713"/>
          <p14:tracePt t="41485" x="2159000" y="1774825"/>
          <p14:tracePt t="41492" x="0" y="0"/>
        </p14:tracePtLst>
        <p14:tracePtLst>
          <p14:tracePt t="42062" x="1271588" y="1601788"/>
          <p14:tracePt t="42134" x="1293813" y="1601788"/>
          <p14:tracePt t="42142" x="1322388" y="1601788"/>
          <p14:tracePt t="42154" x="1338263" y="1601788"/>
          <p14:tracePt t="42188" x="1506538" y="1601788"/>
          <p14:tracePt t="42192" x="1533525" y="1601788"/>
          <p14:tracePt t="42221" x="1601788" y="1601788"/>
          <p14:tracePt t="42224" x="1646238" y="1601788"/>
          <p14:tracePt t="42254" x="1728788" y="1612900"/>
          <p14:tracePt t="42287" x="1846263" y="1612900"/>
          <p14:tracePt t="42295" x="1857375" y="1612900"/>
          <p14:tracePt t="42319" x="1897063" y="1612900"/>
          <p14:tracePt t="43094" x="1908175" y="1612900"/>
          <p14:tracePt t="43102" x="1924050" y="1612900"/>
          <p14:tracePt t="43121" x="1963738" y="1612900"/>
          <p14:tracePt t="43154" x="2025650" y="1612900"/>
          <p14:tracePt t="43429" x="0" y="0"/>
        </p14:tracePtLst>
        <p14:tracePtLst>
          <p14:tracePt t="45987" x="2946400" y="1701800"/>
          <p14:tracePt t="46010" x="2940050" y="1690688"/>
          <p14:tracePt t="46026" x="2928938" y="1690688"/>
          <p14:tracePt t="46055" x="2806700" y="1674813"/>
          <p14:tracePt t="46060" x="2762250" y="1674813"/>
          <p14:tracePt t="46087" x="2555875" y="1674813"/>
          <p14:tracePt t="46092" x="2465388" y="1674813"/>
          <p14:tracePt t="46122" x="2338388" y="1674813"/>
          <p14:tracePt t="46155" x="2320925" y="1674813"/>
          <p14:tracePt t="46218" x="2309813" y="1674813"/>
          <p14:tracePt t="46250" x="2309813" y="1685925"/>
          <p14:tracePt t="46266" x="2314575" y="1685925"/>
          <p14:tracePt t="46288" x="2343150" y="1712913"/>
          <p14:tracePt t="46292" x="2393950" y="1746250"/>
          <p14:tracePt t="46317" x="2471738" y="1746250"/>
          <p14:tracePt t="46319" x="0" y="0"/>
        </p14:tracePtLst>
        <p14:tracePtLst>
          <p14:tracePt t="47058" x="3665538" y="1601788"/>
          <p14:tracePt t="47114" x="3665538" y="1612900"/>
          <p14:tracePt t="47147" x="3670300" y="1624013"/>
          <p14:tracePt t="47454" x="3698875" y="1639888"/>
          <p14:tracePt t="47462" x="3709988" y="1639888"/>
          <p14:tracePt t="47484" x="3783013" y="1668463"/>
          <p14:tracePt t="47485" x="0" y="0"/>
        </p14:tracePtLst>
        <p14:tracePtLst>
          <p14:tracePt t="47975" x="4244975" y="1595438"/>
          <p14:tracePt t="47983" x="4233863" y="1595438"/>
          <p14:tracePt t="47998" x="4222750" y="1584325"/>
          <p14:tracePt t="48494" x="4206875" y="1584325"/>
          <p14:tracePt t="48766" x="4195763" y="1584325"/>
          <p14:tracePt t="48893" x="0" y="0"/>
        </p14:tracePtLst>
        <p14:tracePtLst>
          <p14:tracePt t="50379" x="1706563" y="5630863"/>
          <p14:tracePt t="50434" x="1717675" y="5630863"/>
          <p14:tracePt t="50468" x="1746250" y="5641975"/>
          <p14:tracePt t="50475" x="1757363" y="5641975"/>
          <p14:tracePt t="50488" x="1774825" y="5653088"/>
          <p14:tracePt t="50492" x="1785938" y="5664200"/>
          <p14:tracePt t="50521" x="1835150" y="5675313"/>
          <p14:tracePt t="50525" x="1852613" y="5675313"/>
          <p14:tracePt t="50562" x="1863725" y="5675313"/>
          <p14:tracePt t="50588" x="1874838" y="5675313"/>
          <p14:tracePt t="50621" x="1885950" y="5675313"/>
          <p14:tracePt t="50626" x="1930400" y="5653088"/>
          <p14:tracePt t="50654" x="1947863" y="5641975"/>
          <p14:tracePt t="50658" x="1947863" y="5630863"/>
          <p14:tracePt t="50689" x="1958975" y="5613400"/>
          <p14:tracePt t="50721" x="1985963" y="5564188"/>
          <p14:tracePt t="50754" x="1985963" y="5446713"/>
          <p14:tracePt t="50788" x="1981200" y="5380038"/>
          <p14:tracePt t="50821" x="1952625" y="5295900"/>
          <p14:tracePt t="50854" x="1935163" y="5233988"/>
          <p14:tracePt t="50859" x="1935163" y="5218113"/>
          <p14:tracePt t="50888" x="1901825" y="5183188"/>
          <p14:tracePt t="50891" x="1874838" y="5167313"/>
          <p14:tracePt t="50922" x="1808163" y="5100638"/>
          <p14:tracePt t="50954" x="1717675" y="4999038"/>
          <p14:tracePt t="50988" x="1639888" y="4972050"/>
          <p14:tracePt t="51020" x="1573213" y="4972050"/>
          <p14:tracePt t="51026" x="1544638" y="4972050"/>
          <p14:tracePt t="51054" x="1489075" y="5027613"/>
          <p14:tracePt t="51060" x="1455738" y="5056188"/>
          <p14:tracePt t="51087" x="1395413" y="5160963"/>
          <p14:tracePt t="51092" x="1360488" y="5211763"/>
          <p14:tracePt t="51122" x="1316038" y="5351463"/>
          <p14:tracePt t="51154" x="1282700" y="5451475"/>
          <p14:tracePt t="51163" x="1282700" y="5462588"/>
          <p14:tracePt t="51188" x="1304925" y="5518150"/>
          <p14:tracePt t="51221" x="1360488" y="5586413"/>
          <p14:tracePt t="51254" x="1444625" y="5613400"/>
          <p14:tracePt t="51260" x="1473200" y="5613400"/>
          <p14:tracePt t="51287" x="1562100" y="5664200"/>
          <p14:tracePt t="51291" x="1573213" y="5664200"/>
          <p14:tracePt t="51322" x="1657350" y="5691188"/>
          <p14:tracePt t="51354" x="1757363" y="5735638"/>
          <p14:tracePt t="51388" x="1797050" y="5735638"/>
          <p14:tracePt t="51421" x="1819275" y="5748338"/>
          <p14:tracePt t="51452" x="1874838" y="5748338"/>
          <p14:tracePt t="51456" x="1901825" y="5748338"/>
          <p14:tracePt t="51486" x="1985963" y="5748338"/>
          <p14:tracePt t="51520" x="2014538" y="5748338"/>
          <p14:tracePt t="51553" x="2041525" y="5735638"/>
          <p14:tracePt t="51586" x="2125663" y="5653088"/>
          <p14:tracePt t="51619" x="2119313" y="5446713"/>
          <p14:tracePt t="51653" x="2041525" y="5340350"/>
          <p14:tracePt t="51657" x="1981200" y="5311775"/>
          <p14:tracePt t="51685" x="1924050" y="5256213"/>
          <p14:tracePt t="51690" x="1897063" y="5245100"/>
          <p14:tracePt t="51719" x="1824038" y="5211763"/>
          <p14:tracePt t="51721" x="1797050" y="5183188"/>
          <p14:tracePt t="51754" x="1774825" y="5172075"/>
          <p14:tracePt t="51786" x="1690688" y="5156200"/>
          <p14:tracePt t="51819" x="1539875" y="5167313"/>
          <p14:tracePt t="51852" x="1439863" y="5207000"/>
          <p14:tracePt t="51886" x="1411288" y="5262563"/>
          <p14:tracePt t="51889" x="1411288" y="5273675"/>
          <p14:tracePt t="51919" x="1400175" y="5373688"/>
          <p14:tracePt t="51921" x="1400175" y="5424488"/>
          <p14:tracePt t="51953" x="1500188" y="5524500"/>
          <p14:tracePt t="51986" x="1568450" y="5568950"/>
          <p14:tracePt t="52019" x="1662113" y="5568950"/>
          <p14:tracePt t="52052" x="1701800" y="5564188"/>
          <p14:tracePt t="52097" x="1712913" y="5551488"/>
          <p14:tracePt t="52119" x="1739900" y="5535613"/>
          <p14:tracePt t="52150" x="1746250" y="5468938"/>
          <p14:tracePt t="52152" x="0" y="0"/>
        </p14:tracePtLst>
        <p14:tracePtLst>
          <p14:tracePt t="52972" x="692150" y="1870075"/>
          <p14:tracePt t="53074" x="703263" y="1881188"/>
          <p14:tracePt t="53082" x="741363" y="1897063"/>
          <p14:tracePt t="53091" x="769938" y="1897063"/>
          <p14:tracePt t="53121" x="825500" y="1897063"/>
          <p14:tracePt t="53125" x="836613" y="1897063"/>
          <p14:tracePt t="53154" x="892175" y="1914525"/>
          <p14:tracePt t="53190" x="942975" y="1925638"/>
          <p14:tracePt t="53195" x="954088" y="1925638"/>
          <p14:tracePt t="53220" x="1038225" y="1925638"/>
          <p14:tracePt t="53254" x="1120775" y="1925638"/>
          <p14:tracePt t="53259" x="1131888" y="1925638"/>
          <p14:tracePt t="53290" x="1171575" y="1925638"/>
          <p14:tracePt t="53321" x="1182688" y="1925638"/>
          <p14:tracePt t="53354" x="1282700" y="1925638"/>
          <p14:tracePt t="53389" x="1304925" y="1925638"/>
          <p14:tracePt t="53465" x="1333500" y="1925638"/>
          <p14:tracePt t="53472" x="1344613" y="1925638"/>
          <p14:tracePt t="53702" x="1338263" y="1936750"/>
          <p14:tracePt t="53719" x="1327150" y="1947863"/>
          <p14:tracePt t="53736" x="1311275" y="1947863"/>
          <p14:tracePt t="53755" x="1271588" y="1963738"/>
          <p14:tracePt t="53788" x="1204913" y="1974850"/>
          <p14:tracePt t="53792" x="1193800" y="1974850"/>
          <p14:tracePt t="53821" x="1177925" y="1974850"/>
          <p14:tracePt t="54166" x="1165225" y="1974850"/>
          <p14:tracePt t="54519" x="1171575" y="1974850"/>
          <p14:tracePt t="54534" x="1216025" y="1974850"/>
          <p14:tracePt t="54554" x="1255713" y="1974850"/>
          <p14:tracePt t="54588" x="1338263" y="1974850"/>
          <p14:tracePt t="54592" x="1355725" y="1974850"/>
          <p14:tracePt t="54622" x="1366838" y="1974850"/>
          <p14:tracePt t="54654" x="1406525" y="1974850"/>
          <p14:tracePt t="54688" x="1484313" y="1974850"/>
          <p14:tracePt t="54758" x="1511300" y="1974850"/>
          <p14:tracePt t="54766" x="1522413" y="1974850"/>
          <p14:tracePt t="54788" x="1568450" y="1974850"/>
          <p14:tracePt t="54791" x="1624013" y="1974850"/>
          <p14:tracePt t="54822" x="1701800" y="1974850"/>
          <p14:tracePt t="54854" x="1801813" y="1974850"/>
          <p14:tracePt t="54887" x="1912938" y="1974850"/>
          <p14:tracePt t="54921" x="1997075" y="1974850"/>
          <p14:tracePt t="55014" x="2008188" y="1970088"/>
          <p14:tracePt t="55022" x="2008188" y="1958975"/>
          <p14:tracePt t="55054" x="2008188" y="1908175"/>
          <p14:tracePt t="55088" x="1985963" y="1824038"/>
          <p14:tracePt t="55122" x="1830388" y="1730375"/>
          <p14:tracePt t="55127" x="1735138" y="1712913"/>
          <p14:tracePt t="55154" x="1646238" y="1679575"/>
          <p14:tracePt t="55159" x="1595438" y="1679575"/>
          <p14:tracePt t="55188" x="1455738" y="1679575"/>
          <p14:tracePt t="55191" x="1428750" y="1679575"/>
          <p14:tracePt t="55223" x="1233488" y="1679575"/>
          <p14:tracePt t="55255" x="1116013" y="1690688"/>
          <p14:tracePt t="55287" x="1038225" y="1730375"/>
          <p14:tracePt t="55321" x="998538" y="1774825"/>
          <p14:tracePt t="55326" x="998538" y="1785938"/>
          <p14:tracePt t="55355" x="982663" y="1830388"/>
          <p14:tracePt t="55360" x="982663" y="1841500"/>
          <p14:tracePt t="55398" x="982663" y="1852613"/>
          <p14:tracePt t="55421" x="1004888" y="1897063"/>
          <p14:tracePt t="55454" x="1244600" y="1963738"/>
          <p14:tracePt t="55488" x="1444625" y="2030413"/>
          <p14:tracePt t="55496" x="1495425" y="2030413"/>
          <p14:tracePt t="55521" x="1601788" y="2065338"/>
          <p14:tracePt t="55526" x="1651000" y="2065338"/>
          <p14:tracePt t="55554" x="1774825" y="2065338"/>
          <p14:tracePt t="55559" x="1801813" y="2065338"/>
          <p14:tracePt t="55587" x="1852613" y="2065338"/>
          <p14:tracePt t="55593" x="1912938" y="2065338"/>
          <p14:tracePt t="55621" x="1981200" y="2003425"/>
          <p14:tracePt t="55654" x="2063750" y="1963738"/>
          <p14:tracePt t="55686" x="2092325" y="1936750"/>
          <p14:tracePt t="55719" x="2103438" y="1925638"/>
          <p14:tracePt t="55766" x="2103438" y="1908175"/>
          <p14:tracePt t="55786" x="2081213" y="1885950"/>
          <p14:tracePt t="55820" x="1970088" y="1812925"/>
          <p14:tracePt t="55823" x="1952625" y="1812925"/>
          <p14:tracePt t="55853" x="1763713" y="1757363"/>
          <p14:tracePt t="55886" x="1568450" y="1741488"/>
          <p14:tracePt t="55919" x="1400175" y="1741488"/>
          <p14:tracePt t="55952" x="1266825" y="1741488"/>
          <p14:tracePt t="55988" x="1255713" y="1741488"/>
          <p14:tracePt t="56745" x="0" y="0"/>
        </p14:tracePtLst>
        <p14:tracePtLst>
          <p14:tracePt t="61420" x="1790700" y="2187575"/>
          <p14:tracePt t="61520" x="1808163" y="2187575"/>
          <p14:tracePt t="61528" x="1846263" y="2203450"/>
          <p14:tracePt t="61550" x="1947863" y="2203450"/>
          <p14:tracePt t="61552" x="2030413" y="2203450"/>
          <p14:tracePt t="61585" x="2360613" y="2227263"/>
          <p14:tracePt t="61618" x="2560638" y="2227263"/>
          <p14:tracePt t="61652" x="2655888" y="2227263"/>
          <p14:tracePt t="61685" x="2784475" y="2214563"/>
          <p14:tracePt t="61718" x="2855913" y="2214563"/>
          <p14:tracePt t="61825" x="2900363" y="2214563"/>
          <p14:tracePt t="61835" x="2911475" y="2214563"/>
          <p14:tracePt t="61854" x="2924175" y="2214563"/>
          <p14:tracePt t="61888" x="2935288" y="2214563"/>
          <p14:tracePt t="61971" x="2900363" y="2214563"/>
          <p14:tracePt t="61978" x="2884488" y="2214563"/>
          <p14:tracePt t="61988" x="2855913" y="2220913"/>
          <p14:tracePt t="62021" x="2728913" y="2220913"/>
          <p14:tracePt t="62026" x="2678113" y="2220913"/>
          <p14:tracePt t="62054" x="2578100" y="2220913"/>
          <p14:tracePt t="62060" x="2560638" y="2220913"/>
          <p14:tracePt t="62087" x="2460625" y="2220913"/>
          <p14:tracePt t="62091" x="2432050" y="2220913"/>
          <p14:tracePt t="62119" x="2303463" y="2220913"/>
          <p14:tracePt t="62122" x="2276475" y="2220913"/>
          <p14:tracePt t="62155" x="2165350" y="2220913"/>
          <p14:tracePt t="62185" x="2081213" y="2220913"/>
          <p14:tracePt t="62219" x="2025650" y="2220913"/>
          <p14:tracePt t="62253" x="1947863" y="2220913"/>
          <p14:tracePt t="62321" x="1930400" y="2220913"/>
          <p14:tracePt t="62352" x="1919288" y="2220913"/>
          <p14:tracePt t="62418" x="1908175" y="2220913"/>
          <p14:tracePt t="62434" x="1912938" y="2238375"/>
          <p14:tracePt t="62454" x="1970088" y="2249488"/>
          <p14:tracePt t="62458" x="2019300" y="2249488"/>
          <p14:tracePt t="62487" x="2220913" y="2249488"/>
          <p14:tracePt t="62491" x="2287588" y="2249488"/>
          <p14:tracePt t="62521" x="2649538" y="2249488"/>
          <p14:tracePt t="62554" x="2806700" y="2249488"/>
          <p14:tracePt t="62642" x="2822575" y="2249488"/>
          <p14:tracePt t="62658" x="2833688" y="2249488"/>
          <p14:tracePt t="62722" x="2862263" y="2249488"/>
          <p14:tracePt t="62730" x="2873375" y="2249488"/>
          <p14:tracePt t="62786" x="2867025" y="2243138"/>
          <p14:tracePt t="62834" x="2840038" y="2243138"/>
          <p14:tracePt t="62842" x="2828925" y="2243138"/>
          <p14:tracePt t="62853" x="2800350" y="2227263"/>
          <p14:tracePt t="62885" x="2667000" y="2227263"/>
          <p14:tracePt t="62889" x="2616200" y="2227263"/>
          <p14:tracePt t="62919" x="2416175" y="2238375"/>
          <p14:tracePt t="62923" x="2349500" y="2238375"/>
          <p14:tracePt t="62953" x="2154238" y="2271713"/>
          <p14:tracePt t="62986" x="2103438" y="2271713"/>
          <p14:tracePt t="64005" x="0" y="0"/>
        </p14:tracePtLst>
        <p14:tracePtLst>
          <p14:tracePt t="65119" x="3124200" y="2260600"/>
          <p14:tracePt t="65254" x="3152775" y="2271713"/>
          <p14:tracePt t="65262" x="3168650" y="2271713"/>
          <p14:tracePt t="65352" x="3179763" y="2298700"/>
          <p14:tracePt t="65360" x="3179763" y="2309813"/>
          <p14:tracePt t="65848" x="3175000" y="2305050"/>
          <p14:tracePt t="66234" x="3179763" y="2305050"/>
          <p14:tracePt t="66250" x="3190875" y="2305050"/>
          <p14:tracePt t="66258" x="3208338" y="2305050"/>
          <p14:tracePt t="66298" x="3219450" y="2305050"/>
          <p14:tracePt t="66321" x="3230563" y="2305050"/>
          <p14:tracePt t="66354" x="3314700" y="2305050"/>
          <p14:tracePt t="66388" x="3375025" y="2305050"/>
          <p14:tracePt t="66394" x="3403600" y="2305050"/>
          <p14:tracePt t="66421" x="3459163" y="2305050"/>
          <p14:tracePt t="66426" x="3470275" y="2305050"/>
          <p14:tracePt t="66454" x="3509963" y="2305050"/>
          <p14:tracePt t="66458" x="3521075" y="2305050"/>
          <p14:tracePt t="66490" x="3621088" y="2287588"/>
          <p14:tracePt t="66521" x="3670300" y="2287588"/>
          <p14:tracePt t="66525" x="3681413" y="2287588"/>
          <p14:tracePt t="66810" x="3698875" y="2287588"/>
          <p14:tracePt t="67066" x="3709988" y="2276475"/>
          <p14:tracePt t="67594" x="3721100" y="2276475"/>
          <p14:tracePt t="67610" x="3738563" y="2276475"/>
          <p14:tracePt t="67755" x="3749675" y="2276475"/>
          <p14:tracePt t="67770" x="3760788" y="2276475"/>
          <p14:tracePt t="68124" x="3787775" y="2276475"/>
          <p14:tracePt t="68131" x="3798888" y="2276475"/>
          <p14:tracePt t="68154" x="3827463" y="2276475"/>
          <p14:tracePt t="68189" x="3838575" y="2276475"/>
          <p14:tracePt t="68619" x="3849688" y="2282825"/>
          <p14:tracePt t="69536" x="3865563" y="2282825"/>
          <p14:tracePt t="69550" x="3894138" y="2309813"/>
          <p14:tracePt t="69558" x="3905250" y="2327275"/>
          <p14:tracePt t="69587" x="3944938" y="2338388"/>
          <p14:tracePt t="69622" x="3971925" y="2338388"/>
          <p14:tracePt t="69652" x="4022725" y="2349500"/>
          <p14:tracePt t="69686" x="4049713" y="2349500"/>
          <p14:tracePt t="69719" x="4100513" y="2349500"/>
          <p14:tracePt t="69752" x="4167188" y="2365375"/>
          <p14:tracePt t="69786" x="4178300" y="2376488"/>
          <p14:tracePt t="69838" x="4189413" y="2376488"/>
          <p14:tracePt t="69855" x="4229100" y="2376488"/>
          <p14:tracePt t="69887" x="4244975" y="2376488"/>
          <p14:tracePt t="69921" x="4267200" y="2387600"/>
          <p14:tracePt t="69956" x="4295775" y="2387600"/>
          <p14:tracePt t="70078" x="4306888" y="2387600"/>
          <p14:tracePt t="70094" x="4335463" y="2387600"/>
          <p14:tracePt t="70102" x="4346575" y="2387600"/>
          <p14:tracePt t="70334" x="4357688" y="2387600"/>
          <p14:tracePt t="70350" x="4391025" y="2382838"/>
          <p14:tracePt t="70359" x="4402138" y="2382838"/>
          <p14:tracePt t="70388" x="4402138" y="2371725"/>
          <p14:tracePt t="70421" x="4413250" y="2354263"/>
          <p14:tracePt t="70801" x="4413250" y="2327275"/>
          <p14:tracePt t="70808" x="4391025" y="2316163"/>
          <p14:tracePt t="70817" x="0" y="0"/>
        </p14:tracePtLst>
        <p14:tracePtLst>
          <p14:tracePt t="72457" x="6103938" y="3598863"/>
          <p14:tracePt t="72467" x="6103938" y="3609975"/>
          <p14:tracePt t="72487" x="6103938" y="3654425"/>
          <p14:tracePt t="72491" x="6115050" y="3665538"/>
          <p14:tracePt t="72522" x="6226175" y="3711575"/>
          <p14:tracePt t="72554" x="6477000" y="3744913"/>
          <p14:tracePt t="72587" x="6789738" y="3733800"/>
          <p14:tracePt t="72621" x="7129463" y="3616325"/>
          <p14:tracePt t="72625" x="7162800" y="3605213"/>
          <p14:tracePt t="72655" x="7297738" y="3521075"/>
          <p14:tracePt t="72660" x="7324725" y="3503613"/>
          <p14:tracePt t="72688" x="7419975" y="3459163"/>
          <p14:tracePt t="72692" x="7448550" y="3443288"/>
          <p14:tracePt t="72721" x="7581900" y="3319463"/>
          <p14:tracePt t="72724" x="7632700" y="3270250"/>
          <p14:tracePt t="72753" x="7754938" y="3163888"/>
          <p14:tracePt t="72785" x="7766050" y="3052763"/>
          <p14:tracePt t="72818" x="7754938" y="2917825"/>
          <p14:tracePt t="72851" x="7593013" y="2622550"/>
          <p14:tracePt t="72885" x="7286625" y="2411413"/>
          <p14:tracePt t="72890" x="7235825" y="2398713"/>
          <p14:tracePt t="72921" x="7102475" y="2360613"/>
          <p14:tracePt t="72925" x="7073900" y="2360613"/>
          <p14:tracePt t="72931" x="7046913" y="2360613"/>
          <p14:tracePt t="72955" x="6945313" y="2360613"/>
          <p14:tracePt t="72987" x="6745288" y="2628900"/>
          <p14:tracePt t="73018" x="6616700" y="2917825"/>
          <p14:tracePt t="73053" x="6599238" y="3152775"/>
          <p14:tracePt t="73056" x="6599238" y="3197225"/>
          <p14:tracePt t="73086" x="6599238" y="3325813"/>
          <p14:tracePt t="73089" x="6599238" y="3336925"/>
          <p14:tracePt t="73119" x="6623050" y="3392488"/>
          <p14:tracePt t="73122" x="6650038" y="3403600"/>
          <p14:tracePt t="73154" x="6716713" y="3421063"/>
          <p14:tracePt t="73186" x="6772275" y="3421063"/>
          <p14:tracePt t="73249" x="6772275" y="3409950"/>
          <p14:tracePt t="73250" x="0" y="0"/>
        </p14:tracePtLst>
        <p14:tracePtLst>
          <p14:tracePt t="75662" x="1757363" y="5557838"/>
          <p14:tracePt t="75766" x="1768475" y="5568950"/>
          <p14:tracePt t="75798" x="1779588" y="5568950"/>
          <p14:tracePt t="75814" x="1797050" y="5564188"/>
          <p14:tracePt t="75821" x="1797050" y="5546725"/>
          <p14:tracePt t="75854" x="1797050" y="5380038"/>
          <p14:tracePt t="75888" x="1785938" y="5311775"/>
          <p14:tracePt t="75921" x="1706563" y="5229225"/>
          <p14:tracePt t="75954" x="1690688" y="5172075"/>
          <p14:tracePt t="76006" x="1679575" y="5172075"/>
          <p14:tracePt t="76022" x="1639888" y="5172075"/>
          <p14:tracePt t="76054" x="1557338" y="5172075"/>
          <p14:tracePt t="76087" x="1489075" y="5172075"/>
          <p14:tracePt t="76122" x="1439863" y="5207000"/>
          <p14:tracePt t="76127" x="1439863" y="5222875"/>
          <p14:tracePt t="76154" x="1422400" y="5289550"/>
          <p14:tracePt t="76159" x="1422400" y="5334000"/>
          <p14:tracePt t="76188" x="1495425" y="5429250"/>
          <p14:tracePt t="76191" x="1550988" y="5480050"/>
          <p14:tracePt t="76224" x="1651000" y="5540375"/>
          <p14:tracePt t="76254" x="1768475" y="5568950"/>
          <p14:tracePt t="76289" x="1779588" y="5568950"/>
          <p14:tracePt t="76322" x="1819275" y="5568950"/>
          <p14:tracePt t="76326" x="1830388" y="5568950"/>
          <p14:tracePt t="76354" x="1846263" y="5586413"/>
          <p14:tracePt t="76390" x="1890713" y="5575300"/>
          <p14:tracePt t="76422" x="1924050" y="5551488"/>
          <p14:tracePt t="76454" x="1958975" y="5491163"/>
          <p14:tracePt t="76489" x="1958975" y="5435600"/>
          <p14:tracePt t="76521" x="1947863" y="5356225"/>
          <p14:tracePt t="76527" x="1930400" y="5345113"/>
          <p14:tracePt t="76554" x="1824038" y="5284788"/>
          <p14:tracePt t="76589" x="1801813" y="5284788"/>
          <p14:tracePt t="76621" x="1717675" y="5295900"/>
          <p14:tracePt t="76625" x="1706563" y="5307013"/>
          <p14:tracePt t="76654" x="1612900" y="5413375"/>
          <p14:tracePt t="76687" x="1573213" y="5502275"/>
          <p14:tracePt t="76694" x="1573213" y="5529263"/>
          <p14:tracePt t="76721" x="1557338" y="5551488"/>
          <p14:tracePt t="76725" x="1557338" y="5580063"/>
          <p14:tracePt t="76754" x="1557338" y="5680075"/>
          <p14:tracePt t="76758" x="1557338" y="5724525"/>
          <p14:tracePt t="76787" x="1595438" y="5803900"/>
          <p14:tracePt t="76792" x="1639888" y="5830888"/>
          <p14:tracePt t="76821" x="1679575" y="5853113"/>
          <p14:tracePt t="76854" x="1746250" y="5870575"/>
          <p14:tracePt t="76887" x="1812925" y="5870575"/>
          <p14:tracePt t="76895" x="1824038" y="5870575"/>
          <p14:tracePt t="76921" x="1835150" y="5870575"/>
          <p14:tracePt t="76954" x="1930400" y="5797550"/>
          <p14:tracePt t="76959" x="1941513" y="5781675"/>
          <p14:tracePt t="76988" x="1970088" y="5664200"/>
          <p14:tracePt t="76992" x="1970088" y="5613400"/>
          <p14:tracePt t="77021" x="1970088" y="5529263"/>
          <p14:tracePt t="77025" x="1970088" y="5440363"/>
          <p14:tracePt t="77053" x="1963738" y="5356225"/>
          <p14:tracePt t="77085" x="1935163" y="5307013"/>
          <p14:tracePt t="77119" x="1819275" y="5233988"/>
          <p14:tracePt t="77152" x="1724025" y="5195888"/>
          <p14:tracePt t="77185" x="1684338" y="5195888"/>
          <p14:tracePt t="77189" x="1639888" y="5195888"/>
          <p14:tracePt t="77219" x="1590675" y="5195888"/>
          <p14:tracePt t="77221" x="1579563" y="5195888"/>
          <p14:tracePt t="77253" x="1550988" y="5195888"/>
          <p14:tracePt t="77286" x="1462088" y="5284788"/>
          <p14:tracePt t="77318" x="1462088" y="5457825"/>
          <p14:tracePt t="77353" x="1506538" y="5635625"/>
          <p14:tracePt t="77386" x="1579563" y="5724525"/>
          <p14:tracePt t="77390" x="1595438" y="5735638"/>
          <p14:tracePt t="77419" x="1673225" y="5748338"/>
          <p14:tracePt t="77422" x="1690688" y="5748338"/>
          <p14:tracePt t="77453" x="1801813" y="5748338"/>
          <p14:tracePt t="77486" x="1897063" y="5764213"/>
          <p14:tracePt t="77519" x="1952625" y="5764213"/>
          <p14:tracePt t="77552" x="2070100" y="5697538"/>
          <p14:tracePt t="77585" x="2097088" y="5529263"/>
          <p14:tracePt t="77589" x="2097088" y="5502275"/>
          <p14:tracePt t="77619" x="2097088" y="5395913"/>
          <p14:tracePt t="77622" x="2097088" y="5367338"/>
          <p14:tracePt t="77653" x="2063750" y="5300663"/>
          <p14:tracePt t="77685" x="1997075" y="5262563"/>
          <p14:tracePt t="77719" x="1879600" y="5262563"/>
          <p14:tracePt t="77752" x="1712913" y="5262563"/>
          <p14:tracePt t="77758" x="1695450" y="5267325"/>
          <p14:tracePt t="77786" x="1628775" y="5311775"/>
          <p14:tracePt t="77788" x="1612900" y="5311775"/>
          <p14:tracePt t="77819" x="1601788" y="5351463"/>
          <p14:tracePt t="77822" x="1584325" y="5380038"/>
          <p14:tracePt t="77852" x="1584325" y="5535613"/>
          <p14:tracePt t="77887" x="1639888" y="5668963"/>
          <p14:tracePt t="77921" x="1768475" y="5764213"/>
          <p14:tracePt t="77954" x="1846263" y="5792788"/>
          <p14:tracePt t="77959" x="1874838" y="5792788"/>
          <p14:tracePt t="77987" x="1901825" y="5792788"/>
          <p14:tracePt t="77991" x="1930400" y="5803900"/>
          <p14:tracePt t="78021" x="1941513" y="5803900"/>
          <p14:tracePt t="78024" x="1985963" y="5797550"/>
          <p14:tracePt t="78057" x="2074863" y="5697538"/>
          <p14:tracePt t="78088" x="2085975" y="5529263"/>
          <p14:tracePt t="78121" x="2103438" y="5362575"/>
          <p14:tracePt t="78126" x="2103438" y="5329238"/>
          <p14:tracePt t="78155" x="2097088" y="5278438"/>
          <p14:tracePt t="78160" x="2052638" y="5233988"/>
          <p14:tracePt t="78187" x="1981200" y="5145088"/>
          <p14:tracePt t="78191" x="1963738" y="5145088"/>
          <p14:tracePt t="78221" x="1852613" y="5094288"/>
          <p14:tracePt t="78255" x="1779588" y="5094288"/>
          <p14:tracePt t="78288" x="1712913" y="5178425"/>
          <p14:tracePt t="78292" x="1679575" y="5207000"/>
          <p14:tracePt t="78321" x="1662113" y="5373688"/>
          <p14:tracePt t="78325" x="1662113" y="5462588"/>
          <p14:tracePt t="78331" x="1673225" y="5507038"/>
          <p14:tracePt t="78354" x="1752600" y="5641975"/>
          <p14:tracePt t="78388" x="1819275" y="5724525"/>
          <p14:tracePt t="78442" x="1830388" y="5724525"/>
          <p14:tracePt t="78458" x="1846263" y="5702300"/>
          <p14:tracePt t="78487" x="1846263" y="5675313"/>
          <p14:tracePt t="78491" x="1846263" y="5664200"/>
          <p14:tracePt t="78522" x="1846263" y="5653088"/>
          <p14:tracePt t="78602" x="1846263" y="5635625"/>
          <p14:tracePt t="78610" x="1846263" y="5624513"/>
          <p14:tracePt t="78620" x="1846263" y="5613400"/>
          <p14:tracePt t="78650" x="1846263" y="5513388"/>
          <p14:tracePt t="78651" x="0" y="0"/>
        </p14:tracePtLst>
        <p14:tracePtLst>
          <p14:tracePt t="81591" x="430213" y="2617788"/>
          <p14:tracePt t="81710" x="452438" y="2617788"/>
          <p14:tracePt t="81719" x="463550" y="2617788"/>
          <p14:tracePt t="81728" x="490538" y="2617788"/>
          <p14:tracePt t="81752" x="574675" y="2617788"/>
          <p14:tracePt t="81785" x="658813" y="2633663"/>
          <p14:tracePt t="81789" x="685800" y="2633663"/>
          <p14:tracePt t="81819" x="725488" y="2633663"/>
          <p14:tracePt t="81885" x="736600" y="2633663"/>
          <p14:tracePt t="81901" x="747713" y="2633663"/>
          <p14:tracePt t="81949" x="763588" y="2633663"/>
          <p14:tracePt t="81965" x="774700" y="2633663"/>
          <p14:tracePt t="81985" x="787400" y="2633663"/>
          <p14:tracePt t="82019" x="814388" y="2633663"/>
          <p14:tracePt t="82021" x="825500" y="2633663"/>
          <p14:tracePt t="82094" x="842963" y="2633663"/>
          <p14:tracePt t="82126" x="854075" y="2633663"/>
          <p14:tracePt t="82206" x="865188" y="2633663"/>
          <p14:tracePt t="82216" x="876300" y="2633663"/>
          <p14:tracePt t="82223" x="892175" y="2633663"/>
          <p14:tracePt t="82255" x="958850" y="2633663"/>
          <p14:tracePt t="82287" x="1020763" y="2633663"/>
          <p14:tracePt t="82322" x="1038225" y="2633663"/>
          <p14:tracePt t="82782" x="1049338" y="2622550"/>
          <p14:tracePt t="82798" x="1060450" y="2611438"/>
          <p14:tracePt t="82822" x="1098550" y="2611438"/>
          <p14:tracePt t="82853" x="1200150" y="2571750"/>
          <p14:tracePt t="82886" x="1428750" y="2571750"/>
          <p14:tracePt t="82919" x="1724025" y="2571750"/>
          <p14:tracePt t="82952" x="1958975" y="2571750"/>
          <p14:tracePt t="82988" x="2014538" y="2571750"/>
          <p14:tracePt t="83166" x="2025650" y="2571750"/>
          <p14:tracePt t="83184" x="2036763" y="2571750"/>
          <p14:tracePt t="83192" x="2052638" y="2571750"/>
          <p14:tracePt t="83219" x="2092325" y="2571750"/>
          <p14:tracePt t="83253" x="2103438" y="2571750"/>
          <p14:tracePt t="83293" x="2130425" y="2571750"/>
          <p14:tracePt t="83319" x="2143125" y="2571750"/>
          <p14:tracePt t="83352" x="2154238" y="2571750"/>
          <p14:tracePt t="83437" x="2165350" y="2571750"/>
          <p14:tracePt t="83445" x="2181225" y="2571750"/>
          <p14:tracePt t="83453" x="2192338" y="2571750"/>
          <p14:tracePt t="83486" x="2303463" y="2555875"/>
          <p14:tracePt t="83519" x="2438400" y="2555875"/>
          <p14:tracePt t="83552" x="2671763" y="2555875"/>
          <p14:tracePt t="83557" x="2722563" y="2566988"/>
          <p14:tracePt t="83586" x="2906713" y="2600325"/>
          <p14:tracePt t="83589" x="2935288" y="2600325"/>
          <p14:tracePt t="83619" x="2979738" y="2600325"/>
          <p14:tracePt t="84882" x="2979738" y="2611438"/>
          <p14:tracePt t="84916" x="2979738" y="2628900"/>
          <p14:tracePt t="84930" x="2979738" y="2640013"/>
          <p14:tracePt t="84954" x="3017838" y="2695575"/>
          <p14:tracePt t="84988" x="3046413" y="2722563"/>
          <p14:tracePt t="84995" x="3057525" y="2733675"/>
          <p14:tracePt t="85026" x="3068638" y="2744788"/>
          <p14:tracePt t="85058" x="3084513" y="2773363"/>
          <p14:tracePt t="85089" x="3141663" y="2801938"/>
          <p14:tracePt t="85170" x="3152775" y="2813050"/>
          <p14:tracePt t="85187" x="3179763" y="2813050"/>
          <p14:tracePt t="85195" x="3190875" y="2813050"/>
          <p14:tracePt t="85219" x="3241675" y="2813050"/>
          <p14:tracePt t="85252" x="3341688" y="2828925"/>
          <p14:tracePt t="85257" x="3352800" y="2828925"/>
          <p14:tracePt t="85286" x="3403600" y="2828925"/>
          <p14:tracePt t="85290" x="3414713" y="2828925"/>
          <p14:tracePt t="85319" x="3430588" y="2828925"/>
          <p14:tracePt t="85323" x="3459163" y="2828925"/>
          <p14:tracePt t="85353" x="3470275" y="2828925"/>
          <p14:tracePt t="85388" x="3536950" y="2806700"/>
          <p14:tracePt t="85421" x="3559175" y="2751138"/>
          <p14:tracePt t="85454" x="3587750" y="2700338"/>
          <p14:tracePt t="85487" x="3587750" y="2662238"/>
          <p14:tracePt t="85491" x="3587750" y="2633663"/>
          <p14:tracePt t="85521" x="3587750" y="2560638"/>
          <p14:tracePt t="85524" x="3587750" y="2549525"/>
          <p14:tracePt t="85554" x="3587750" y="2471738"/>
          <p14:tracePt t="85587" x="3532188" y="2411413"/>
          <p14:tracePt t="85621" x="3475038" y="2343150"/>
          <p14:tracePt t="85625" x="3448050" y="2316163"/>
          <p14:tracePt t="85654" x="3392488" y="2276475"/>
          <p14:tracePt t="85660" x="3381375" y="2265363"/>
          <p14:tracePt t="85687" x="3330575" y="2238375"/>
          <p14:tracePt t="85691" x="3314700" y="2238375"/>
          <p14:tracePt t="85721" x="3246438" y="2238375"/>
          <p14:tracePt t="85724" x="3219450" y="2238375"/>
          <p14:tracePt t="85754" x="3079750" y="2320925"/>
          <p14:tracePt t="85787" x="2951163" y="2466975"/>
          <p14:tracePt t="85821" x="2935288" y="2600325"/>
          <p14:tracePt t="85825" x="2935288" y="2633663"/>
          <p14:tracePt t="85854" x="2935288" y="2733675"/>
          <p14:tracePt t="85859" x="3001963" y="2773363"/>
          <p14:tracePt t="85887" x="3057525" y="2824163"/>
          <p14:tracePt t="85922" x="3079750" y="2840038"/>
          <p14:tracePt t="85956" x="3208338" y="2840038"/>
          <p14:tracePt t="85988" x="3302000" y="2840038"/>
          <p14:tracePt t="86021" x="3325813" y="2840038"/>
          <p14:tracePt t="86055" x="3408363" y="2801938"/>
          <p14:tracePt t="86060" x="3408363" y="2790825"/>
          <p14:tracePt t="86087" x="3436938" y="2740025"/>
          <p14:tracePt t="86092" x="3436938" y="2711450"/>
          <p14:tracePt t="86121" x="3436938" y="2673350"/>
          <p14:tracePt t="86125" x="3436938" y="2662238"/>
          <p14:tracePt t="86156" x="3425825" y="2560638"/>
          <p14:tracePt t="86187" x="3348038" y="2511425"/>
          <p14:tracePt t="86221" x="3319463" y="2511425"/>
          <p14:tracePt t="86290" x="3308350" y="2511425"/>
          <p14:tracePt t="86752" x="3314700" y="2511425"/>
          <p14:tracePt t="86754" x="0" y="0"/>
        </p14:tracePtLst>
        <p14:tracePtLst>
          <p14:tracePt t="87131" x="3743325" y="2549525"/>
          <p14:tracePt t="87298" x="3754438" y="2549525"/>
          <p14:tracePt t="87314" x="3765550" y="2549525"/>
          <p14:tracePt t="87395" x="3776663" y="2549525"/>
          <p14:tracePt t="87402" x="3821113" y="2549525"/>
          <p14:tracePt t="87421" x="3832225" y="2549525"/>
          <p14:tracePt t="87454" x="3871913" y="2555875"/>
          <p14:tracePt t="87488" x="3900488" y="2555875"/>
          <p14:tracePt t="87558" x="3922713" y="2555875"/>
          <p14:tracePt t="87567" x="3938588" y="2555875"/>
          <p14:tracePt t="87588" x="3949700" y="2555875"/>
          <p14:tracePt t="87830" x="3978275" y="2555875"/>
          <p14:tracePt t="87840" x="3989388" y="2555875"/>
          <p14:tracePt t="87852" x="4000500" y="2566988"/>
          <p14:tracePt t="87888" x="4117975" y="2582863"/>
          <p14:tracePt t="87920" x="4173538" y="2582863"/>
          <p14:tracePt t="87926" x="4200525" y="2582863"/>
          <p14:tracePt t="87954" x="4256088" y="2622550"/>
          <p14:tracePt t="87958" x="4267200" y="2622550"/>
          <p14:tracePt t="87987" x="4318000" y="2622550"/>
          <p14:tracePt t="87991" x="4335463" y="2622550"/>
          <p14:tracePt t="88021" x="4384675" y="2622550"/>
          <p14:tracePt t="88024" x="4418013" y="2640013"/>
          <p14:tracePt t="88054" x="4479925" y="2640013"/>
          <p14:tracePt t="88246" x="4473575" y="2617788"/>
          <p14:tracePt t="88254" x="4473575" y="2606675"/>
          <p14:tracePt t="88287" x="4446588" y="2533650"/>
          <p14:tracePt t="88321" x="4429125" y="2466975"/>
          <p14:tracePt t="88354" x="4346575" y="2427288"/>
          <p14:tracePt t="88360" x="4335463" y="2416175"/>
          <p14:tracePt t="88387" x="4267200" y="2398713"/>
          <p14:tracePt t="88391" x="4222750" y="2398713"/>
          <p14:tracePt t="88421" x="4083050" y="2382838"/>
          <p14:tracePt t="88454" x="3983038" y="2354263"/>
          <p14:tracePt t="88487" x="3916363" y="2354263"/>
          <p14:tracePt t="88521" x="3894138" y="2343150"/>
          <p14:tracePt t="88556" x="3865563" y="2343150"/>
          <p14:tracePt t="88588" x="3816350" y="2343150"/>
          <p14:tracePt t="88592" x="3798888" y="2343150"/>
          <p14:tracePt t="88662" x="3787775" y="2349500"/>
          <p14:tracePt t="88694" x="3776663" y="2360613"/>
          <p14:tracePt t="88726" x="3776663" y="2387600"/>
          <p14:tracePt t="88735" x="3776663" y="2398713"/>
          <p14:tracePt t="88755" x="3805238" y="2478088"/>
          <p14:tracePt t="88759" x="3832225" y="2493963"/>
          <p14:tracePt t="88787" x="3967163" y="2538413"/>
          <p14:tracePt t="88792" x="4011613" y="2538413"/>
          <p14:tracePt t="88821" x="4129088" y="2538413"/>
          <p14:tracePt t="88855" x="4178300" y="2538413"/>
          <p14:tracePt t="88888" x="4233863" y="2538413"/>
          <p14:tracePt t="88921" x="4351338" y="2538413"/>
          <p14:tracePt t="88927" x="4395788" y="2538413"/>
          <p14:tracePt t="88954" x="4424363" y="2538413"/>
          <p14:tracePt t="88958" x="4435475" y="2538413"/>
          <p14:tracePt t="88987" x="4451350" y="2538413"/>
          <p14:tracePt t="89021" x="4462463" y="2538413"/>
          <p14:tracePt t="89054" x="4473575" y="2538413"/>
          <p14:tracePt t="89943" x="4502150" y="2538413"/>
          <p14:tracePt t="89951" x="4513263" y="2538413"/>
          <p14:tracePt t="90165" x="0" y="0"/>
        </p14:tracePtLst>
        <p14:tracePtLst>
          <p14:tracePt t="91236" x="1544638" y="5356225"/>
          <p14:tracePt t="91241" x="1557338" y="5367338"/>
          <p14:tracePt t="91250" x="1573213" y="5413375"/>
          <p14:tracePt t="91258" x="1573213" y="5424488"/>
          <p14:tracePt t="91285" x="1595438" y="5451475"/>
          <p14:tracePt t="91319" x="1668463" y="5491163"/>
          <p14:tracePt t="91322" x="1679575" y="5491163"/>
          <p14:tracePt t="91353" x="1735138" y="5529263"/>
          <p14:tracePt t="91386" x="1819275" y="5575300"/>
          <p14:tracePt t="91419" x="1935163" y="5591175"/>
          <p14:tracePt t="91453" x="1992313" y="5664200"/>
          <p14:tracePt t="91485" x="2070100" y="5664200"/>
          <p14:tracePt t="91489" x="2085975" y="5664200"/>
          <p14:tracePt t="91519" x="2097088" y="5664200"/>
          <p14:tracePt t="91562" x="2108200" y="5664200"/>
          <p14:tracePt t="91588" x="2165350" y="5624513"/>
          <p14:tracePt t="91621" x="2203450" y="5568950"/>
          <p14:tracePt t="91627" x="2203450" y="5557838"/>
          <p14:tracePt t="91654" x="2203450" y="5491163"/>
          <p14:tracePt t="91659" x="2203450" y="5462588"/>
          <p14:tracePt t="91687" x="2203450" y="5373688"/>
          <p14:tracePt t="91691" x="2203450" y="5345113"/>
          <p14:tracePt t="91721" x="2203450" y="5251450"/>
          <p14:tracePt t="91754" x="2136775" y="5149850"/>
          <p14:tracePt t="91787" x="2036763" y="5122863"/>
          <p14:tracePt t="91820" x="1970088" y="5111750"/>
          <p14:tracePt t="91826" x="1958975" y="5111750"/>
          <p14:tracePt t="91854" x="1874838" y="5111750"/>
          <p14:tracePt t="91859" x="1863725" y="5111750"/>
          <p14:tracePt t="91888" x="1797050" y="5111750"/>
          <p14:tracePt t="91922" x="1728788" y="5111750"/>
          <p14:tracePt t="91954" x="1662113" y="5189538"/>
          <p14:tracePt t="91987" x="1624013" y="5256213"/>
          <p14:tracePt t="92021" x="1606550" y="5318125"/>
          <p14:tracePt t="92026" x="1606550" y="5334000"/>
          <p14:tracePt t="92054" x="1606550" y="5418138"/>
          <p14:tracePt t="92058" x="1606550" y="5462588"/>
          <p14:tracePt t="92088" x="1606550" y="5502275"/>
          <p14:tracePt t="92091" x="1606550" y="5529263"/>
          <p14:tracePt t="92124" x="1612900" y="5580063"/>
          <p14:tracePt t="92154" x="1651000" y="5635625"/>
          <p14:tracePt t="92187" x="1752600" y="5675313"/>
          <p14:tracePt t="92222" x="1846263" y="5719763"/>
          <p14:tracePt t="92254" x="1897063" y="5730875"/>
          <p14:tracePt t="92288" x="1908175" y="5730875"/>
          <p14:tracePt t="92292" x="1924050" y="5730875"/>
          <p14:tracePt t="92322" x="1963738" y="5741988"/>
          <p14:tracePt t="92355" x="1974850" y="5759450"/>
          <p14:tracePt t="92389" x="2014538" y="5759450"/>
          <p14:tracePt t="92421" x="2103438" y="5675313"/>
          <p14:tracePt t="92426" x="2103438" y="5646738"/>
          <p14:tracePt t="92454" x="2103438" y="5540375"/>
          <p14:tracePt t="92458" x="2103438" y="5529263"/>
          <p14:tracePt t="92488" x="2103438" y="5491163"/>
          <p14:tracePt t="92491" x="2103438" y="5480050"/>
          <p14:tracePt t="92521" x="2103438" y="5440363"/>
          <p14:tracePt t="92554" x="2052638" y="5356225"/>
          <p14:tracePt t="92587" x="1952625" y="5340350"/>
          <p14:tracePt t="92622" x="1835150" y="5340350"/>
          <p14:tracePt t="92654" x="1757363" y="5340350"/>
          <p14:tracePt t="92658" x="1746250" y="5340350"/>
          <p14:tracePt t="92687" x="1673225" y="5367338"/>
          <p14:tracePt t="92692" x="1646238" y="5395913"/>
          <p14:tracePt t="92721" x="1573213" y="5424488"/>
          <p14:tracePt t="92724" x="1562100" y="5440363"/>
          <p14:tracePt t="92754" x="1533525" y="5462588"/>
          <p14:tracePt t="92788" x="1522413" y="5473700"/>
          <p14:tracePt t="92820" x="1511300" y="5540375"/>
          <p14:tracePt t="92854" x="1511300" y="5635625"/>
          <p14:tracePt t="92859" x="1511300" y="5653088"/>
          <p14:tracePt t="92888" x="1511300" y="5680075"/>
          <p14:tracePt t="92892" x="1511300" y="5724525"/>
          <p14:tracePt t="92921" x="1573213" y="5764213"/>
          <p14:tracePt t="92954" x="1601788" y="5775325"/>
          <p14:tracePt t="92990" x="1624013" y="5775325"/>
          <p14:tracePt t="93021" x="1639888" y="5775325"/>
          <p14:tracePt t="93054" x="1651000" y="5775325"/>
          <p14:tracePt t="93090" x="1690688" y="5775325"/>
          <p14:tracePt t="93130" x="1717675" y="5775325"/>
          <p14:tracePt t="93155" x="1752600" y="5753100"/>
          <p14:tracePt t="93189" x="1763713" y="5735638"/>
          <p14:tracePt t="93242" x="1790700" y="5708650"/>
          <p14:tracePt t="93254" x="1801813" y="5697538"/>
          <p14:tracePt t="93287" x="1830388" y="5657850"/>
          <p14:tracePt t="93321" x="1868488" y="5619750"/>
          <p14:tracePt t="93354" x="1908175" y="5535613"/>
          <p14:tracePt t="93364" x="1924050" y="5507038"/>
          <p14:tracePt t="93388" x="1924050" y="5451475"/>
          <p14:tracePt t="93421" x="1952625" y="5356225"/>
          <p14:tracePt t="93454" x="1963738" y="5329238"/>
          <p14:tracePt t="93487" x="1963738" y="5300663"/>
          <p14:tracePt t="93491" x="1963738" y="5278438"/>
          <p14:tracePt t="93693" x="1963738" y="5262563"/>
          <p14:tracePt t="93966" x="1958975" y="5262563"/>
          <p14:tracePt t="94142" x="1947863" y="5262563"/>
          <p14:tracePt t="94286" x="1935163" y="5262563"/>
          <p14:tracePt t="94638" x="1919288" y="5262563"/>
          <p14:tracePt t="94766" x="1919288" y="5273675"/>
          <p14:tracePt t="94775" x="1919288" y="5284788"/>
          <p14:tracePt t="94787" x="1919288" y="5311775"/>
          <p14:tracePt t="94790" x="1919288" y="5322888"/>
          <p14:tracePt t="94819" x="1919288" y="5351463"/>
          <p14:tracePt t="94958" x="1919288" y="5340350"/>
          <p14:tracePt t="94967" x="1919288" y="5329238"/>
          <p14:tracePt t="94988" x="1908175" y="5318125"/>
          <p14:tracePt t="94992" x="1879600" y="5300663"/>
          <p14:tracePt t="95021" x="1852613" y="5289550"/>
          <p14:tracePt t="95102" x="1863725" y="5289550"/>
          <p14:tracePt t="95120" x="1874838" y="5311775"/>
          <p14:tracePt t="95129" x="1874838" y="5322888"/>
          <p14:tracePt t="95154" x="1901825" y="5351463"/>
          <p14:tracePt t="95822" x="1901825" y="5340350"/>
          <p14:tracePt t="96094" x="1901825" y="5351463"/>
          <p14:tracePt t="96102" x="1901825" y="5391150"/>
          <p14:tracePt t="96121" x="1901825" y="5435600"/>
          <p14:tracePt t="96154" x="1901825" y="5502275"/>
          <p14:tracePt t="96160" x="1912938" y="5513388"/>
          <p14:tracePt t="96222" x="1924050" y="5513388"/>
          <p14:tracePt t="96230" x="1941513" y="5513388"/>
          <p14:tracePt t="96254" x="2019300" y="5513388"/>
          <p14:tracePt t="96288" x="2092325" y="5473700"/>
          <p14:tracePt t="96321" x="2092325" y="5413375"/>
          <p14:tracePt t="96326" x="2092325" y="5384800"/>
          <p14:tracePt t="96335" x="2092325" y="5373688"/>
          <p14:tracePt t="96354" x="2092325" y="5345113"/>
          <p14:tracePt t="96360" x="2081213" y="5334000"/>
          <p14:tracePt t="96388" x="2070100" y="5318125"/>
          <p14:tracePt t="96421" x="2003425" y="5278438"/>
          <p14:tracePt t="96455" x="1868488" y="5262563"/>
          <p14:tracePt t="96487" x="1808163" y="5245100"/>
          <p14:tracePt t="96520" x="1735138" y="5233988"/>
          <p14:tracePt t="96524" x="1724025" y="5233988"/>
          <p14:tracePt t="96555" x="1673225" y="5233988"/>
          <p14:tracePt t="96587" x="1601788" y="5218113"/>
          <p14:tracePt t="96621" x="1579563" y="5218113"/>
          <p14:tracePt t="96655" x="1511300" y="5251450"/>
          <p14:tracePt t="96660" x="1484313" y="5267325"/>
          <p14:tracePt t="96687" x="1455738" y="5318125"/>
          <p14:tracePt t="96692" x="1444625" y="5334000"/>
          <p14:tracePt t="96721" x="1417638" y="5418138"/>
          <p14:tracePt t="96724" x="1417638" y="5429250"/>
          <p14:tracePt t="96756" x="1400175" y="5480050"/>
          <p14:tracePt t="96787" x="1400175" y="5546725"/>
          <p14:tracePt t="96821" x="1400175" y="5641975"/>
          <p14:tracePt t="96826" x="1400175" y="5668963"/>
          <p14:tracePt t="96854" x="1422400" y="5708650"/>
          <p14:tracePt t="96859" x="1433513" y="5724525"/>
          <p14:tracePt t="96887" x="1473200" y="5735638"/>
          <p14:tracePt t="96891" x="1489075" y="5735638"/>
          <p14:tracePt t="96921" x="1539875" y="5764213"/>
          <p14:tracePt t="96925" x="1550988" y="5775325"/>
          <p14:tracePt t="96954" x="1639888" y="5775325"/>
          <p14:tracePt t="96987" x="1679575" y="5786438"/>
          <p14:tracePt t="97022" x="1690688" y="5786438"/>
          <p14:tracePt t="97054" x="1706563" y="5786438"/>
          <p14:tracePt t="97087" x="1757363" y="5815013"/>
          <p14:tracePt t="97091" x="1801813" y="5815013"/>
          <p14:tracePt t="97122" x="1919288" y="5803900"/>
          <p14:tracePt t="97154" x="2058988" y="5697538"/>
          <p14:tracePt t="97187" x="2125663" y="5602288"/>
          <p14:tracePt t="97220" x="2214563" y="5540375"/>
          <p14:tracePt t="97227" x="2243138" y="5513388"/>
          <p14:tracePt t="97254" x="2259013" y="5440363"/>
          <p14:tracePt t="97259" x="2259013" y="5413375"/>
          <p14:tracePt t="97287" x="2259013" y="5307013"/>
          <p14:tracePt t="97291" x="2259013" y="5278438"/>
          <p14:tracePt t="97324" x="2159000" y="5172075"/>
          <p14:tracePt t="97355" x="2041525" y="5111750"/>
          <p14:tracePt t="97387" x="1941513" y="5100638"/>
          <p14:tracePt t="97420" x="1890713" y="5083175"/>
          <p14:tracePt t="97454" x="1874838" y="5083175"/>
          <p14:tracePt t="97459" x="1863725" y="5083175"/>
          <p14:tracePt t="97488" x="1779588" y="5122863"/>
          <p14:tracePt t="97491" x="1763713" y="5149850"/>
          <p14:tracePt t="97500" x="1763713" y="5167313"/>
          <p14:tracePt t="97522" x="1724025" y="5218113"/>
          <p14:tracePt t="97554" x="1695450" y="5273675"/>
          <p14:tracePt t="97588" x="1695450" y="5384800"/>
          <p14:tracePt t="97621" x="1695450" y="5468938"/>
          <p14:tracePt t="97626" x="1695450" y="5495925"/>
          <p14:tracePt t="97652" x="1717675" y="5551488"/>
          <p14:tracePt t="97685" x="1757363" y="5653088"/>
          <p14:tracePt t="97689" x="1757363" y="5668963"/>
          <p14:tracePt t="97719" x="1785938" y="5691188"/>
          <p14:tracePt t="97721" x="1812925" y="5708650"/>
          <p14:tracePt t="97752" x="1835150" y="5730875"/>
          <p14:tracePt t="97785" x="1890713" y="5770563"/>
          <p14:tracePt t="97819" x="1958975" y="5786438"/>
          <p14:tracePt t="97852" x="1997075" y="5797550"/>
          <p14:tracePt t="97886" x="2036763" y="5797550"/>
          <p14:tracePt t="97889" x="2074863" y="5797550"/>
          <p14:tracePt t="97918" x="2103438" y="5797550"/>
          <p14:tracePt t="97921" x="2114550" y="5797550"/>
          <p14:tracePt t="97953" x="2159000" y="5730875"/>
          <p14:tracePt t="97985" x="2159000" y="5613400"/>
          <p14:tracePt t="98019" x="2025650" y="5484813"/>
          <p14:tracePt t="98052" x="1846263" y="5424488"/>
          <p14:tracePt t="98085" x="1706563" y="5407025"/>
          <p14:tracePt t="98090" x="1695450" y="5407025"/>
          <p14:tracePt t="98119" x="1657350" y="5362575"/>
          <p14:tracePt t="98153" x="1590675" y="5362575"/>
          <p14:tracePt t="98185" x="1562100" y="5362575"/>
          <p14:tracePt t="98219" x="1522413" y="5395913"/>
          <p14:tracePt t="98252" x="1495425" y="5462588"/>
          <p14:tracePt t="98285" x="1506538" y="5568950"/>
          <p14:tracePt t="98289" x="1517650" y="5580063"/>
          <p14:tracePt t="98319" x="1590675" y="5635625"/>
          <p14:tracePt t="98323" x="1628775" y="5653088"/>
          <p14:tracePt t="98353" x="1763713" y="5719763"/>
          <p14:tracePt t="98386" x="1863725" y="5735638"/>
          <p14:tracePt t="98419" x="1930400" y="5735638"/>
          <p14:tracePt t="98452" x="1952625" y="5735638"/>
          <p14:tracePt t="98487" x="2019300" y="5713413"/>
          <p14:tracePt t="98490" x="2036763" y="5686425"/>
          <p14:tracePt t="98519" x="2070100" y="5591175"/>
          <p14:tracePt t="98522" x="2070100" y="5546725"/>
          <p14:tracePt t="98553" x="2025650" y="5424488"/>
          <p14:tracePt t="98586" x="1952625" y="5300663"/>
          <p14:tracePt t="98619" x="1868488" y="5233988"/>
          <p14:tracePt t="98652" x="1801813" y="5178425"/>
          <p14:tracePt t="98685" x="1690688" y="5167313"/>
          <p14:tracePt t="98689" x="1679575" y="5167313"/>
          <p14:tracePt t="98719" x="1595438" y="5167313"/>
          <p14:tracePt t="98722" x="1579563" y="5167313"/>
          <p14:tracePt t="98752" x="1511300" y="5200650"/>
          <p14:tracePt t="98755" x="1439863" y="5240338"/>
          <p14:tracePt t="98786" x="1373188" y="5318125"/>
          <p14:tracePt t="98819" x="1344613" y="5402263"/>
          <p14:tracePt t="98852" x="1316038" y="5451475"/>
          <p14:tracePt t="98887" x="1338263" y="5535613"/>
          <p14:tracePt t="98891" x="1355725" y="5546725"/>
          <p14:tracePt t="98921" x="1522413" y="5664200"/>
          <p14:tracePt t="98954" x="1646238" y="5708650"/>
          <p14:tracePt t="98988" x="1668463" y="5708650"/>
          <p14:tracePt t="99020" x="1706563" y="5708650"/>
          <p14:tracePt t="99054" x="1757363" y="5708650"/>
          <p14:tracePt t="99060" x="1785938" y="5708650"/>
          <p14:tracePt t="99088" x="1812925" y="5708650"/>
          <p14:tracePt t="99091" x="1824038" y="5708650"/>
          <p14:tracePt t="99122" x="1852613" y="5708650"/>
          <p14:tracePt t="99154" x="1897063" y="5551488"/>
          <p14:tracePt t="99187" x="1897063" y="5473700"/>
          <p14:tracePt t="99221" x="1857375" y="5373688"/>
          <p14:tracePt t="99257" x="1830388" y="5329238"/>
          <p14:tracePt t="99288" x="1779588" y="5318125"/>
          <p14:tracePt t="99322" x="1684338" y="5318125"/>
          <p14:tracePt t="99356" x="1601788" y="5322888"/>
          <p14:tracePt t="99388" x="1550988" y="5391150"/>
          <p14:tracePt t="99421" x="1506538" y="5462588"/>
          <p14:tracePt t="99454" x="1506538" y="5597525"/>
          <p14:tracePt t="99459" x="1506538" y="5641975"/>
          <p14:tracePt t="99488" x="1573213" y="5702300"/>
          <p14:tracePt t="99491" x="1606550" y="5730875"/>
          <p14:tracePt t="99521" x="1673225" y="5730875"/>
          <p14:tracePt t="99555" x="1712913" y="5730875"/>
          <p14:tracePt t="100054" x="1728788" y="5730875"/>
          <p14:tracePt t="100214" x="1774825" y="5724525"/>
          <p14:tracePt t="100222" x="1785938" y="5724525"/>
          <p14:tracePt t="100251" x="0" y="0"/>
        </p14:tracePtLst>
        <p14:tracePtLst>
          <p14:tracePt t="100703" x="501650" y="2667000"/>
          <p14:tracePt t="100726" x="485775" y="2667000"/>
          <p14:tracePt t="100744" x="485775" y="2678113"/>
          <p14:tracePt t="100758" x="485775" y="2689225"/>
          <p14:tracePt t="100788" x="652463" y="2767013"/>
          <p14:tracePt t="100792" x="725488" y="2806700"/>
          <p14:tracePt t="100821" x="914400" y="2857500"/>
          <p14:tracePt t="100825" x="982663" y="2857500"/>
          <p14:tracePt t="100854" x="1211263" y="2857500"/>
          <p14:tracePt t="100888" x="1400175" y="2857500"/>
          <p14:tracePt t="100920" x="1635125" y="2857500"/>
          <p14:tracePt t="100926" x="1701800" y="2857500"/>
          <p14:tracePt t="100954" x="1830388" y="2846388"/>
          <p14:tracePt t="100958" x="1879600" y="2828925"/>
          <p14:tracePt t="100989" x="2014538" y="2813050"/>
          <p14:tracePt t="101021" x="2081213" y="2813050"/>
          <p14:tracePt t="101054" x="2176463" y="2795588"/>
          <p14:tracePt t="101088" x="2254250" y="2795588"/>
          <p14:tracePt t="101094" x="2298700" y="2795588"/>
          <p14:tracePt t="101121" x="2387600" y="2795588"/>
          <p14:tracePt t="101154" x="2465388" y="2778125"/>
          <p14:tracePt t="101158" x="2476500" y="2767013"/>
          <p14:tracePt t="101187" x="2520950" y="2751138"/>
          <p14:tracePt t="101638" x="2533650" y="2740025"/>
          <p14:tracePt t="102133" x="0" y="0"/>
        </p14:tracePtLst>
        <p14:tracePtLst>
          <p14:tracePt t="108111" x="1562100" y="5524500"/>
          <p14:tracePt t="108119" x="1562100" y="5551488"/>
          <p14:tracePt t="108128" x="1562100" y="5564188"/>
          <p14:tracePt t="108152" x="1562100" y="5575300"/>
          <p14:tracePt t="108201" x="1584325" y="5602288"/>
          <p14:tracePt t="108220" x="1595438" y="5646738"/>
          <p14:tracePt t="108252" x="1662113" y="5724525"/>
          <p14:tracePt t="108286" x="1706563" y="5781675"/>
          <p14:tracePt t="108320" x="1717675" y="5803900"/>
          <p14:tracePt t="108353" x="1728788" y="5819775"/>
          <p14:tracePt t="108443" x="1757363" y="5808663"/>
          <p14:tracePt t="108452" x="1774825" y="5808663"/>
          <p14:tracePt t="108486" x="1835150" y="5735638"/>
          <p14:tracePt t="108490" x="1835150" y="5724525"/>
          <p14:tracePt t="108519" x="1846263" y="5697538"/>
          <p14:tracePt t="108522" x="1863725" y="5668963"/>
          <p14:tracePt t="108553" x="1863725" y="5608638"/>
          <p14:tracePt t="108586" x="1863725" y="5491163"/>
          <p14:tracePt t="108619" x="1841500" y="5407025"/>
          <p14:tracePt t="108653" x="1824038" y="5384800"/>
          <p14:tracePt t="108688" x="1835150" y="5373688"/>
          <p14:tracePt t="108721" x="1835150" y="5345113"/>
          <p14:tracePt t="108754" x="1797050" y="5273675"/>
          <p14:tracePt t="108787" x="1757363" y="5233988"/>
          <p14:tracePt t="108820" x="1679575" y="5211763"/>
          <p14:tracePt t="108826" x="1662113" y="5211763"/>
          <p14:tracePt t="108854" x="1612900" y="5195888"/>
          <p14:tracePt t="108859" x="1584325" y="5195888"/>
          <p14:tracePt t="108867" x="1557338" y="5195888"/>
          <p14:tracePt t="108888" x="1439863" y="5195888"/>
          <p14:tracePt t="108892" x="1428750" y="5195888"/>
          <p14:tracePt t="108921" x="1338263" y="5251450"/>
          <p14:tracePt t="108925" x="1293813" y="5278438"/>
          <p14:tracePt t="108954" x="1244600" y="5391150"/>
          <p14:tracePt t="108989" x="1244600" y="5540375"/>
          <p14:tracePt t="108994" x="1271588" y="5613400"/>
          <p14:tracePt t="109020" x="1311275" y="5646738"/>
          <p14:tracePt t="109054" x="1366838" y="5680075"/>
          <p14:tracePt t="109088" x="1433513" y="5680075"/>
          <p14:tracePt t="109121" x="1455738" y="5691188"/>
          <p14:tracePt t="109154" x="1557338" y="5702300"/>
          <p14:tracePt t="109189" x="1584325" y="5730875"/>
          <p14:tracePt t="109221" x="1595438" y="5730875"/>
          <p14:tracePt t="109258" x="1624013" y="5730875"/>
          <p14:tracePt t="109288" x="1690688" y="5730875"/>
          <p14:tracePt t="109292" x="1701800" y="5730875"/>
          <p14:tracePt t="109322" x="1757363" y="5741988"/>
          <p14:tracePt t="109370" x="1785938" y="5741988"/>
          <p14:tracePt t="109387" x="1824038" y="5735638"/>
          <p14:tracePt t="109421" x="1879600" y="5708650"/>
          <p14:tracePt t="109455" x="1919288" y="5664200"/>
          <p14:tracePt t="109460" x="1930400" y="5653088"/>
          <p14:tracePt t="109487" x="1974850" y="5568950"/>
          <p14:tracePt t="109491" x="1992313" y="5557838"/>
          <p14:tracePt t="109521" x="2003425" y="5484813"/>
          <p14:tracePt t="109524" x="2003425" y="5473700"/>
          <p14:tracePt t="109554" x="2003425" y="5407025"/>
          <p14:tracePt t="109563" x="2003425" y="5395913"/>
          <p14:tracePt t="109588" x="2019300" y="5340350"/>
          <p14:tracePt t="109622" x="1985963" y="5340350"/>
          <p14:tracePt t="109655" x="1846263" y="5267325"/>
          <p14:tracePt t="109659" x="1835150" y="5267325"/>
          <p14:tracePt t="109687" x="1808163" y="5267325"/>
          <p14:tracePt t="109692" x="1797050" y="5267325"/>
          <p14:tracePt t="109721" x="1717675" y="5267325"/>
          <p14:tracePt t="109756" x="1628775" y="5318125"/>
          <p14:tracePt t="109763" x="1617663" y="5318125"/>
          <p14:tracePt t="109787" x="1579563" y="5356225"/>
          <p14:tracePt t="109821" x="1579563" y="5413375"/>
          <p14:tracePt t="109826" x="1579563" y="5440363"/>
          <p14:tracePt t="109856" x="1606550" y="5564188"/>
          <p14:tracePt t="109859" x="1617663" y="5580063"/>
          <p14:tracePt t="109887" x="1728788" y="5668963"/>
          <p14:tracePt t="109892" x="1763713" y="5719763"/>
          <p14:tracePt t="109921" x="1819275" y="5764213"/>
          <p14:tracePt t="109925" x="1830388" y="5775325"/>
          <p14:tracePt t="109956" x="1874838" y="5786438"/>
          <p14:tracePt t="109994" x="1885950" y="5786438"/>
          <p14:tracePt t="110021" x="1908175" y="5786438"/>
          <p14:tracePt t="110054" x="1947863" y="5786438"/>
          <p14:tracePt t="110059" x="1974850" y="5786438"/>
          <p14:tracePt t="110087" x="2025650" y="5781675"/>
          <p14:tracePt t="110091" x="2041525" y="5770563"/>
          <p14:tracePt t="110123" x="2081213" y="5713413"/>
          <p14:tracePt t="110155" x="2119313" y="5675313"/>
          <p14:tracePt t="110187" x="2119313" y="5619750"/>
          <p14:tracePt t="110220" x="2047875" y="5468938"/>
          <p14:tracePt t="110254" x="2036763" y="5362575"/>
          <p14:tracePt t="110259" x="2025650" y="5351463"/>
          <p14:tracePt t="110288" x="1947863" y="5262563"/>
          <p14:tracePt t="110291" x="1935163" y="5251450"/>
          <p14:tracePt t="110322" x="1919288" y="5233988"/>
          <p14:tracePt t="110355" x="1897063" y="5222875"/>
          <p14:tracePt t="110387" x="1763713" y="5233988"/>
          <p14:tracePt t="110421" x="1651000" y="5262563"/>
          <p14:tracePt t="110426" x="1635125" y="5262563"/>
          <p14:tracePt t="110454" x="1595438" y="5278438"/>
          <p14:tracePt t="110458" x="1550988" y="5307013"/>
          <p14:tracePt t="110487" x="1500188" y="5362575"/>
          <p14:tracePt t="110491" x="1484313" y="5373688"/>
          <p14:tracePt t="110524" x="1462088" y="5395913"/>
          <p14:tracePt t="110556" x="1462088" y="5491163"/>
          <p14:tracePt t="110587" x="1517650" y="5586413"/>
          <p14:tracePt t="110620" x="1657350" y="5691188"/>
          <p14:tracePt t="110627" x="1706563" y="5724525"/>
          <p14:tracePt t="110654" x="1735138" y="5781675"/>
          <p14:tracePt t="110700" x="1746250" y="5792788"/>
          <p14:tracePt t="110722" x="1768475" y="5808663"/>
          <p14:tracePt t="110755" x="1824038" y="5819775"/>
          <p14:tracePt t="110788" x="1846263" y="5819775"/>
          <p14:tracePt t="110822" x="1930400" y="5808663"/>
          <p14:tracePt t="110827" x="1958975" y="5797550"/>
          <p14:tracePt t="110854" x="2008188" y="5781675"/>
          <p14:tracePt t="110858" x="2025650" y="5781675"/>
          <p14:tracePt t="110907" x="2052638" y="5753100"/>
          <p14:tracePt t="110921" x="2074863" y="5730875"/>
          <p14:tracePt t="110955" x="2074863" y="5646738"/>
          <p14:tracePt t="110987" x="2019300" y="5507038"/>
          <p14:tracePt t="111022" x="1930400" y="5440363"/>
          <p14:tracePt t="111054" x="1908175" y="5413375"/>
          <p14:tracePt t="111088" x="1835150" y="5340350"/>
          <p14:tracePt t="111092" x="1785938" y="5329238"/>
          <p14:tracePt t="111120" x="1717675" y="5311775"/>
          <p14:tracePt t="111124" x="1690688" y="5311775"/>
          <p14:tracePt t="111155" x="1590675" y="5311775"/>
          <p14:tracePt t="111187" x="1539875" y="5334000"/>
          <p14:tracePt t="111194" x="1506538" y="5367338"/>
          <p14:tracePt t="111221" x="1477963" y="5395913"/>
          <p14:tracePt t="111256" x="1439863" y="5418138"/>
          <p14:tracePt t="111287" x="1417638" y="5457825"/>
          <p14:tracePt t="111296" x="1400175" y="5473700"/>
          <p14:tracePt t="111321" x="1400175" y="5540375"/>
          <p14:tracePt t="111354" x="1428750" y="5641975"/>
          <p14:tracePt t="111358" x="1455738" y="5668963"/>
          <p14:tracePt t="111388" x="1495425" y="5708650"/>
          <p14:tracePt t="111392" x="1506538" y="5719763"/>
          <p14:tracePt t="111421" x="1590675" y="5764213"/>
          <p14:tracePt t="111424" x="1606550" y="5764213"/>
          <p14:tracePt t="111454" x="1668463" y="5792788"/>
          <p14:tracePt t="111487" x="1724025" y="5819775"/>
          <p14:tracePt t="111521" x="1752600" y="5819775"/>
          <p14:tracePt t="111554" x="1785938" y="5808663"/>
          <p14:tracePt t="111590" x="1857375" y="5741988"/>
          <p14:tracePt t="111621" x="1897063" y="5680075"/>
          <p14:tracePt t="111654" x="1908175" y="5564188"/>
          <p14:tracePt t="111689" x="1897063" y="5440363"/>
          <p14:tracePt t="111695" x="1885950" y="5413375"/>
          <p14:tracePt t="111721" x="1846263" y="5373688"/>
          <p14:tracePt t="111754" x="1779588" y="5307013"/>
          <p14:tracePt t="111759" x="1752600" y="5295900"/>
          <p14:tracePt t="111787" x="1701800" y="5295900"/>
          <p14:tracePt t="111791" x="1684338" y="5295900"/>
          <p14:tracePt t="111821" x="1617663" y="5295900"/>
          <p14:tracePt t="111824" x="1601788" y="5295900"/>
          <p14:tracePt t="111854" x="1489075" y="5307013"/>
          <p14:tracePt t="111888" x="1377950" y="5429250"/>
          <p14:tracePt t="111920" x="1366838" y="5480050"/>
          <p14:tracePt t="111926" x="1366838" y="5491163"/>
          <p14:tracePt t="111954" x="1366838" y="5597525"/>
          <p14:tracePt t="111958" x="1366838" y="5624513"/>
          <p14:tracePt t="111987" x="1406525" y="5713413"/>
          <p14:tracePt t="111991" x="1422400" y="5748338"/>
          <p14:tracePt t="112021" x="1495425" y="5803900"/>
          <p14:tracePt t="112024" x="1522413" y="5803900"/>
          <p14:tracePt t="112054" x="1562100" y="5842000"/>
          <p14:tracePt t="112087" x="1617663" y="5819775"/>
          <p14:tracePt t="112120" x="1695450" y="5792788"/>
          <p14:tracePt t="112159" x="1728788" y="5759450"/>
          <p14:tracePt t="112187" x="1779588" y="5702300"/>
          <p14:tracePt t="112191" x="1808163" y="5691188"/>
          <p14:tracePt t="112222" x="1835150" y="5624513"/>
          <p14:tracePt t="112254" x="1835150" y="5557838"/>
          <p14:tracePt t="112318" x="1835150" y="5546725"/>
          <p14:tracePt t="112413" x="1835150" y="5529263"/>
          <p14:tracePt t="112445" x="1852613" y="5502275"/>
          <p14:tracePt t="112453" x="1852613" y="5491163"/>
          <p14:tracePt t="112493" x="1879600" y="5462588"/>
          <p14:tracePt t="112501" x="1890713" y="5451475"/>
          <p14:tracePt t="112541" x="1890713" y="5435600"/>
          <p14:tracePt t="112552" x="1890713" y="5424488"/>
          <p14:tracePt t="112586" x="1890713" y="5413375"/>
          <p14:tracePt t="112669" x="1885950" y="5413375"/>
          <p14:tracePt t="112685" x="1874838" y="5418138"/>
          <p14:tracePt t="112693" x="1874838" y="5429250"/>
          <p14:tracePt t="112719" x="1874838" y="5484813"/>
          <p14:tracePt t="112752" x="1897063" y="5495925"/>
          <p14:tracePt t="112786" x="1908175" y="5495925"/>
          <p14:tracePt t="112830" x="1919288" y="5495925"/>
          <p14:tracePt t="112862" x="1963738" y="5491163"/>
          <p14:tracePt t="112887" x="1992313" y="5451475"/>
          <p14:tracePt t="112920" x="2003425" y="5345113"/>
          <p14:tracePt t="112954" x="2003425" y="5273675"/>
          <p14:tracePt t="112959" x="2003425" y="5262563"/>
          <p14:tracePt t="112987" x="1958975" y="5222875"/>
          <p14:tracePt t="112991" x="1947863" y="5211763"/>
          <p14:tracePt t="113021" x="1863725" y="5183188"/>
          <p14:tracePt t="113054" x="1797050" y="5183188"/>
          <p14:tracePt t="113087" x="1746250" y="5183188"/>
          <p14:tracePt t="113121" x="1662113" y="5218113"/>
          <p14:tracePt t="113126" x="1651000" y="5229225"/>
          <p14:tracePt t="113175" x="1624013" y="5256213"/>
          <p14:tracePt t="113187" x="1612900" y="5273675"/>
          <p14:tracePt t="113191" x="1595438" y="5300663"/>
          <p14:tracePt t="113219" x="1595438" y="5384800"/>
          <p14:tracePt t="113222" x="1595438" y="5413375"/>
          <p14:tracePt t="113253" x="1595438" y="5564188"/>
          <p14:tracePt t="113286" x="1639888" y="5602288"/>
          <p14:tracePt t="113319" x="1706563" y="5630863"/>
          <p14:tracePt t="113353" x="1746250" y="5668963"/>
          <p14:tracePt t="113388" x="1846263" y="5697538"/>
          <p14:tracePt t="113392" x="1857375" y="5697538"/>
          <p14:tracePt t="113423" x="1908175" y="5697538"/>
          <p14:tracePt t="113454" x="1924050" y="5697538"/>
          <p14:tracePt t="113510" x="1963738" y="5697538"/>
          <p14:tracePt t="113521" x="1981200" y="5697538"/>
          <p14:tracePt t="113554" x="1992313" y="5708650"/>
          <p14:tracePt t="113702" x="2003425" y="5708650"/>
          <p14:tracePt t="113717" x="0" y="0"/>
        </p14:tracePtLst>
        <p14:tracePtLst>
          <p14:tracePt t="116364" x="2070100" y="3219450"/>
          <p14:tracePt t="116434" x="2081213" y="3219450"/>
          <p14:tracePt t="116450" x="2092325" y="3219450"/>
          <p14:tracePt t="116457" x="2108200" y="3219450"/>
          <p14:tracePt t="116486" x="2270125" y="3219450"/>
          <p14:tracePt t="116488" x="2360613" y="3219450"/>
          <p14:tracePt t="116520" x="2416175" y="3219450"/>
          <p14:tracePt t="116523" x="2443163" y="3219450"/>
          <p14:tracePt t="116552" x="2527300" y="3203575"/>
          <p14:tracePt t="116585" x="2605088" y="3163888"/>
          <p14:tracePt t="116619" x="2622550" y="3163888"/>
          <p14:tracePt t="116653" x="2633663" y="3163888"/>
          <p14:tracePt t="116685" x="2700338" y="3163888"/>
          <p14:tracePt t="116738" x="2722563" y="3163888"/>
          <p14:tracePt t="116754" x="2751138" y="3163888"/>
          <p14:tracePt t="116788" x="2762250" y="3163888"/>
          <p14:tracePt t="116820" x="2895600" y="3163888"/>
          <p14:tracePt t="116854" x="2935288" y="3163888"/>
          <p14:tracePt t="116859" x="2962275" y="3163888"/>
          <p14:tracePt t="116889" x="3017838" y="3163888"/>
          <p14:tracePt t="116922" x="3073400" y="3163888"/>
          <p14:tracePt t="116954" x="3168650" y="3163888"/>
          <p14:tracePt t="116989" x="3219450" y="3163888"/>
          <p14:tracePt t="117074" x="3230563" y="3163888"/>
          <p14:tracePt t="117139" x="3257550" y="3163888"/>
          <p14:tracePt t="117146" x="3268663" y="3163888"/>
          <p14:tracePt t="117783" x="3252788" y="3163888"/>
          <p14:tracePt t="117790" x="3235325" y="3163888"/>
          <p14:tracePt t="117846" x="3224213" y="3163888"/>
          <p14:tracePt t="117862" x="3213100" y="3175000"/>
          <p14:tracePt t="117894" x="3201988" y="3175000"/>
          <p14:tracePt t="117921" x="3186113" y="3175000"/>
          <p14:tracePt t="117954" x="3101975" y="3203575"/>
          <p14:tracePt t="117988" x="3079750" y="3225800"/>
          <p14:tracePt t="118262" x="3068638" y="3236913"/>
          <p14:tracePt t="119046" x="3068638" y="3252788"/>
          <p14:tracePt t="119062" x="3073400" y="3281363"/>
          <p14:tracePt t="119088" x="3113088" y="3292475"/>
          <p14:tracePt t="119122" x="3213100" y="3319463"/>
          <p14:tracePt t="119154" x="3263900" y="3319463"/>
          <p14:tracePt t="119159" x="3290888" y="3319463"/>
          <p14:tracePt t="119188" x="3314700" y="3319463"/>
          <p14:tracePt t="119192" x="3330575" y="3330575"/>
          <p14:tracePt t="119222" x="3352800" y="3330575"/>
          <p14:tracePt t="119254" x="3392488" y="3330575"/>
          <p14:tracePt t="119302" x="3436938" y="3330575"/>
          <p14:tracePt t="119321" x="3459163" y="3325813"/>
          <p14:tracePt t="119354" x="3486150" y="3275013"/>
          <p14:tracePt t="119398" x="3503613" y="3275013"/>
          <p14:tracePt t="119421" x="3514725" y="3259138"/>
          <p14:tracePt t="119425" x="3525838" y="3248025"/>
          <p14:tracePt t="120474" x="3521075" y="3252788"/>
          <p14:tracePt t="120504" x="3521075" y="3281363"/>
          <p14:tracePt t="120506" x="0" y="0"/>
        </p14:tracePtLst>
        <p14:tracePtLst>
          <p14:tracePt t="121313" x="1739900" y="5668963"/>
          <p14:tracePt t="121354" x="1768475" y="5680075"/>
          <p14:tracePt t="121362" x="1779588" y="5680075"/>
          <p14:tracePt t="121418" x="1808163" y="5675313"/>
          <p14:tracePt t="121424" x="1819275" y="5675313"/>
          <p14:tracePt t="121451" x="1947863" y="5624513"/>
          <p14:tracePt t="121483" x="1958975" y="5613400"/>
          <p14:tracePt t="121521" x="1974850" y="5602288"/>
          <p14:tracePt t="121554" x="1985963" y="5586413"/>
          <p14:tracePt t="121588" x="1985963" y="5575300"/>
          <p14:tracePt t="121722" x="1981200" y="5575300"/>
          <p14:tracePt t="121738" x="1963738" y="5575300"/>
          <p14:tracePt t="121834" x="1952625" y="5575300"/>
          <p14:tracePt t="121992" x="0" y="0"/>
        </p14:tracePtLst>
        <p14:tracePtLst>
          <p14:tracePt t="123943" x="474663" y="3409950"/>
          <p14:tracePt t="124030" x="485775" y="3381375"/>
          <p14:tracePt t="124038" x="485775" y="3365500"/>
          <p14:tracePt t="124055" x="501650" y="3365500"/>
          <p14:tracePt t="124086" x="534988" y="3365500"/>
          <p14:tracePt t="124120" x="669925" y="3365500"/>
          <p14:tracePt t="124152" x="809625" y="3348038"/>
          <p14:tracePt t="124186" x="920750" y="3348038"/>
          <p14:tracePt t="124189" x="947738" y="3348038"/>
          <p14:tracePt t="124220" x="1049338" y="3348038"/>
          <p14:tracePt t="124222" x="1138238" y="3348038"/>
          <p14:tracePt t="124253" x="1271588" y="3348038"/>
          <p14:tracePt t="124286" x="1333500" y="3348038"/>
          <p14:tracePt t="124319" x="1417638" y="3336925"/>
          <p14:tracePt t="124366" x="1428750" y="3336925"/>
          <p14:tracePt t="124388" x="1455738" y="3325813"/>
          <p14:tracePt t="124421" x="1511300" y="3308350"/>
          <p14:tracePt t="124454" x="1568450" y="3308350"/>
          <p14:tracePt t="124487" x="1646238" y="3308350"/>
          <p14:tracePt t="124495" x="1662113" y="3308350"/>
          <p14:tracePt t="124521" x="1712913" y="3308350"/>
          <p14:tracePt t="124526" x="1724025" y="3308350"/>
          <p14:tracePt t="124554" x="1790700" y="3308350"/>
          <p14:tracePt t="124816" x="1790700" y="3314700"/>
          <p14:tracePt t="124940" x="0" y="0"/>
        </p14:tracePtLst>
        <p14:tracePtLst>
          <p14:tracePt t="125736" x="1919288" y="5641975"/>
          <p14:tracePt t="125790" x="1941513" y="5641975"/>
          <p14:tracePt t="125798" x="1958975" y="5641975"/>
          <p14:tracePt t="125822" x="2041525" y="5591175"/>
          <p14:tracePt t="125855" x="2125663" y="5535613"/>
          <p14:tracePt t="125888" x="2225675" y="5362575"/>
          <p14:tracePt t="125894" x="2225675" y="5334000"/>
          <p14:tracePt t="125921" x="2225675" y="5262563"/>
          <p14:tracePt t="125954" x="2225675" y="5211763"/>
          <p14:tracePt t="125959" x="2225675" y="5200650"/>
          <p14:tracePt t="125988" x="2203450" y="5145088"/>
          <p14:tracePt t="126021" x="2181225" y="5122863"/>
          <p14:tracePt t="126054" x="2143125" y="5094288"/>
          <p14:tracePt t="126087" x="2058988" y="5094288"/>
          <p14:tracePt t="126120" x="1963738" y="5094288"/>
          <p14:tracePt t="126154" x="1912938" y="5094288"/>
          <p14:tracePt t="126160" x="1885950" y="5094288"/>
          <p14:tracePt t="126187" x="1801813" y="5105400"/>
          <p14:tracePt t="126191" x="1774825" y="5133975"/>
          <p14:tracePt t="126220" x="1662113" y="5195888"/>
          <p14:tracePt t="126226" x="1612900" y="5229225"/>
          <p14:tracePt t="126231" x="1601788" y="5245100"/>
          <p14:tracePt t="126254" x="1528763" y="5311775"/>
          <p14:tracePt t="126287" x="1466850" y="5418138"/>
          <p14:tracePt t="126320" x="1428750" y="5518150"/>
          <p14:tracePt t="126326" x="1428750" y="5529263"/>
          <p14:tracePt t="126354" x="1428750" y="5630863"/>
          <p14:tracePt t="126359" x="1428750" y="5657850"/>
          <p14:tracePt t="126388" x="1428750" y="5708650"/>
          <p14:tracePt t="126392" x="1428750" y="5724525"/>
          <p14:tracePt t="126421" x="1433513" y="5764213"/>
          <p14:tracePt t="126426" x="1444625" y="5775325"/>
          <p14:tracePt t="126454" x="1500188" y="5830888"/>
          <p14:tracePt t="126459" x="1511300" y="5830888"/>
          <p14:tracePt t="126488" x="1601788" y="5859463"/>
          <p14:tracePt t="126491" x="1628775" y="5859463"/>
          <p14:tracePt t="126523" x="1785938" y="5886450"/>
          <p14:tracePt t="126554" x="1868488" y="5965825"/>
          <p14:tracePt t="126588" x="1908175" y="5965825"/>
          <p14:tracePt t="126623" x="1963738" y="5965825"/>
          <p14:tracePt t="126628" x="1992313" y="5965825"/>
          <p14:tracePt t="126654" x="2097088" y="5965825"/>
          <p14:tracePt t="126685" x="2119313" y="5965825"/>
          <p14:tracePt t="126723" x="2176463" y="5943600"/>
          <p14:tracePt t="126754" x="2187575" y="5842000"/>
          <p14:tracePt t="126788" x="2187575" y="5730875"/>
          <p14:tracePt t="126821" x="2147888" y="5613400"/>
          <p14:tracePt t="126825" x="2136775" y="5602288"/>
          <p14:tracePt t="126854" x="2036763" y="5491163"/>
          <p14:tracePt t="126858" x="2025650" y="5480050"/>
          <p14:tracePt t="126887" x="1958975" y="5451475"/>
          <p14:tracePt t="126891" x="1941513" y="5440363"/>
          <p14:tracePt t="126899" x="1930400" y="5424488"/>
          <p14:tracePt t="126922" x="1879600" y="5413375"/>
          <p14:tracePt t="126954" x="1763713" y="5395913"/>
          <p14:tracePt t="126988" x="1646238" y="5395913"/>
          <p14:tracePt t="126994" x="1635125" y="5395913"/>
          <p14:tracePt t="127020" x="1550988" y="5395913"/>
          <p14:tracePt t="127025" x="1484313" y="5407025"/>
          <p14:tracePt t="127054" x="1411288" y="5424488"/>
          <p14:tracePt t="127059" x="1384300" y="5440363"/>
          <p14:tracePt t="127087" x="1349375" y="5451475"/>
          <p14:tracePt t="127091" x="1338263" y="5468938"/>
          <p14:tracePt t="127120" x="1300163" y="5491163"/>
          <p14:tracePt t="127124" x="1300163" y="5507038"/>
          <p14:tracePt t="127154" x="1322388" y="5624513"/>
          <p14:tracePt t="127187" x="1466850" y="5781675"/>
          <p14:tracePt t="127195" x="1484313" y="5830888"/>
          <p14:tracePt t="127221" x="1550988" y="5875338"/>
          <p14:tracePt t="127254" x="1668463" y="5903913"/>
          <p14:tracePt t="127259" x="1712913" y="5903913"/>
          <p14:tracePt t="127288" x="1801813" y="5919788"/>
          <p14:tracePt t="127292" x="1812925" y="5932488"/>
          <p14:tracePt t="127321" x="1941513" y="5932488"/>
          <p14:tracePt t="127354" x="2025650" y="5908675"/>
          <p14:tracePt t="127387" x="2165350" y="5781675"/>
          <p14:tracePt t="127420" x="2220913" y="5680075"/>
          <p14:tracePt t="127426" x="2254250" y="5646738"/>
          <p14:tracePt t="127454" x="2270125" y="5564188"/>
          <p14:tracePt t="127459" x="2270125" y="5513388"/>
          <p14:tracePt t="127466" x="2270125" y="5446713"/>
          <p14:tracePt t="127487" x="2270125" y="5367338"/>
          <p14:tracePt t="127491" x="2259013" y="5356225"/>
          <p14:tracePt t="127521" x="2203450" y="5240338"/>
          <p14:tracePt t="127525" x="2192338" y="5229225"/>
          <p14:tracePt t="127554" x="2041525" y="5122863"/>
          <p14:tracePt t="127588" x="1941513" y="5094288"/>
          <p14:tracePt t="127594" x="1930400" y="5094288"/>
          <p14:tracePt t="127621" x="1830388" y="5094288"/>
          <p14:tracePt t="127627" x="1812925" y="5094288"/>
          <p14:tracePt t="127655" x="1662113" y="5105400"/>
          <p14:tracePt t="127659" x="1612900" y="5138738"/>
          <p14:tracePt t="127688" x="1500188" y="5251450"/>
          <p14:tracePt t="127691" x="1489075" y="5262563"/>
          <p14:tracePt t="127721" x="1428750" y="5373688"/>
          <p14:tracePt t="127725" x="1428750" y="5402263"/>
          <p14:tracePt t="127755" x="1439863" y="5568950"/>
          <p14:tracePt t="127789" x="1500188" y="5664200"/>
          <p14:tracePt t="127821" x="1617663" y="5708650"/>
          <p14:tracePt t="127854" x="1717675" y="5708650"/>
          <p14:tracePt t="127858" x="1728788" y="5708650"/>
          <p14:tracePt t="127888" x="1757363" y="5708650"/>
          <p14:tracePt t="127892" x="1785938" y="5708650"/>
          <p14:tracePt t="127921" x="1835150" y="5686425"/>
          <p14:tracePt t="127924" x="1868488" y="5653088"/>
          <p14:tracePt t="127954" x="1952625" y="5491163"/>
          <p14:tracePt t="127962" x="1985963" y="5440363"/>
          <p14:tracePt t="127988" x="1985963" y="5373688"/>
          <p14:tracePt t="128020" x="1963738" y="5289550"/>
          <p14:tracePt t="128025" x="1952625" y="5278438"/>
          <p14:tracePt t="128055" x="1868488" y="5222875"/>
          <p14:tracePt t="128061" x="1852613" y="5222875"/>
          <p14:tracePt t="128087" x="1801813" y="5211763"/>
          <p14:tracePt t="128091" x="1790700" y="5211763"/>
          <p14:tracePt t="128121" x="1717675" y="5211763"/>
          <p14:tracePt t="128124" x="1690688" y="5211763"/>
          <p14:tracePt t="128155" x="1679575" y="5200650"/>
          <p14:tracePt t="128188" x="1573213" y="5251450"/>
          <p14:tracePt t="128221" x="1544638" y="5295900"/>
          <p14:tracePt t="128254" x="1544638" y="5362575"/>
          <p14:tracePt t="128259" x="1544638" y="5391150"/>
          <p14:tracePt t="128287" x="1550988" y="5429250"/>
          <p14:tracePt t="128292" x="1562100" y="5440363"/>
          <p14:tracePt t="128321" x="1606550" y="5457825"/>
          <p14:tracePt t="129009" x="0" y="0"/>
        </p14:tracePtLst>
        <p14:tracePtLst>
          <p14:tracePt t="131071" x="1835150" y="5307013"/>
          <p14:tracePt t="131206" x="1830388" y="5300663"/>
          <p14:tracePt t="131222" x="1812925" y="5289550"/>
          <p14:tracePt t="131237" x="1801813" y="5278438"/>
          <p14:tracePt t="131253" x="1774825" y="5251450"/>
          <p14:tracePt t="131287" x="1763713" y="5222875"/>
          <p14:tracePt t="131321" x="1752600" y="5211763"/>
          <p14:tracePt t="131356" x="1735138" y="5200650"/>
          <p14:tracePt t="131387" x="1724025" y="5160963"/>
          <p14:tracePt t="131391" x="1724025" y="5149850"/>
          <p14:tracePt t="131421" x="1712913" y="5094288"/>
          <p14:tracePt t="131454" x="1712913" y="5083175"/>
          <p14:tracePt t="131487" x="1695450" y="5056188"/>
          <p14:tracePt t="131542" x="1695450" y="5045075"/>
          <p14:tracePt t="131558" x="1695450" y="5033963"/>
          <p14:tracePt t="131588" x="1695450" y="5022850"/>
          <p14:tracePt t="131592" x="1695450" y="5005388"/>
          <p14:tracePt t="131622" x="1695450" y="4994275"/>
          <p14:tracePt t="131782" x="1695450" y="5016500"/>
          <p14:tracePt t="131790" x="1695450" y="5045075"/>
          <p14:tracePt t="131823" x="1695450" y="5138738"/>
          <p14:tracePt t="131854" x="1695450" y="5195888"/>
          <p14:tracePt t="131887" x="1695450" y="5229225"/>
          <p14:tracePt t="131922" x="1746250" y="5295900"/>
          <p14:tracePt t="131927" x="1757363" y="5311775"/>
          <p14:tracePt t="131954" x="1801813" y="5367338"/>
          <p14:tracePt t="131990" x="1819275" y="5380038"/>
          <p14:tracePt t="132038" x="1830388" y="5395913"/>
          <p14:tracePt t="132055" x="1841500" y="5407025"/>
          <p14:tracePt t="132087" x="1857375" y="5418138"/>
          <p14:tracePt t="132134" x="1846263" y="5413375"/>
          <p14:tracePt t="132155" x="1835150" y="5402263"/>
          <p14:tracePt t="132159" x="1835150" y="5373688"/>
          <p14:tracePt t="132187" x="1785938" y="5295900"/>
          <p14:tracePt t="132191" x="1785938" y="5284788"/>
          <p14:tracePt t="132221" x="1757363" y="5233988"/>
          <p14:tracePt t="132224" x="1757363" y="5218113"/>
          <p14:tracePt t="132254" x="1739900" y="5083175"/>
          <p14:tracePt t="132288" x="1739900" y="5045075"/>
          <p14:tracePt t="132320" x="1739900" y="5005388"/>
          <p14:tracePt t="132354" x="1739900" y="4927600"/>
          <p14:tracePt t="132360" x="1739900" y="4910138"/>
          <p14:tracePt t="132389" x="1739900" y="4883150"/>
          <p14:tracePt t="132419" x="1739900" y="4872038"/>
          <p14:tracePt t="132505" x="1739900" y="4876800"/>
          <p14:tracePt t="132513" x="1739900" y="4905375"/>
          <p14:tracePt t="132521" x="1739900" y="4932363"/>
          <p14:tracePt t="132553" x="1724025" y="5033963"/>
          <p14:tracePt t="132586" x="1724025" y="5127625"/>
          <p14:tracePt t="132619" x="1724025" y="5195888"/>
          <p14:tracePt t="132652" x="1724025" y="5262563"/>
          <p14:tracePt t="132686" x="1735138" y="5300663"/>
          <p14:tracePt t="132719" x="1774825" y="5340350"/>
          <p14:tracePt t="132722" x="1785938" y="5351463"/>
          <p14:tracePt t="132753" x="1830388" y="5395913"/>
          <p14:tracePt t="132786" x="1830388" y="5407025"/>
          <p14:tracePt t="132922" x="1830388" y="5402263"/>
          <p14:tracePt t="132930" x="1830388" y="5356225"/>
          <p14:tracePt t="132955" x="1830388" y="5307013"/>
          <p14:tracePt t="132989" x="1830388" y="5240338"/>
          <p14:tracePt t="133021" x="1830388" y="5211763"/>
          <p14:tracePt t="133054" x="1790700" y="5116513"/>
          <p14:tracePt t="133059" x="1779588" y="5105400"/>
          <p14:tracePt t="133088" x="1779588" y="5049838"/>
          <p14:tracePt t="133121" x="1779588" y="5038725"/>
          <p14:tracePt t="133178" x="1785938" y="5027613"/>
          <p14:tracePt t="133194" x="1785938" y="5011738"/>
          <p14:tracePt t="133221" x="1797050" y="4999038"/>
          <p14:tracePt t="133306" x="1797050" y="5005388"/>
          <p14:tracePt t="133322" x="1797050" y="5022850"/>
          <p14:tracePt t="133330" x="1797050" y="5033963"/>
          <p14:tracePt t="133355" x="1797050" y="5122863"/>
          <p14:tracePt t="133388" x="1797050" y="5200650"/>
          <p14:tracePt t="133420" x="1797050" y="5278438"/>
          <p14:tracePt t="133454" x="1797050" y="5318125"/>
          <p14:tracePt t="133487" x="1812925" y="5373688"/>
          <p14:tracePt t="133492" x="1812925" y="5391150"/>
          <p14:tracePt t="133562" x="1824038" y="5402263"/>
          <p14:tracePt t="133578" x="1841500" y="5413375"/>
          <p14:tracePt t="133722" x="1841500" y="5407025"/>
          <p14:tracePt t="133738" x="1841500" y="5362575"/>
          <p14:tracePt t="133755" x="1830388" y="5307013"/>
          <p14:tracePt t="133787" x="1830388" y="5240338"/>
          <p14:tracePt t="133820" x="1819275" y="5211763"/>
          <p14:tracePt t="133854" x="1819275" y="5160963"/>
          <p14:tracePt t="133888" x="1819275" y="5111750"/>
          <p14:tracePt t="133921" x="1819275" y="5083175"/>
          <p14:tracePt t="133925" x="1819275" y="5072063"/>
          <p14:tracePt t="134090" x="1819275" y="5078413"/>
          <p14:tracePt t="134106" x="1819275" y="5122863"/>
          <p14:tracePt t="134122" x="1801813" y="5160963"/>
          <p14:tracePt t="134154" x="1801813" y="5245100"/>
          <p14:tracePt t="134188" x="1801813" y="5322888"/>
          <p14:tracePt t="134220" x="1801813" y="5395913"/>
          <p14:tracePt t="134227" x="1801813" y="5407025"/>
          <p14:tracePt t="134254" x="1801813" y="5418138"/>
          <p14:tracePt t="134394" x="1812925" y="5418138"/>
          <p14:tracePt t="134403" x="1812925" y="5413375"/>
          <p14:tracePt t="134421" x="1812925" y="5356225"/>
          <p14:tracePt t="134454" x="1812925" y="5289550"/>
          <p14:tracePt t="134459" x="1812925" y="5278438"/>
          <p14:tracePt t="134487" x="1812925" y="5211763"/>
          <p14:tracePt t="134491" x="1801813" y="5183188"/>
          <p14:tracePt t="134523" x="1774825" y="5100638"/>
          <p14:tracePt t="134554" x="1757363" y="5033963"/>
          <p14:tracePt t="134698" x="1768475" y="5022850"/>
          <p14:tracePt t="134874" x="1768475" y="5027613"/>
          <p14:tracePt t="134890" x="1768475" y="5056188"/>
          <p14:tracePt t="134898" x="1768475" y="5083175"/>
          <p14:tracePt t="134921" x="1768475" y="5195888"/>
          <p14:tracePt t="134925" x="1768475" y="5222875"/>
          <p14:tracePt t="134954" x="1768475" y="5307013"/>
          <p14:tracePt t="134987" x="1768475" y="5362575"/>
          <p14:tracePt t="134996" x="1768475" y="5373688"/>
          <p14:tracePt t="135178" x="1768475" y="5367338"/>
          <p14:tracePt t="135186" x="1768475" y="5351463"/>
          <p14:tracePt t="135195" x="1768475" y="5329238"/>
          <p14:tracePt t="135221" x="1768475" y="5273675"/>
          <p14:tracePt t="135226" x="1768475" y="5245100"/>
          <p14:tracePt t="135254" x="1768475" y="5178425"/>
          <p14:tracePt t="135258" x="1768475" y="5127625"/>
          <p14:tracePt t="135288" x="1768475" y="5027613"/>
          <p14:tracePt t="135293" x="1768475" y="5011738"/>
          <p14:tracePt t="135320" x="1768475" y="4999038"/>
          <p14:tracePt t="135418" x="1768475" y="5005388"/>
          <p14:tracePt t="135426" x="1757363" y="5049838"/>
          <p14:tracePt t="135454" x="1757363" y="5172075"/>
          <p14:tracePt t="135458" x="1757363" y="5200650"/>
          <p14:tracePt t="135489" x="1757363" y="5329238"/>
          <p14:tracePt t="135493" x="1757363" y="5340350"/>
          <p14:tracePt t="135521" x="1757363" y="5451475"/>
          <p14:tracePt t="135554" x="1757363" y="5491163"/>
          <p14:tracePt t="136588" x="0" y="0"/>
        </p14:tracePtLst>
        <p14:tracePtLst>
          <p14:tracePt t="138592" x="1874838" y="5418138"/>
          <p14:tracePt t="138630" x="1835150" y="5391150"/>
          <p14:tracePt t="138641" x="1819275" y="5380038"/>
          <p14:tracePt t="138654" x="1819275" y="5362575"/>
          <p14:tracePt t="138687" x="1746250" y="5222875"/>
          <p14:tracePt t="138691" x="1746250" y="5178425"/>
          <p14:tracePt t="138721" x="1717675" y="5089525"/>
          <p14:tracePt t="138725" x="1717675" y="5060950"/>
          <p14:tracePt t="138754" x="1706563" y="5022850"/>
          <p14:tracePt t="138787" x="1706563" y="4972050"/>
          <p14:tracePt t="138821" x="1706563" y="4943475"/>
          <p14:tracePt t="139065" x="0" y="0"/>
        </p14:tracePtLst>
        <p14:tracePtLst>
          <p14:tracePt t="139508" x="1712913" y="5491163"/>
          <p14:tracePt t="139517" x="1724025" y="5491163"/>
          <p14:tracePt t="139529" x="1735138" y="5507038"/>
          <p14:tracePt t="139552" x="1752600" y="5518150"/>
          <p14:tracePt t="139585" x="1830388" y="5546725"/>
          <p14:tracePt t="139619" x="1868488" y="5557838"/>
          <p14:tracePt t="139655" x="1885950" y="5557838"/>
          <p14:tracePt t="139659" x="1897063" y="5557838"/>
          <p14:tracePt t="139690" x="1941513" y="5557838"/>
          <p14:tracePt t="139721" x="1952625" y="5557838"/>
          <p14:tracePt t="139754" x="1992313" y="5524500"/>
          <p14:tracePt t="139787" x="2003425" y="5502275"/>
          <p14:tracePt t="139823" x="2003425" y="5473700"/>
          <p14:tracePt t="139828" x="2003425" y="5462588"/>
          <p14:tracePt t="139854" x="1970088" y="5424488"/>
          <p14:tracePt t="139887" x="1912938" y="5384800"/>
          <p14:tracePt t="139892" x="1874838" y="5367338"/>
          <p14:tracePt t="139923" x="1835150" y="5329238"/>
          <p14:tracePt t="139955" x="1779588" y="5318125"/>
          <p14:tracePt t="139988" x="1763713" y="5318125"/>
          <p14:tracePt t="140021" x="1739900" y="5318125"/>
          <p14:tracePt t="140026" x="1728788" y="5318125"/>
          <p14:tracePt t="140054" x="1712913" y="5318125"/>
          <p14:tracePt t="140058" x="1684338" y="5318125"/>
          <p14:tracePt t="140087" x="1662113" y="5318125"/>
          <p14:tracePt t="140122" x="1624013" y="5322888"/>
          <p14:tracePt t="140155" x="1511300" y="5435600"/>
          <p14:tracePt t="140187" x="1489075" y="5468938"/>
          <p14:tracePt t="140221" x="1489075" y="5495925"/>
          <p14:tracePt t="140254" x="1489075" y="5535613"/>
          <p14:tracePt t="140260" x="1489075" y="5546725"/>
          <p14:tracePt t="140287" x="1489075" y="5586413"/>
          <p14:tracePt t="140291" x="1495425" y="5597525"/>
          <p14:tracePt t="140320" x="1568450" y="5653088"/>
          <p14:tracePt t="140324" x="1606550" y="5653088"/>
          <p14:tracePt t="140354" x="1673225" y="5680075"/>
          <p14:tracePt t="140410" x="1717675" y="5680075"/>
          <p14:tracePt t="140421" x="1728788" y="5680075"/>
          <p14:tracePt t="140538" x="1724025" y="5675313"/>
          <p14:tracePt t="140553" x="1724025" y="5664200"/>
          <p14:tracePt t="140586" x="1724025" y="5635625"/>
          <p14:tracePt t="140596" x="1724025" y="5624513"/>
          <p14:tracePt t="140621" x="1706563" y="5608638"/>
          <p14:tracePt t="140654" x="1679575" y="5580063"/>
          <p14:tracePt t="140688" x="1657350" y="5546725"/>
          <p14:tracePt t="140692" x="1646238" y="5529263"/>
          <p14:tracePt t="140720" x="1539875" y="5502275"/>
          <p14:tracePt t="140725" x="1444625" y="5480050"/>
          <p14:tracePt t="140754" x="1311275" y="5468938"/>
          <p14:tracePt t="140789" x="1271588" y="5468938"/>
          <p14:tracePt t="140794" x="1244600" y="5468938"/>
          <p14:tracePt t="140821" x="1233488" y="5468938"/>
          <p14:tracePt t="140890" x="1216025" y="5468938"/>
          <p14:tracePt t="140922" x="1238250" y="5468938"/>
          <p14:tracePt t="140930" x="1249363" y="5468938"/>
          <p14:tracePt t="140955" x="1322388" y="5468938"/>
          <p14:tracePt t="140989" x="1411288" y="5451475"/>
          <p14:tracePt t="141021" x="1450975" y="5440363"/>
          <p14:tracePt t="141114" x="1466850" y="5440363"/>
          <p14:tracePt t="141130" x="1477963" y="5440363"/>
          <p14:tracePt t="141155" x="1489075" y="5440363"/>
          <p14:tracePt t="141188" x="1539875" y="5429250"/>
          <p14:tracePt t="141221" x="1595438" y="5413375"/>
          <p14:tracePt t="141254" x="1617663" y="5413375"/>
          <p14:tracePt t="141260" x="1662113" y="5413375"/>
          <p14:tracePt t="141287" x="1673225" y="5413375"/>
          <p14:tracePt t="141323" x="1690688" y="5413375"/>
          <p14:tracePt t="141355" x="1701800" y="5373688"/>
          <p14:tracePt t="141594" x="1712913" y="5362575"/>
          <p14:tracePt t="141610" x="1712913" y="5334000"/>
          <p14:tracePt t="141621" x="1712913" y="5322888"/>
          <p14:tracePt t="141653" x="1712913" y="5229225"/>
          <p14:tracePt t="141687" x="1712913" y="5089525"/>
          <p14:tracePt t="141720" x="1728788" y="4976813"/>
          <p14:tracePt t="141755" x="1728788" y="4949825"/>
          <p14:tracePt t="141787" x="1728788" y="4921250"/>
          <p14:tracePt t="141822" x="1728788" y="4843463"/>
          <p14:tracePt t="141855" x="1728788" y="4803775"/>
          <p14:tracePt t="141918" x="1724025" y="4827588"/>
          <p14:tracePt t="141927" x="1724025" y="4838700"/>
          <p14:tracePt t="141954" x="1724025" y="4960938"/>
          <p14:tracePt t="141958" x="1724025" y="5005388"/>
          <p14:tracePt t="141987" x="1724025" y="5127625"/>
          <p14:tracePt t="141991" x="1724025" y="5178425"/>
          <p14:tracePt t="142020" x="1724025" y="5262563"/>
          <p14:tracePt t="142025" x="1724025" y="5273675"/>
          <p14:tracePt t="142054" x="1724025" y="5311775"/>
          <p14:tracePt t="142175" x="1728788" y="5307013"/>
          <p14:tracePt t="142190" x="1739900" y="5278438"/>
          <p14:tracePt t="142198" x="1739900" y="5229225"/>
          <p14:tracePt t="142221" x="1757363" y="5083175"/>
          <p14:tracePt t="142254" x="1757363" y="5022850"/>
          <p14:tracePt t="142288" x="1757363" y="5011738"/>
          <p14:tracePt t="142354" x="1739900" y="5027613"/>
          <p14:tracePt t="142387" x="1739900" y="5160963"/>
          <p14:tracePt t="142392" x="1739900" y="5229225"/>
          <p14:tracePt t="142423" x="1739900" y="5307013"/>
          <p14:tracePt t="142702" x="1739900" y="5334000"/>
          <p14:tracePt t="142710" x="1739900" y="5351463"/>
          <p14:tracePt t="142721" x="1739900" y="5362575"/>
          <p14:tracePt t="142755" x="1739900" y="5373688"/>
          <p14:tracePt t="142958" x="1724025" y="5402263"/>
          <p14:tracePt t="142967" x="1724025" y="5413375"/>
          <p14:tracePt t="142988" x="1724025" y="5429250"/>
          <p14:tracePt t="142992" x="1724025" y="5440363"/>
          <p14:tracePt t="143119" x="1763713" y="5440363"/>
          <p14:tracePt t="143127" x="1774825" y="5440363"/>
          <p14:tracePt t="143154" x="1846263" y="5373688"/>
          <p14:tracePt t="143158" x="1857375" y="5362575"/>
          <p14:tracePt t="143229" x="1868488" y="5351463"/>
          <p14:tracePt t="143245" x="1885950" y="5322888"/>
          <p14:tracePt t="143253" x="1885950" y="5311775"/>
          <p14:tracePt t="143286" x="1897063" y="5295900"/>
          <p14:tracePt t="143358" x="1897063" y="5284788"/>
          <p14:tracePt t="143374" x="1890713" y="5284788"/>
          <p14:tracePt t="143391" x="1863725" y="5284788"/>
          <p14:tracePt t="143422" x="1824038" y="5284788"/>
          <p14:tracePt t="143452" x="1808163" y="5284788"/>
          <p14:tracePt t="143454" x="1797050" y="5307013"/>
          <p14:tracePt t="143485" x="1785938" y="5345113"/>
          <p14:tracePt t="143519" x="1785938" y="5373688"/>
          <p14:tracePt t="143552" x="1808163" y="5395913"/>
          <p14:tracePt t="143586" x="1846263" y="5413375"/>
          <p14:tracePt t="143618" x="1879600" y="5413375"/>
          <p14:tracePt t="143622" x="1908175" y="5391150"/>
          <p14:tracePt t="143652" x="1952625" y="5334000"/>
          <p14:tracePt t="143686" x="1952625" y="5295900"/>
          <p14:tracePt t="143719" x="1901825" y="5233988"/>
          <p14:tracePt t="143753" x="1863725" y="5233988"/>
          <p14:tracePt t="143785" x="1712913" y="5233988"/>
          <p14:tracePt t="143788" x="1701800" y="5233988"/>
          <p14:tracePt t="143819" x="1628775" y="5273675"/>
          <p14:tracePt t="143822" x="1601788" y="5289550"/>
          <p14:tracePt t="143852" x="1562100" y="5345113"/>
          <p14:tracePt t="143901" x="1544638" y="5356225"/>
          <p14:tracePt t="143935" x="1517650" y="5402263"/>
          <p14:tracePt t="143952" x="1506538" y="5429250"/>
          <p14:tracePt t="143985" x="1511300" y="5457825"/>
          <p14:tracePt t="144019" x="1528763" y="5468938"/>
          <p14:tracePt t="144054" x="1550988" y="5468938"/>
          <p14:tracePt t="144094" x="1562100" y="5468938"/>
          <p14:tracePt t="144121" x="1590675" y="5446713"/>
          <p14:tracePt t="144154" x="1695450" y="5356225"/>
          <p14:tracePt t="144159" x="1706563" y="5329238"/>
          <p14:tracePt t="144187" x="1779588" y="5273675"/>
          <p14:tracePt t="144238" x="1779588" y="5251450"/>
          <p14:tracePt t="144255" x="1779588" y="5222875"/>
          <p14:tracePt t="144288" x="1779588" y="5211763"/>
          <p14:tracePt t="144366" x="1768475" y="5200650"/>
          <p14:tracePt t="144382" x="1757363" y="5200650"/>
          <p14:tracePt t="144390" x="1746250" y="5200650"/>
          <p14:tracePt t="144421" x="1679575" y="5200650"/>
          <p14:tracePt t="144456" x="1579563" y="5262563"/>
          <p14:tracePt t="144488" x="1550988" y="5413375"/>
          <p14:tracePt t="144520" x="1550988" y="5480050"/>
          <p14:tracePt t="144526" x="1550988" y="5491163"/>
          <p14:tracePt t="144554" x="1550988" y="5540375"/>
          <p14:tracePt t="144559" x="1562100" y="5557838"/>
          <p14:tracePt t="144588" x="1573213" y="5568950"/>
          <p14:tracePt t="144591" x="1584325" y="5568950"/>
          <p14:tracePt t="144623" x="1684338" y="5568950"/>
          <p14:tracePt t="144655" x="1824038" y="5513388"/>
          <p14:tracePt t="144688" x="1924050" y="5451475"/>
          <p14:tracePt t="144721" x="1992313" y="5384800"/>
          <p14:tracePt t="144818" x="1992313" y="5356225"/>
          <p14:tracePt t="144827" x="1992313" y="5345113"/>
          <p14:tracePt t="144854" x="1930400" y="5318125"/>
          <p14:tracePt t="144859" x="1912938" y="5318125"/>
          <p14:tracePt t="144888" x="1890713" y="5318125"/>
          <p14:tracePt t="144891" x="1874838" y="5318125"/>
          <p14:tracePt t="144921" x="1835150" y="5318125"/>
          <p14:tracePt t="144926" x="1797050" y="5318125"/>
          <p14:tracePt t="144954" x="1752600" y="5318125"/>
          <p14:tracePt t="144987" x="1684338" y="5380038"/>
          <p14:tracePt t="145021" x="1673225" y="5457825"/>
          <p14:tracePt t="145026" x="1673225" y="5473700"/>
          <p14:tracePt t="145054" x="1673225" y="5495925"/>
          <p14:tracePt t="145058" x="1673225" y="5524500"/>
          <p14:tracePt t="145088" x="1724025" y="5568950"/>
          <p14:tracePt t="145091" x="1768475" y="5580063"/>
          <p14:tracePt t="145123" x="1901825" y="5580063"/>
          <p14:tracePt t="145154" x="1970088" y="5580063"/>
          <p14:tracePt t="145188" x="2019300" y="5557838"/>
          <p14:tracePt t="145234" x="2047875" y="5529263"/>
          <p14:tracePt t="145254" x="2063750" y="5518150"/>
          <p14:tracePt t="145648" x="0" y="0"/>
        </p14:tracePtLst>
        <p14:tracePtLst>
          <p14:tracePt t="147051" x="1852613" y="5484813"/>
          <p14:tracePt t="147107" x="1863725" y="5484813"/>
          <p14:tracePt t="147122" x="1890713" y="5473700"/>
          <p14:tracePt t="147131" x="1908175" y="5446713"/>
          <p14:tracePt t="147153" x="1930400" y="5391150"/>
          <p14:tracePt t="147185" x="1930400" y="5311775"/>
          <p14:tracePt t="147218" x="1924050" y="5240338"/>
          <p14:tracePt t="147252" x="1841500" y="5240338"/>
          <p14:tracePt t="147285" x="1701800" y="5262563"/>
          <p14:tracePt t="147289" x="1690688" y="5278438"/>
          <p14:tracePt t="147319" x="1679575" y="5300663"/>
          <p14:tracePt t="147322" x="1679575" y="5311775"/>
          <p14:tracePt t="147353" x="1679575" y="5380038"/>
          <p14:tracePt t="147386" x="1757363" y="5435600"/>
          <p14:tracePt t="147418" x="1797050" y="5435600"/>
          <p14:tracePt t="147457" x="1808163" y="5435600"/>
          <p14:tracePt t="147489" x="1808163" y="5413375"/>
          <p14:tracePt t="147519" x="1819275" y="5391150"/>
          <p14:tracePt t="147522" x="1819275" y="5373688"/>
          <p14:tracePt t="147552" x="1819275" y="5362575"/>
          <p14:tracePt t="147553" x="0" y="0"/>
        </p14:tracePtLst>
        <p14:tracePtLst>
          <p14:tracePt t="148728" x="361950" y="4079875"/>
          <p14:tracePt t="148732" x="361950" y="4073525"/>
          <p14:tracePt t="148750" x="401638" y="4056063"/>
          <p14:tracePt t="148758" x="419100" y="4056063"/>
          <p14:tracePt t="148789" x="457200" y="4056063"/>
          <p14:tracePt t="148878" x="468313" y="4056063"/>
          <p14:tracePt t="148887" x="479425" y="4056063"/>
          <p14:tracePt t="148896" x="496888" y="4056063"/>
          <p14:tracePt t="148921" x="534988" y="4056063"/>
          <p14:tracePt t="148954" x="585788" y="4056063"/>
          <p14:tracePt t="148959" x="596900" y="4056063"/>
          <p14:tracePt t="148987" x="614363" y="4056063"/>
          <p14:tracePt t="148991" x="625475" y="4056063"/>
          <p14:tracePt t="149022" x="647700" y="4056063"/>
          <p14:tracePt t="149150" x="663575" y="4056063"/>
          <p14:tracePt t="149159" x="692150" y="4056063"/>
          <p14:tracePt t="149187" x="758825" y="4056063"/>
          <p14:tracePt t="149191" x="769938" y="4056063"/>
          <p14:tracePt t="149221" x="798513" y="4056063"/>
          <p14:tracePt t="149254" x="847725" y="4056063"/>
          <p14:tracePt t="149263" x="858838" y="4056063"/>
          <p14:tracePt t="149287" x="898525" y="4056063"/>
          <p14:tracePt t="149321" x="954088" y="4056063"/>
          <p14:tracePt t="149326" x="982663" y="4056063"/>
          <p14:tracePt t="149354" x="1004888" y="4056063"/>
          <p14:tracePt t="149360" x="1016000" y="4056063"/>
          <p14:tracePt t="149407" x="1042988" y="4056063"/>
          <p14:tracePt t="149419" x="1054100" y="4056063"/>
          <p14:tracePt t="149501" x="1071563" y="4056063"/>
          <p14:tracePt t="149517" x="1082675" y="4062413"/>
          <p14:tracePt t="149534" x="1093788" y="4073525"/>
          <p14:tracePt t="150270" x="1120775" y="4106863"/>
          <p14:tracePt t="150280" x="1138238" y="4117975"/>
          <p14:tracePt t="150287" x="1165225" y="4129088"/>
          <p14:tracePt t="150320" x="1244600" y="4157663"/>
          <p14:tracePt t="150325" x="1271588" y="4157663"/>
          <p14:tracePt t="150354" x="1316038" y="4157663"/>
          <p14:tracePt t="150606" x="1344613" y="4173538"/>
          <p14:tracePt t="150614" x="1355725" y="4184650"/>
          <p14:tracePt t="150621" x="1366838" y="4184650"/>
          <p14:tracePt t="150654" x="1495425" y="4184650"/>
          <p14:tracePt t="150686" x="1595438" y="4184650"/>
          <p14:tracePt t="150719" x="1606550" y="4184650"/>
          <p14:tracePt t="150766" x="1635125" y="4184650"/>
          <p14:tracePt t="150787" x="1662113" y="4184650"/>
          <p14:tracePt t="150821" x="1779588" y="4067175"/>
          <p14:tracePt t="150854" x="1879600" y="3984625"/>
          <p14:tracePt t="150859" x="1890713" y="3973513"/>
          <p14:tracePt t="150887" x="1908175" y="3917950"/>
          <p14:tracePt t="150891" x="1919288" y="3906838"/>
          <p14:tracePt t="150921" x="1935163" y="3816350"/>
          <p14:tracePt t="150924" x="1935163" y="3789363"/>
          <p14:tracePt t="150955" x="1947863" y="3694113"/>
          <p14:tracePt t="150987" x="1947863" y="3654425"/>
          <p14:tracePt t="150996" x="1924050" y="3638550"/>
          <p14:tracePt t="151021" x="1812925" y="3609975"/>
          <p14:tracePt t="151026" x="1735138" y="3609975"/>
          <p14:tracePt t="151055" x="1573213" y="3609975"/>
          <p14:tracePt t="151059" x="1506538" y="3609975"/>
          <p14:tracePt t="151087" x="1417638" y="3609975"/>
          <p14:tracePt t="151093" x="1406525" y="3609975"/>
          <p14:tracePt t="151120" x="1338263" y="3609975"/>
          <p14:tracePt t="151124" x="1327150" y="3609975"/>
          <p14:tracePt t="151155" x="1233488" y="3643313"/>
          <p14:tracePt t="151188" x="1116013" y="3711575"/>
          <p14:tracePt t="151195" x="1087438" y="3744913"/>
          <p14:tracePt t="151221" x="1060450" y="3767138"/>
          <p14:tracePt t="151254" x="993775" y="3811588"/>
          <p14:tracePt t="151259" x="976313" y="3822700"/>
          <p14:tracePt t="151288" x="954088" y="3867150"/>
          <p14:tracePt t="151293" x="954088" y="3878263"/>
          <p14:tracePt t="151321" x="936625" y="3944938"/>
          <p14:tracePt t="151354" x="947738" y="4040188"/>
          <p14:tracePt t="151389" x="1131888" y="4202113"/>
          <p14:tracePt t="151394" x="1165225" y="4229100"/>
          <p14:tracePt t="151420" x="1222375" y="4275138"/>
          <p14:tracePt t="151454" x="1260475" y="4302125"/>
          <p14:tracePt t="152033" x="0" y="0"/>
        </p14:tracePtLst>
        <p14:tracePtLst>
          <p14:tracePt t="153911" x="2008188" y="3252788"/>
          <p14:tracePt t="153998" x="2030413" y="3252788"/>
          <p14:tracePt t="154006" x="2058988" y="3252788"/>
          <p14:tracePt t="154022" x="2136775" y="3286125"/>
          <p14:tracePt t="154054" x="2365375" y="3286125"/>
          <p14:tracePt t="154089" x="2520950" y="3286125"/>
          <p14:tracePt t="154094" x="2549525" y="3286125"/>
          <p14:tracePt t="154121" x="2582863" y="3281363"/>
          <p14:tracePt t="154154" x="2682875" y="3281363"/>
          <p14:tracePt t="154159" x="2700338" y="3281363"/>
          <p14:tracePt t="154270" x="2711450" y="3281363"/>
          <p14:tracePt t="154278" x="2722563" y="3281363"/>
          <p14:tracePt t="154512" x="2733675" y="3286125"/>
          <p14:tracePt t="154519" x="2751138" y="3303588"/>
          <p14:tracePt t="154554" x="2851150" y="3330575"/>
          <p14:tracePt t="154560" x="2889250" y="3330575"/>
          <p14:tracePt t="154587" x="2946400" y="3359150"/>
          <p14:tracePt t="154591" x="2973388" y="3359150"/>
          <p14:tracePt t="154621" x="3024188" y="3359150"/>
          <p14:tracePt t="154625" x="3035300" y="3359150"/>
          <p14:tracePt t="154654" x="3090863" y="3359150"/>
          <p14:tracePt t="154687" x="3130550" y="3359150"/>
          <p14:tracePt t="154721" x="3179763" y="3359150"/>
          <p14:tracePt t="154726" x="3190875" y="3359150"/>
          <p14:tracePt t="154754" x="3257550" y="3359150"/>
          <p14:tracePt t="154759" x="3268663" y="3359150"/>
          <p14:tracePt t="154787" x="3308350" y="3359150"/>
          <p14:tracePt t="154792" x="3352800" y="3359150"/>
          <p14:tracePt t="154820" x="3392488" y="3359150"/>
          <p14:tracePt t="154824" x="3419475" y="3359150"/>
          <p14:tracePt t="154856" x="3532188" y="3359150"/>
          <p14:tracePt t="154887" x="3614738" y="3359150"/>
          <p14:tracePt t="154942" x="3625850" y="3359150"/>
          <p14:tracePt t="154958" x="3636963" y="3359150"/>
          <p14:tracePt t="154990" x="3654425" y="3359150"/>
          <p14:tracePt t="155021" x="3681413" y="3359150"/>
          <p14:tracePt t="155024" x="3692525" y="3359150"/>
          <p14:tracePt t="155070" x="3721100" y="3359150"/>
          <p14:tracePt t="155087" x="3732213" y="3359150"/>
          <p14:tracePt t="155121" x="3743325" y="3359150"/>
          <p14:tracePt t="155154" x="3760788" y="3359150"/>
          <p14:tracePt t="155198" x="3787775" y="3336925"/>
          <p14:tracePt t="155221" x="3798888" y="3325813"/>
          <p14:tracePt t="155256" x="3838575" y="3270250"/>
          <p14:tracePt t="155288" x="3854450" y="3252788"/>
          <p14:tracePt t="155322" x="3854450" y="3214688"/>
          <p14:tracePt t="155354" x="3854450" y="3152775"/>
          <p14:tracePt t="155387" x="3854450" y="3113088"/>
          <p14:tracePt t="155391" x="3854450" y="3097213"/>
          <p14:tracePt t="155421" x="3805238" y="3074988"/>
          <p14:tracePt t="155426" x="3794125" y="3063875"/>
          <p14:tracePt t="155431" x="3765550" y="3063875"/>
          <p14:tracePt t="155454" x="3727450" y="3046413"/>
          <p14:tracePt t="155487" x="3625850" y="3019425"/>
          <p14:tracePt t="155521" x="3548063" y="3008313"/>
          <p14:tracePt t="155526" x="3481388" y="3008313"/>
          <p14:tracePt t="155554" x="3392488" y="3008313"/>
          <p14:tracePt t="155559" x="3330575" y="3008313"/>
          <p14:tracePt t="155587" x="3263900" y="3008313"/>
          <p14:tracePt t="155591" x="3235325" y="3008313"/>
          <p14:tracePt t="155621" x="3179763" y="3008313"/>
          <p14:tracePt t="155626" x="3168650" y="3008313"/>
          <p14:tracePt t="155654" x="3146425" y="3008313"/>
          <p14:tracePt t="155687" x="3013075" y="3057525"/>
          <p14:tracePt t="155721" x="2917825" y="3124200"/>
          <p14:tracePt t="155726" x="2906713" y="3141663"/>
          <p14:tracePt t="155754" x="2889250" y="3152775"/>
          <p14:tracePt t="155758" x="2862263" y="3163888"/>
          <p14:tracePt t="155787" x="2851150" y="3163888"/>
          <p14:tracePt t="155823" x="2851150" y="3203575"/>
          <p14:tracePt t="155854" x="2855913" y="3248025"/>
          <p14:tracePt t="155887" x="2928938" y="3314700"/>
          <p14:tracePt t="155921" x="3028950" y="3376613"/>
          <p14:tracePt t="155926" x="3057525" y="3387725"/>
          <p14:tracePt t="155954" x="3179763" y="3403600"/>
          <p14:tracePt t="155958" x="3208338" y="3403600"/>
          <p14:tracePt t="155987" x="3319463" y="3421063"/>
          <p14:tracePt t="155991" x="3348038" y="3421063"/>
          <p14:tracePt t="156023" x="3463925" y="3421063"/>
          <p14:tracePt t="156055" x="3559175" y="3421063"/>
          <p14:tracePt t="156087" x="3654425" y="3421063"/>
          <p14:tracePt t="156121" x="3692525" y="3421063"/>
          <p14:tracePt t="156154" x="3787775" y="3421063"/>
          <p14:tracePt t="156159" x="3816350" y="3409950"/>
          <p14:tracePt t="156187" x="3838575" y="3409950"/>
          <p14:tracePt t="156222" x="3854450" y="3398838"/>
          <p14:tracePt t="156270" x="3865563" y="3387725"/>
          <p14:tracePt t="156287" x="3865563" y="3359150"/>
          <p14:tracePt t="156321" x="3843338" y="3241675"/>
          <p14:tracePt t="156354" x="3716338" y="3130550"/>
          <p14:tracePt t="156359" x="3670300" y="3119438"/>
          <p14:tracePt t="156387" x="3603625" y="3090863"/>
          <p14:tracePt t="156392" x="3587750" y="3079750"/>
          <p14:tracePt t="156421" x="3497263" y="3052763"/>
          <p14:tracePt t="156424" x="3486150" y="3052763"/>
          <p14:tracePt t="156454" x="3392488" y="3041650"/>
          <p14:tracePt t="156487" x="3286125" y="3008313"/>
          <p14:tracePt t="156493" x="3230563" y="3008313"/>
          <p14:tracePt t="156519" x="3163888" y="3008313"/>
          <p14:tracePt t="156552" x="3079750" y="3008313"/>
          <p14:tracePt t="156586" x="3028950" y="3041650"/>
          <p14:tracePt t="156589" x="2984500" y="3052763"/>
          <p14:tracePt t="156619" x="2946400" y="3068638"/>
          <p14:tracePt t="156622" x="2935288" y="3079750"/>
          <p14:tracePt t="156653" x="2924175" y="3090863"/>
          <p14:tracePt t="156686" x="2911475" y="3130550"/>
          <p14:tracePt t="156719" x="2911475" y="3197225"/>
          <p14:tracePt t="156752" x="2917825" y="3252788"/>
          <p14:tracePt t="157090" x="2928938" y="3248025"/>
          <p14:tracePt t="157098" x="2940050" y="3230563"/>
          <p14:tracePt t="157117" x="0" y="0"/>
        </p14:tracePtLst>
        <p14:tracePtLst>
          <p14:tracePt t="159163" x="2085975" y="3141663"/>
          <p14:tracePt t="159234" x="2097088" y="3141663"/>
          <p14:tracePt t="159250" x="2108200" y="3141663"/>
          <p14:tracePt t="159258" x="2170113" y="3124200"/>
          <p14:tracePt t="159289" x="2276475" y="3124200"/>
          <p14:tracePt t="159293" x="2320925" y="3124200"/>
          <p14:tracePt t="159320" x="2443163" y="3124200"/>
          <p14:tracePt t="159325" x="2460625" y="3124200"/>
          <p14:tracePt t="159354" x="2471738" y="3124200"/>
          <p14:tracePt t="159520" x="0" y="0"/>
        </p14:tracePtLst>
        <p14:tracePtLst>
          <p14:tracePt t="160159" x="1027113" y="4157663"/>
          <p14:tracePt t="160183" x="1031875" y="4168775"/>
          <p14:tracePt t="160191" x="1093788" y="4184650"/>
          <p14:tracePt t="160222" x="1289050" y="4202113"/>
          <p14:tracePt t="160257" x="1366838" y="4202113"/>
          <p14:tracePt t="160288" x="1406525" y="4202113"/>
          <p14:tracePt t="160321" x="1444625" y="4202113"/>
          <p14:tracePt t="160325" x="1484313" y="4202113"/>
          <p14:tracePt t="160335" x="1500188" y="4202113"/>
          <p14:tracePt t="160354" x="1500188" y="4168775"/>
          <p14:tracePt t="160358" x="1500188" y="4151313"/>
          <p14:tracePt t="160388" x="1511300" y="4113213"/>
          <p14:tracePt t="160391" x="1522413" y="4102100"/>
          <p14:tracePt t="160422" x="1522413" y="4084638"/>
          <p14:tracePt t="160455" x="1522413" y="4062413"/>
          <p14:tracePt t="160487" x="1500188" y="4006850"/>
          <p14:tracePt t="160521" x="1384300" y="3922713"/>
          <p14:tracePt t="160554" x="1189038" y="3860800"/>
          <p14:tracePt t="160559" x="1160463" y="3860800"/>
          <p14:tracePt t="160588" x="1031875" y="3844925"/>
          <p14:tracePt t="160591" x="987425" y="3844925"/>
          <p14:tracePt t="160621" x="898525" y="3844925"/>
          <p14:tracePt t="160626" x="887413" y="3844925"/>
          <p14:tracePt t="160631" x="858838" y="3844925"/>
          <p14:tracePt t="160654" x="831850" y="3844925"/>
          <p14:tracePt t="160687" x="752475" y="3844925"/>
          <p14:tracePt t="160721" x="608013" y="3933825"/>
          <p14:tracePt t="160727" x="579438" y="3933825"/>
          <p14:tracePt t="160754" x="557213" y="3944938"/>
          <p14:tracePt t="160758" x="546100" y="3962400"/>
          <p14:tracePt t="160787" x="519113" y="3973513"/>
          <p14:tracePt t="160823" x="463550" y="4000500"/>
          <p14:tracePt t="160856" x="463550" y="4011613"/>
          <p14:tracePt t="160887" x="512763" y="4095750"/>
          <p14:tracePt t="160921" x="692150" y="4195763"/>
          <p14:tracePt t="160926" x="708025" y="4195763"/>
          <p14:tracePt t="160954" x="903288" y="4264025"/>
          <p14:tracePt t="160959" x="976313" y="4279900"/>
          <p14:tracePt t="160987" x="1116013" y="4297363"/>
          <p14:tracePt t="160991" x="1160463" y="4297363"/>
          <p14:tracePt t="161023" x="1428750" y="4297363"/>
          <p14:tracePt t="161054" x="1550988" y="4286250"/>
          <p14:tracePt t="161087" x="1668463" y="4224338"/>
          <p14:tracePt t="161122" x="1724025" y="4168775"/>
          <p14:tracePt t="161127" x="1735138" y="4157663"/>
          <p14:tracePt t="161154" x="1774825" y="4129088"/>
          <p14:tracePt t="161158" x="1790700" y="4090988"/>
          <p14:tracePt t="161187" x="1790700" y="4062413"/>
          <p14:tracePt t="161191" x="1768475" y="4033838"/>
          <p14:tracePt t="161222" x="1595438" y="3867150"/>
          <p14:tracePt t="161255" x="1433513" y="3789363"/>
          <p14:tracePt t="161287" x="1127125" y="3744913"/>
          <p14:tracePt t="161321" x="947738" y="3727450"/>
          <p14:tracePt t="161354" x="769938" y="3738563"/>
          <p14:tracePt t="161360" x="741363" y="3756025"/>
          <p14:tracePt t="161387" x="652463" y="3783013"/>
          <p14:tracePt t="161391" x="636588" y="3794125"/>
          <p14:tracePt t="161421" x="568325" y="3811588"/>
          <p14:tracePt t="161454" x="512763" y="3838575"/>
          <p14:tracePt t="161487" x="457200" y="3895725"/>
          <p14:tracePt t="161522" x="446088" y="3944938"/>
          <p14:tracePt t="161526" x="446088" y="3973513"/>
          <p14:tracePt t="161554" x="452438" y="4040188"/>
          <p14:tracePt t="161558" x="468313" y="4051300"/>
          <p14:tracePt t="161588" x="557213" y="4146550"/>
          <p14:tracePt t="161593" x="625475" y="4162425"/>
          <p14:tracePt t="161621" x="752475" y="4213225"/>
          <p14:tracePt t="161624" x="769938" y="4213225"/>
          <p14:tracePt t="161654" x="936625" y="4213225"/>
          <p14:tracePt t="161688" x="1171575" y="4213225"/>
          <p14:tracePt t="161695" x="1216025" y="4213225"/>
          <p14:tracePt t="161721" x="1377950" y="4213225"/>
          <p14:tracePt t="161754" x="1495425" y="4229100"/>
          <p14:tracePt t="161759" x="1506538" y="4229100"/>
          <p14:tracePt t="161798" x="1550988" y="4229100"/>
          <p14:tracePt t="161820" x="1562100" y="4229100"/>
          <p14:tracePt t="161862" x="1579563" y="4224338"/>
          <p14:tracePt t="162166" x="1579563" y="4206875"/>
          <p14:tracePt t="162180" x="1579563" y="4195763"/>
          <p14:tracePt t="162182" x="0" y="0"/>
        </p14:tracePtLst>
        <p14:tracePtLst>
          <p14:tracePt t="163155" x="2198688" y="5446713"/>
          <p14:tracePt t="163164" x="2170113" y="5435600"/>
          <p14:tracePt t="163187" x="2147888" y="5435600"/>
          <p14:tracePt t="163220" x="2108200" y="5384800"/>
          <p14:tracePt t="163227" x="2081213" y="5351463"/>
          <p14:tracePt t="163254" x="2025650" y="5311775"/>
          <p14:tracePt t="163258" x="2014538" y="5284788"/>
          <p14:tracePt t="163287" x="1901825" y="5245100"/>
          <p14:tracePt t="163291" x="1874838" y="5229225"/>
          <p14:tracePt t="163322" x="1757363" y="5211763"/>
          <p14:tracePt t="163354" x="1673225" y="5211763"/>
          <p14:tracePt t="163388" x="1595438" y="5211763"/>
          <p14:tracePt t="163420" x="1557338" y="5211763"/>
          <p14:tracePt t="163454" x="1528763" y="5218113"/>
          <p14:tracePt t="163459" x="1528763" y="5229225"/>
          <p14:tracePt t="163488" x="1500188" y="5351463"/>
          <p14:tracePt t="163491" x="1500188" y="5362575"/>
          <p14:tracePt t="163521" x="1590675" y="5484813"/>
          <p14:tracePt t="163554" x="1690688" y="5575300"/>
          <p14:tracePt t="163588" x="1830388" y="5619750"/>
          <p14:tracePt t="163621" x="1857375" y="5619750"/>
          <p14:tracePt t="163626" x="1868488" y="5619750"/>
          <p14:tracePt t="163654" x="1897063" y="5619750"/>
          <p14:tracePt t="163658" x="1924050" y="5619750"/>
          <p14:tracePt t="163687" x="1935163" y="5619750"/>
          <p14:tracePt t="163691" x="1947863" y="5619750"/>
          <p14:tracePt t="163724" x="1974850" y="5619750"/>
          <p14:tracePt t="163754" x="1997075" y="5602288"/>
          <p14:tracePt t="163787" x="2041525" y="5546725"/>
          <p14:tracePt t="163822" x="2052638" y="5457825"/>
          <p14:tracePt t="163854" x="2052638" y="5424488"/>
          <p14:tracePt t="163858" x="2052638" y="5395913"/>
          <p14:tracePt t="163887" x="2052638" y="5380038"/>
          <p14:tracePt t="163923" x="2019300" y="5300663"/>
          <p14:tracePt t="163954" x="1985963" y="5262563"/>
          <p14:tracePt t="164344" x="0" y="0"/>
        </p14:tracePtLst>
        <p14:tracePtLst>
          <p14:tracePt t="166831" x="1941513" y="5597525"/>
          <p14:tracePt t="166886" x="1930400" y="5586413"/>
          <p14:tracePt t="166895" x="1930400" y="5557838"/>
          <p14:tracePt t="166921" x="1930400" y="5507038"/>
          <p14:tracePt t="166925" x="1930400" y="5491163"/>
          <p14:tracePt t="166954" x="1930400" y="5395913"/>
          <p14:tracePt t="166958" x="1930400" y="5362575"/>
          <p14:tracePt t="166987" x="1930400" y="5262563"/>
          <p14:tracePt t="166992" x="1897063" y="5229225"/>
          <p14:tracePt t="167021" x="1857375" y="5189538"/>
          <p14:tracePt t="167025" x="1812925" y="5160963"/>
          <p14:tracePt t="167054" x="1728788" y="5105400"/>
          <p14:tracePt t="167087" x="1628775" y="5060950"/>
          <p14:tracePt t="167095" x="1612900" y="5060950"/>
          <p14:tracePt t="167121" x="1511300" y="5060950"/>
          <p14:tracePt t="167154" x="1395413" y="5072063"/>
          <p14:tracePt t="167159" x="1377950" y="5083175"/>
          <p14:tracePt t="167188" x="1338263" y="5105400"/>
          <p14:tracePt t="167221" x="1300163" y="5122863"/>
          <p14:tracePt t="167254" x="1271588" y="5229225"/>
          <p14:tracePt t="167288" x="1271588" y="5284788"/>
          <p14:tracePt t="167295" x="1271588" y="5295900"/>
          <p14:tracePt t="167319" x="1322388" y="5395913"/>
          <p14:tracePt t="167352" x="1377950" y="5457825"/>
          <p14:tracePt t="167387" x="1477963" y="5495925"/>
          <p14:tracePt t="167419" x="1533525" y="5524500"/>
          <p14:tracePt t="167422" x="1590675" y="5524500"/>
          <p14:tracePt t="167453" x="1673225" y="5540375"/>
          <p14:tracePt t="167487" x="1728788" y="5540375"/>
          <p14:tracePt t="167590" x="1752600" y="5540375"/>
          <p14:tracePt t="167598" x="1768475" y="5540375"/>
          <p14:tracePt t="167617" x="0" y="0"/>
        </p14:tracePtLst>
        <p14:tracePtLst>
          <p14:tracePt t="170555" x="3441700" y="5897563"/>
          <p14:tracePt t="170594" x="3470275" y="5897563"/>
          <p14:tracePt t="170602" x="3481388" y="5897563"/>
          <p14:tracePt t="170621" x="3525838" y="5926138"/>
          <p14:tracePt t="170654" x="3716338" y="5943600"/>
          <p14:tracePt t="170660" x="3810000" y="5959475"/>
          <p14:tracePt t="170687" x="3933825" y="5959475"/>
          <p14:tracePt t="170692" x="3960813" y="5959475"/>
          <p14:tracePt t="170721" x="4011613" y="5970588"/>
          <p14:tracePt t="170756" x="4067175" y="5999163"/>
          <p14:tracePt t="170787" x="4106863" y="6015038"/>
          <p14:tracePt t="170820" x="4178300" y="5988050"/>
          <p14:tracePt t="170855" x="4244975" y="5937250"/>
          <p14:tracePt t="170860" x="4256088" y="5919788"/>
          <p14:tracePt t="170887" x="4295775" y="5881688"/>
          <p14:tracePt t="170921" x="4368800" y="5853113"/>
          <p14:tracePt t="170956" x="4435475" y="5753100"/>
          <p14:tracePt t="170987" x="4513263" y="5646738"/>
          <p14:tracePt t="171021" x="4546600" y="5491163"/>
          <p14:tracePt t="171026" x="4546600" y="5480050"/>
          <p14:tracePt t="171054" x="4546600" y="5373688"/>
          <p14:tracePt t="171058" x="4546600" y="5345113"/>
          <p14:tracePt t="171087" x="4462463" y="5156200"/>
          <p14:tracePt t="171091" x="4429125" y="5105400"/>
          <p14:tracePt t="171120" x="4284663" y="4899025"/>
          <p14:tracePt t="171125" x="4251325" y="4865688"/>
          <p14:tracePt t="171154" x="4095750" y="4754563"/>
          <p14:tracePt t="171187" x="3887788" y="4637088"/>
          <p14:tracePt t="171220" x="3692525" y="4586288"/>
          <p14:tracePt t="171227" x="3665538" y="4552950"/>
          <p14:tracePt t="171252" x="3497263" y="4537075"/>
          <p14:tracePt t="171285" x="3325813" y="4537075"/>
          <p14:tracePt t="171289" x="3297238" y="4537075"/>
          <p14:tracePt t="171318" x="3163888" y="4597400"/>
          <p14:tracePt t="171321" x="3130550" y="4630738"/>
          <p14:tracePt t="171352" x="3013075" y="4754563"/>
          <p14:tracePt t="171354" x="2984500" y="4781550"/>
          <p14:tracePt t="171385" x="2935288" y="4921250"/>
          <p14:tracePt t="171420" x="2935288" y="5078413"/>
          <p14:tracePt t="171427" x="2935288" y="5116513"/>
          <p14:tracePt t="171454" x="2979738" y="5251450"/>
          <p14:tracePt t="171459" x="3013075" y="5300663"/>
          <p14:tracePt t="171487" x="3130550" y="5435600"/>
          <p14:tracePt t="171491" x="3146425" y="5446713"/>
          <p14:tracePt t="171521" x="3241675" y="5557838"/>
          <p14:tracePt t="171525" x="3275013" y="5586413"/>
          <p14:tracePt t="171554" x="3325813" y="5602288"/>
          <p14:tracePt t="171650" x="3336925" y="5602288"/>
          <p14:tracePt t="171905" x="0" y="0"/>
        </p14:tracePtLst>
        <p14:tracePtLst>
          <p14:tracePt t="172351" x="3430588" y="5803900"/>
          <p14:tracePt t="172356" x="3441700" y="5815013"/>
          <p14:tracePt t="172359" x="3452813" y="5815013"/>
          <p14:tracePt t="172367" x="3463925" y="5830888"/>
          <p14:tracePt t="172386" x="3481388" y="5830888"/>
          <p14:tracePt t="172419" x="3548063" y="5842000"/>
          <p14:tracePt t="172422" x="3592513" y="5842000"/>
          <p14:tracePt t="172453" x="3754438" y="5786438"/>
          <p14:tracePt t="172486" x="3971925" y="5702300"/>
          <p14:tracePt t="172518" x="4044950" y="5613400"/>
          <p14:tracePt t="172552" x="4060825" y="5424488"/>
          <p14:tracePt t="172589" x="4060825" y="5211763"/>
          <p14:tracePt t="172593" x="4060825" y="5183188"/>
          <p14:tracePt t="172598" x="4033838" y="5149850"/>
          <p14:tracePt t="172621" x="4016375" y="5089525"/>
          <p14:tracePt t="172624" x="3989388" y="5060950"/>
          <p14:tracePt t="172654" x="3832225" y="4872038"/>
          <p14:tracePt t="172688" x="3532188" y="4703763"/>
          <p14:tracePt t="172694" x="3481388" y="4687888"/>
          <p14:tracePt t="172721" x="3375025" y="4670425"/>
          <p14:tracePt t="172754" x="3241675" y="4670425"/>
          <p14:tracePt t="172759" x="3230563" y="4670425"/>
          <p14:tracePt t="172787" x="3190875" y="4670425"/>
          <p14:tracePt t="172791" x="3146425" y="4670425"/>
          <p14:tracePt t="172821" x="3135313" y="4737100"/>
          <p14:tracePt t="172825" x="3124200" y="4765675"/>
          <p14:tracePt t="172854" x="3124200" y="4832350"/>
          <p14:tracePt t="172861" x="3124200" y="4843463"/>
          <p14:tracePt t="172888" x="3124200" y="4910138"/>
          <p14:tracePt t="172921" x="3179763" y="5056188"/>
          <p14:tracePt t="172926" x="3197225" y="5083175"/>
          <p14:tracePt t="172954" x="3314700" y="5218113"/>
          <p14:tracePt t="172960" x="3348038" y="5251450"/>
          <p14:tracePt t="172987" x="3408363" y="5362575"/>
          <p14:tracePt t="172991" x="3441700" y="5373688"/>
          <p14:tracePt t="173019" x="3452813" y="5446713"/>
          <p14:tracePt t="173022" x="3470275" y="5495925"/>
          <p14:tracePt t="173052" x="3525838" y="5613400"/>
          <p14:tracePt t="173086" x="3609975" y="5786438"/>
          <p14:tracePt t="173119" x="3670300" y="5886450"/>
          <p14:tracePt t="173151" x="3670300" y="5937250"/>
          <p14:tracePt t="173184" x="3709988" y="5976938"/>
          <p14:tracePt t="173217" x="3709988" y="6021388"/>
          <p14:tracePt t="173253" x="3709988" y="5981700"/>
          <p14:tracePt t="173285" x="3760788" y="5748338"/>
          <p14:tracePt t="173319" x="3760788" y="5457825"/>
          <p14:tracePt t="173352" x="3716338" y="5229225"/>
          <p14:tracePt t="173356" x="3705225" y="5211763"/>
          <p14:tracePt t="173386" x="3676650" y="5111750"/>
          <p14:tracePt t="173389" x="3676650" y="5100638"/>
          <p14:tracePt t="173420" x="3648075" y="5060950"/>
          <p14:tracePt t="173478" x="3632200" y="5100638"/>
          <p14:tracePt t="173487" x="3632200" y="5111750"/>
          <p14:tracePt t="173520" x="3632200" y="5334000"/>
          <p14:tracePt t="173555" x="3632200" y="5564188"/>
          <p14:tracePt t="173560" x="3632200" y="5613400"/>
          <p14:tracePt t="173588" x="3632200" y="5680075"/>
          <p14:tracePt t="173592" x="3632200" y="5691188"/>
          <p14:tracePt t="173621" x="3632200" y="5730875"/>
          <p14:tracePt t="173686" x="3670300" y="5691188"/>
          <p14:tracePt t="173694" x="3670300" y="5664200"/>
          <p14:tracePt t="173720" x="3687763" y="5557838"/>
          <p14:tracePt t="173754" x="3687763" y="5329238"/>
          <p14:tracePt t="173759" x="3687763" y="5278438"/>
          <p14:tracePt t="173787" x="3676650" y="5133975"/>
          <p14:tracePt t="173791" x="3676650" y="5116513"/>
          <p14:tracePt t="173821" x="3625850" y="4987925"/>
          <p14:tracePt t="173854" x="3625850" y="4960938"/>
          <p14:tracePt t="173894" x="3632200" y="4965700"/>
          <p14:tracePt t="173921" x="3665538" y="5094288"/>
          <p14:tracePt t="173955" x="3732213" y="5367338"/>
          <p14:tracePt t="173959" x="3771900" y="5468938"/>
          <p14:tracePt t="173987" x="3827463" y="5664200"/>
          <p14:tracePt t="173991" x="3827463" y="5713413"/>
          <p14:tracePt t="174021" x="3843338" y="5826125"/>
          <p14:tracePt t="174027" x="3843338" y="5837238"/>
          <p14:tracePt t="174031" x="3843338" y="5848350"/>
          <p14:tracePt t="174151" x="3832225" y="5826125"/>
          <p14:tracePt t="174158" x="3832225" y="5797550"/>
          <p14:tracePt t="174187" x="3816350" y="5675313"/>
          <p14:tracePt t="174191" x="3787775" y="5641975"/>
          <p14:tracePt t="174224" x="3738563" y="5484813"/>
          <p14:tracePt t="174254" x="3676650" y="5362575"/>
          <p14:tracePt t="174287" x="3632200" y="5240338"/>
          <p14:tracePt t="174322" x="3632200" y="5229225"/>
          <p14:tracePt t="174327" x="3632200" y="5218113"/>
          <p14:tracePt t="174373" x="3632200" y="5222875"/>
          <p14:tracePt t="174389" x="3659188" y="5307013"/>
          <p14:tracePt t="174420" x="3721100" y="5513388"/>
          <p14:tracePt t="174452" x="3765550" y="5657850"/>
          <p14:tracePt t="174486" x="3765550" y="5719763"/>
          <p14:tracePt t="174565" x="3765550" y="5697538"/>
          <p14:tracePt t="174573" x="3765550" y="5686425"/>
          <p14:tracePt t="174586" x="3783013" y="5641975"/>
          <p14:tracePt t="174619" x="3783013" y="5491163"/>
          <p14:tracePt t="174622" x="3783013" y="5462588"/>
          <p14:tracePt t="174652" x="3771900" y="5345113"/>
          <p14:tracePt t="174686" x="3754438" y="5127625"/>
          <p14:tracePt t="174720" x="3738563" y="4994275"/>
          <p14:tracePt t="174752" x="3738563" y="4954588"/>
          <p14:tracePt t="174821" x="3738563" y="4960938"/>
          <p14:tracePt t="174829" x="3738563" y="4987925"/>
          <p14:tracePt t="174852" x="3738563" y="5149850"/>
          <p14:tracePt t="174886" x="3738563" y="5395913"/>
          <p14:tracePt t="174919" x="3738563" y="5580063"/>
          <p14:tracePt t="174952" x="3765550" y="5702300"/>
          <p14:tracePt t="174986" x="3794125" y="5753100"/>
          <p14:tracePt t="175020" x="3805238" y="5764213"/>
          <p14:tracePt t="175052" x="3816350" y="5781675"/>
          <p14:tracePt t="175114" x="3816350" y="5759450"/>
          <p14:tracePt t="175121" x="3816350" y="5708650"/>
          <p14:tracePt t="175152" x="3816350" y="5413375"/>
          <p14:tracePt t="175186" x="3738563" y="5189538"/>
          <p14:tracePt t="175218" x="3705225" y="5089525"/>
          <p14:tracePt t="175273" x="3716338" y="5089525"/>
          <p14:tracePt t="175289" x="3743325" y="5111750"/>
          <p14:tracePt t="175319" x="3794125" y="5345113"/>
          <p14:tracePt t="175321" x="3816350" y="5446713"/>
          <p14:tracePt t="175352" x="3871913" y="5653088"/>
          <p14:tracePt t="175355" x="3887788" y="5724525"/>
          <p14:tracePt t="175389" x="3944938" y="5826125"/>
          <p14:tracePt t="175421" x="3944938" y="5853113"/>
          <p14:tracePt t="175454" x="3956050" y="5864225"/>
          <p14:tracePt t="175613" x="3971925" y="5926138"/>
          <p14:tracePt t="175621" x="3989388" y="5970588"/>
          <p14:tracePt t="175654" x="4038600" y="6172200"/>
          <p14:tracePt t="175660" x="4038600" y="6183313"/>
          <p14:tracePt t="175685" x="4078288" y="6210300"/>
          <p14:tracePt t="175721" x="4111625" y="6183313"/>
          <p14:tracePt t="175753" x="4167188" y="6032500"/>
          <p14:tracePt t="175786" x="4222750" y="5837238"/>
          <p14:tracePt t="175819" x="4222750" y="5608638"/>
          <p14:tracePt t="175852" x="4206875" y="5295900"/>
          <p14:tracePt t="175856" x="4189413" y="5222875"/>
          <p14:tracePt t="175886" x="4089400" y="5089525"/>
          <p14:tracePt t="175919" x="4033838" y="5033963"/>
          <p14:tracePt t="175953" x="3900488" y="5083175"/>
          <p14:tracePt t="175985" x="3787775" y="5300663"/>
          <p14:tracePt t="176019" x="3754438" y="5518150"/>
          <p14:tracePt t="176052" x="3754438" y="5748338"/>
          <p14:tracePt t="176056" x="3754438" y="5792788"/>
          <p14:tracePt t="176086" x="3754438" y="5897563"/>
          <p14:tracePt t="176089" x="3765550" y="5948363"/>
          <p14:tracePt t="176119" x="3838575" y="5992813"/>
          <p14:tracePt t="176121" x="3900488" y="6021388"/>
          <p14:tracePt t="176154" x="3994150" y="6021388"/>
          <p14:tracePt t="176186" x="4078288" y="6021388"/>
          <p14:tracePt t="176219" x="4117975" y="6015038"/>
          <p14:tracePt t="176254" x="4133850" y="5808663"/>
          <p14:tracePt t="176259" x="4133850" y="5764213"/>
          <p14:tracePt t="176288" x="4083050" y="5551488"/>
          <p14:tracePt t="176291" x="4067175" y="5484813"/>
          <p14:tracePt t="176321" x="3949700" y="5367338"/>
          <p14:tracePt t="176325" x="3922713" y="5334000"/>
          <p14:tracePt t="176331" x="3905250" y="5334000"/>
          <p14:tracePt t="176354" x="3854450" y="5322888"/>
          <p14:tracePt t="176388" x="3721100" y="5322888"/>
          <p14:tracePt t="176420" x="3532188" y="5507038"/>
          <p14:tracePt t="176425" x="3514725" y="5557838"/>
          <p14:tracePt t="176454" x="3497263" y="5719763"/>
          <p14:tracePt t="176458" x="3497263" y="5764213"/>
          <p14:tracePt t="176488" x="3509963" y="5915025"/>
          <p14:tracePt t="176491" x="3554413" y="5943600"/>
          <p14:tracePt t="176521" x="3843338" y="6065838"/>
          <p14:tracePt t="176554" x="3944938" y="6065838"/>
          <p14:tracePt t="176588" x="3960813" y="6065838"/>
          <p14:tracePt t="176620" x="3960813" y="5937250"/>
          <p14:tracePt t="176626" x="3960813" y="5908675"/>
          <p14:tracePt t="176650" x="3949700" y="5830888"/>
          <p14:tracePt t="176652" x="0" y="0"/>
        </p14:tracePtLst>
        <p14:tracePtLst>
          <p14:tracePt t="177331" x="1171575" y="1639888"/>
          <p14:tracePt t="177402" x="1182688" y="1639888"/>
          <p14:tracePt t="177421" x="1211263" y="1639888"/>
          <p14:tracePt t="177428" x="1260475" y="1639888"/>
          <p14:tracePt t="177454" x="1444625" y="1651000"/>
          <p14:tracePt t="177459" x="1506538" y="1651000"/>
          <p14:tracePt t="177487" x="1695450" y="1651000"/>
          <p14:tracePt t="177493" x="1706563" y="1651000"/>
          <p14:tracePt t="177500" x="1717675" y="1651000"/>
          <p14:tracePt t="177530" x="1763713" y="1651000"/>
          <p14:tracePt t="177554" x="1812925" y="1668463"/>
          <p14:tracePt t="177587" x="1841500" y="1668463"/>
          <p14:tracePt t="177674" x="1852613" y="1668463"/>
          <p14:tracePt t="177881" x="0" y="0"/>
        </p14:tracePtLst>
        <p14:tracePtLst>
          <p14:tracePt t="178372" x="3341688" y="6110288"/>
          <p14:tracePt t="178381" x="3348038" y="6110288"/>
          <p14:tracePt t="178389" x="3375025" y="6127750"/>
          <p14:tracePt t="178419" x="3521075" y="6127750"/>
          <p14:tracePt t="178421" x="3587750" y="6127750"/>
          <p14:tracePt t="178453" x="3749675" y="6065838"/>
          <p14:tracePt t="178486" x="4022725" y="5965825"/>
          <p14:tracePt t="178519" x="4200525" y="5881688"/>
          <p14:tracePt t="178552" x="4306888" y="5842000"/>
          <p14:tracePt t="178558" x="4318000" y="5826125"/>
          <p14:tracePt t="178586" x="4329113" y="5719763"/>
          <p14:tracePt t="178588" x="4346575" y="5657850"/>
          <p14:tracePt t="178619" x="4346575" y="5480050"/>
          <p14:tracePt t="178622" x="4346575" y="5429250"/>
          <p14:tracePt t="178653" x="4318000" y="5273675"/>
          <p14:tracePt t="178685" x="4060825" y="5094288"/>
          <p14:tracePt t="178719" x="3971925" y="5005388"/>
          <p14:tracePt t="178752" x="3887788" y="4938713"/>
          <p14:tracePt t="178757" x="3838575" y="4921250"/>
          <p14:tracePt t="178786" x="3749675" y="4849813"/>
          <p14:tracePt t="178789" x="3659188" y="4827588"/>
          <p14:tracePt t="178819" x="3492500" y="4810125"/>
          <p14:tracePt t="178821" x="3441700" y="4810125"/>
          <p14:tracePt t="178854" x="3146425" y="4854575"/>
          <p14:tracePt t="178886" x="2957513" y="4976813"/>
          <p14:tracePt t="178920" x="2733675" y="5127625"/>
          <p14:tracePt t="178954" x="2649538" y="5295900"/>
          <p14:tracePt t="178959" x="2649538" y="5334000"/>
          <p14:tracePt t="178987" x="2600325" y="5429250"/>
          <p14:tracePt t="178991" x="2600325" y="5507038"/>
          <p14:tracePt t="179021" x="2667000" y="5708650"/>
          <p14:tracePt t="179055" x="2924175" y="5886450"/>
          <p14:tracePt t="179087" x="3208338" y="5981700"/>
          <p14:tracePt t="179120" x="3392488" y="6059488"/>
          <p14:tracePt t="179154" x="3521075" y="6076950"/>
          <p14:tracePt t="179159" x="3536950" y="6076950"/>
          <p14:tracePt t="179187" x="3659188" y="6092825"/>
          <p14:tracePt t="179192" x="3705225" y="6092825"/>
          <p14:tracePt t="179221" x="3816350" y="6110288"/>
          <p14:tracePt t="179226" x="3827463" y="6110288"/>
          <p14:tracePt t="179231" x="3854450" y="6110288"/>
          <p14:tracePt t="179254" x="3905250" y="6110288"/>
          <p14:tracePt t="179287" x="3933825" y="6099175"/>
          <p14:tracePt t="179317" x="0" y="0"/>
        </p14:tracePtLst>
        <p14:tracePtLst>
          <p14:tracePt t="179815" x="1901825" y="5657850"/>
          <p14:tracePt t="179872" x="1908175" y="5641975"/>
          <p14:tracePt t="179886" x="1935163" y="5613400"/>
          <p14:tracePt t="179896" x="1970088" y="5597525"/>
          <p14:tracePt t="179921" x="2103438" y="5462588"/>
          <p14:tracePt t="179926" x="2114550" y="5451475"/>
          <p14:tracePt t="179954" x="2154238" y="5380038"/>
          <p14:tracePt t="179958" x="2154238" y="5367338"/>
          <p14:tracePt t="179987" x="2154238" y="5329238"/>
          <p14:tracePt t="179991" x="2154238" y="5284788"/>
          <p14:tracePt t="180021" x="2154238" y="5251450"/>
          <p14:tracePt t="180024" x="2154238" y="5222875"/>
          <p14:tracePt t="180054" x="2108200" y="5183188"/>
          <p14:tracePt t="180087" x="2070100" y="5167313"/>
          <p14:tracePt t="180095" x="2058988" y="5167313"/>
          <p14:tracePt t="180120" x="1992313" y="5167313"/>
          <p14:tracePt t="180126" x="1924050" y="5167313"/>
          <p14:tracePt t="180154" x="1801813" y="5167313"/>
          <p14:tracePt t="180159" x="1752600" y="5167313"/>
          <p14:tracePt t="180187" x="1679575" y="5195888"/>
          <p14:tracePt t="180192" x="1635125" y="5211763"/>
          <p14:tracePt t="180220" x="1573213" y="5340350"/>
          <p14:tracePt t="180224" x="1539875" y="5373688"/>
          <p14:tracePt t="180254" x="1473200" y="5424488"/>
          <p14:tracePt t="180287" x="1455738" y="5440363"/>
          <p14:tracePt t="180334" x="1455738" y="5451475"/>
          <p14:tracePt t="180354" x="1455738" y="5480050"/>
          <p14:tracePt t="180390" x="1544638" y="5586413"/>
          <p14:tracePt t="180422" x="1662113" y="5657850"/>
          <p14:tracePt t="180454" x="1801813" y="5691188"/>
          <p14:tracePt t="180487" x="1935163" y="5691188"/>
          <p14:tracePt t="180520" x="1997075" y="5691188"/>
          <p14:tracePt t="180526" x="2014538" y="5691188"/>
          <p14:tracePt t="180554" x="2052638" y="5691188"/>
          <p14:tracePt t="180590" x="2081213" y="5668963"/>
          <p14:tracePt t="180621" x="2092325" y="5668963"/>
          <p14:tracePt t="180814" x="2085975" y="5657850"/>
          <p14:tracePt t="180844" x="0" y="0"/>
        </p14:tracePtLst>
        <p14:tracePtLst>
          <p14:tracePt t="182283" x="7029450" y="4486275"/>
          <p14:tracePt t="182288" x="7040563" y="4514850"/>
          <p14:tracePt t="182291" x="7073900" y="4541838"/>
          <p14:tracePt t="182297" x="7085013" y="4559300"/>
          <p14:tracePt t="182319" x="7162800" y="4586288"/>
          <p14:tracePt t="182321" x="7196138" y="4603750"/>
          <p14:tracePt t="182352" x="7408863" y="4619625"/>
          <p14:tracePt t="182386" x="7659688" y="4592638"/>
          <p14:tracePt t="182419" x="7916863" y="4386263"/>
          <p14:tracePt t="182452" x="7994650" y="4229100"/>
          <p14:tracePt t="182486" x="8039100" y="4040188"/>
          <p14:tracePt t="182488" x="8039100" y="3989388"/>
          <p14:tracePt t="182519" x="8039100" y="3767138"/>
          <p14:tracePt t="182521" x="8039100" y="3698875"/>
          <p14:tracePt t="182553" x="8039100" y="3359150"/>
          <p14:tracePt t="182586" x="8039100" y="3074988"/>
          <p14:tracePt t="182621" x="7978775" y="2767013"/>
          <p14:tracePt t="182654" x="7827963" y="2449513"/>
          <p14:tracePt t="182658" x="7788275" y="2371725"/>
          <p14:tracePt t="182688" x="7659688" y="2147888"/>
          <p14:tracePt t="182691" x="7626350" y="2114550"/>
          <p14:tracePt t="182721" x="7515225" y="2030413"/>
          <p14:tracePt t="182724" x="7464425" y="1997075"/>
          <p14:tracePt t="182754" x="7173913" y="1892300"/>
          <p14:tracePt t="182787" x="6956425" y="1824038"/>
          <p14:tracePt t="182795" x="6896100" y="1824038"/>
          <p14:tracePt t="182819" x="6689725" y="1808163"/>
          <p14:tracePt t="182852" x="6477000" y="1835150"/>
          <p14:tracePt t="182885" x="6265863" y="1974850"/>
          <p14:tracePt t="182919" x="6108700" y="2087563"/>
          <p14:tracePt t="182922" x="6053138" y="2159000"/>
          <p14:tracePt t="182952" x="5969000" y="2376488"/>
          <p14:tracePt t="182985" x="5813425" y="2751138"/>
          <p14:tracePt t="183018" x="5713413" y="3197225"/>
          <p14:tracePt t="183052" x="5713413" y="3492500"/>
          <p14:tracePt t="183085" x="5773738" y="3733800"/>
          <p14:tracePt t="183090" x="5791200" y="3783013"/>
          <p14:tracePt t="183119" x="5897563" y="3933825"/>
          <p14:tracePt t="183122" x="5930900" y="3984625"/>
          <p14:tracePt t="183152" x="6019800" y="4051300"/>
          <p14:tracePt t="183185" x="6153150" y="4195763"/>
          <p14:tracePt t="183219" x="6276975" y="4275138"/>
          <p14:tracePt t="183252" x="6337300" y="4324350"/>
          <p14:tracePt t="183286" x="6421438" y="4335463"/>
          <p14:tracePt t="183290" x="6432550" y="4335463"/>
          <p14:tracePt t="183409" x="0" y="0"/>
        </p14:tracePtLst>
        <p14:tracePtLst>
          <p14:tracePt t="185023" x="6399213" y="4575175"/>
          <p14:tracePt t="185027" x="6370638" y="4575175"/>
          <p14:tracePt t="185031" x="6359525" y="4575175"/>
          <p14:tracePt t="185038" x="6332538" y="4575175"/>
          <p14:tracePt t="185053" x="6259513" y="4575175"/>
          <p14:tracePt t="185085" x="6175375" y="4564063"/>
          <p14:tracePt t="185119" x="5969000" y="4548188"/>
          <p14:tracePt t="185152" x="5880100" y="4548188"/>
          <p14:tracePt t="185185" x="5853113" y="4548188"/>
          <p14:tracePt t="185219" x="5842000" y="4548188"/>
          <p14:tracePt t="185222" x="5824538" y="4548188"/>
          <p14:tracePt t="185253" x="5768975" y="4548188"/>
          <p14:tracePt t="185287" x="5746750" y="4537075"/>
          <p14:tracePt t="185321" x="5718175" y="4514850"/>
          <p14:tracePt t="185354" x="5662613" y="4481513"/>
          <p14:tracePt t="185388" x="5622925" y="4441825"/>
          <p14:tracePt t="185422" x="5584825" y="4379913"/>
          <p14:tracePt t="185454" x="5573713" y="4308475"/>
          <p14:tracePt t="185487" x="5573713" y="4224338"/>
          <p14:tracePt t="185521" x="5573713" y="4124325"/>
          <p14:tracePt t="185527" x="5573713" y="4095750"/>
          <p14:tracePt t="185554" x="5584825" y="4056063"/>
          <p14:tracePt t="185588" x="5584825" y="4040188"/>
          <p14:tracePt t="185624" x="5600700" y="3951288"/>
          <p14:tracePt t="185655" x="5600700" y="3917950"/>
          <p14:tracePt t="185687" x="5600700" y="3889375"/>
          <p14:tracePt t="185723" x="5600700" y="3849688"/>
          <p14:tracePt t="185728" x="5600700" y="3838575"/>
          <p14:tracePt t="185754" x="5589588" y="3783013"/>
          <p14:tracePt t="185787" x="5567363" y="3716338"/>
          <p14:tracePt t="185822" x="5540375" y="3649663"/>
          <p14:tracePt t="185854" x="5540375" y="3554413"/>
          <p14:tracePt t="185887" x="5540375" y="3543300"/>
          <p14:tracePt t="185926" x="5540375" y="3498850"/>
          <p14:tracePt t="185954" x="5540375" y="3448050"/>
          <p14:tracePt t="185958" x="5540375" y="3421063"/>
          <p14:tracePt t="185987" x="5540375" y="3392488"/>
          <p14:tracePt t="186022" x="5540375" y="3354388"/>
          <p14:tracePt t="186055" x="5562600" y="3292475"/>
          <p14:tracePt t="186087" x="5584825" y="3225800"/>
          <p14:tracePt t="186095" x="5584825" y="3197225"/>
          <p14:tracePt t="186120" x="5611813" y="3146425"/>
          <p14:tracePt t="186126" x="5611813" y="3130550"/>
          <p14:tracePt t="186154" x="5651500" y="3090863"/>
          <p14:tracePt t="186158" x="5668963" y="3090863"/>
          <p14:tracePt t="186187" x="5691188" y="3024188"/>
          <p14:tracePt t="186191" x="5707063" y="2990850"/>
          <p14:tracePt t="186220" x="5735638" y="2935288"/>
          <p14:tracePt t="186224" x="5735638" y="2913063"/>
          <p14:tracePt t="186254" x="5795963" y="2806700"/>
          <p14:tracePt t="186287" x="5813425" y="2733675"/>
          <p14:tracePt t="186296" x="5824538" y="2722563"/>
          <p14:tracePt t="186320" x="5835650" y="2684463"/>
          <p14:tracePt t="186354" x="5864225" y="2589213"/>
          <p14:tracePt t="186360" x="5880100" y="2560638"/>
          <p14:tracePt t="186388" x="5957888" y="2482850"/>
          <p14:tracePt t="186392" x="5969000" y="2471738"/>
          <p14:tracePt t="186421" x="6008688" y="2444750"/>
          <p14:tracePt t="186424" x="6042025" y="2433638"/>
          <p14:tracePt t="186454" x="6186488" y="2298700"/>
          <p14:tracePt t="186487" x="6415088" y="2125663"/>
          <p14:tracePt t="186521" x="6599238" y="2008188"/>
          <p14:tracePt t="186526" x="6610350" y="1997075"/>
          <p14:tracePt t="186554" x="6727825" y="1903413"/>
          <p14:tracePt t="186558" x="6756400" y="1885950"/>
          <p14:tracePt t="186589" x="6907213" y="1752600"/>
          <p14:tracePt t="186621" x="7035800" y="1674813"/>
          <p14:tracePt t="186625" x="7046913" y="1662113"/>
          <p14:tracePt t="186654" x="7129463" y="1635125"/>
          <p14:tracePt t="186689" x="7231063" y="1590675"/>
          <p14:tracePt t="186694" x="7275513" y="1579563"/>
          <p14:tracePt t="186720" x="7324725" y="1550988"/>
          <p14:tracePt t="186754" x="7380288" y="1550988"/>
          <p14:tracePt t="186759" x="7404100" y="1550988"/>
          <p14:tracePt t="186788" x="7459663" y="1550988"/>
          <p14:tracePt t="186793" x="7504113" y="1550988"/>
          <p14:tracePt t="186820" x="7615238" y="1550988"/>
          <p14:tracePt t="186824" x="7637463" y="1550988"/>
          <p14:tracePt t="186854" x="7737475" y="1557338"/>
          <p14:tracePt t="186888" x="7794625" y="1662113"/>
          <p14:tracePt t="186920" x="7877175" y="1841500"/>
          <p14:tracePt t="186954" x="7994650" y="2047875"/>
          <p14:tracePt t="186959" x="8012113" y="2076450"/>
          <p14:tracePt t="186987" x="8045450" y="2187575"/>
          <p14:tracePt t="186992" x="8045450" y="2214563"/>
          <p14:tracePt t="187021" x="8061325" y="2305050"/>
          <p14:tracePt t="187024" x="8061325" y="2332038"/>
          <p14:tracePt t="187055" x="8072438" y="2398713"/>
          <p14:tracePt t="187087" x="8072438" y="2416175"/>
          <p14:tracePt t="187174" x="8072438" y="2427288"/>
          <p14:tracePt t="187269" x="0" y="0"/>
        </p14:tracePtLst>
        <p14:tracePtLst>
          <p14:tracePt t="187876" x="8569325" y="2533650"/>
          <p14:tracePt t="187880" x="8547100" y="2538413"/>
          <p14:tracePt t="187884" x="8535988" y="2538413"/>
          <p14:tracePt t="187892" x="8518525" y="2549525"/>
          <p14:tracePt t="187918" x="8507413" y="2549525"/>
          <p14:tracePt t="187951" x="8458200" y="2606675"/>
          <p14:tracePt t="187954" x="8447088" y="2617788"/>
          <p14:tracePt t="187985" x="8374063" y="2717800"/>
          <p14:tracePt t="188018" x="8362950" y="2817813"/>
          <p14:tracePt t="188052" x="8362950" y="2857500"/>
          <p14:tracePt t="188086" x="8402638" y="2957513"/>
          <p14:tracePt t="188089" x="8402638" y="2974975"/>
          <p14:tracePt t="188119" x="8447088" y="3035300"/>
          <p14:tracePt t="188123" x="8447088" y="3046413"/>
          <p14:tracePt t="188152" x="8447088" y="3074988"/>
          <p14:tracePt t="188187" x="8447088" y="3101975"/>
          <p14:tracePt t="188219" x="8447088" y="3135313"/>
          <p14:tracePt t="188252" x="8447088" y="3219450"/>
          <p14:tracePt t="188285" x="8424863" y="3275013"/>
          <p14:tracePt t="188288" x="8407400" y="3286125"/>
          <p14:tracePt t="188319" x="8385175" y="3297238"/>
          <p14:tracePt t="188352" x="8256588" y="3297238"/>
          <p14:tracePt t="188385" x="8083550" y="3297238"/>
          <p14:tracePt t="188418" x="7872413" y="3219450"/>
          <p14:tracePt t="188451" x="7726363" y="3108325"/>
          <p14:tracePt t="188485" x="7659688" y="3030538"/>
          <p14:tracePt t="188520" x="7643813" y="2957513"/>
          <p14:tracePt t="188552" x="7643813" y="2806700"/>
          <p14:tracePt t="188585" x="7643813" y="2673350"/>
          <p14:tracePt t="188621" x="7643813" y="2571750"/>
          <p14:tracePt t="188627" x="7643813" y="2544763"/>
          <p14:tracePt t="188654" x="7643813" y="2455863"/>
          <p14:tracePt t="188658" x="7643813" y="2427288"/>
          <p14:tracePt t="188687" x="7632700" y="2338388"/>
          <p14:tracePt t="188691" x="7599363" y="2287588"/>
          <p14:tracePt t="188722" x="7570788" y="2220913"/>
          <p14:tracePt t="188754" x="7559675" y="2198688"/>
          <p14:tracePt t="188787" x="7542213" y="2170113"/>
          <p14:tracePt t="188822" x="7519988" y="2132013"/>
          <p14:tracePt t="188854" x="7519988" y="2120900"/>
          <p14:tracePt t="188889" x="7508875" y="2109788"/>
          <p14:tracePt t="188893" x="7481888" y="2109788"/>
          <p14:tracePt t="188918" x="7375525" y="2120900"/>
          <p14:tracePt t="188920" x="7302500" y="2154238"/>
          <p14:tracePt t="188951" x="7264400" y="2154238"/>
          <p14:tracePt t="188953" x="7235825" y="2181225"/>
          <p14:tracePt t="188984" x="7169150" y="2209800"/>
          <p14:tracePt t="189018" x="7129463" y="2276475"/>
          <p14:tracePt t="189055" x="7129463" y="2427288"/>
          <p14:tracePt t="189060" x="7129463" y="2438400"/>
          <p14:tracePt t="189088" x="7129463" y="2505075"/>
          <p14:tracePt t="189092" x="7129463" y="2522538"/>
          <p14:tracePt t="189121" x="7129463" y="2533650"/>
          <p14:tracePt t="189178" x="7129463" y="2560638"/>
          <p14:tracePt t="189187" x="7118350" y="2571750"/>
          <p14:tracePt t="189221" x="7046913" y="2582863"/>
          <p14:tracePt t="189226" x="7035800" y="2582863"/>
          <p14:tracePt t="189254" x="6951663" y="2582863"/>
          <p14:tracePt t="189258" x="6907213" y="2582863"/>
          <p14:tracePt t="189290" x="6823075" y="2533650"/>
          <p14:tracePt t="189321" x="6750050" y="2493963"/>
          <p14:tracePt t="189325" x="6723063" y="2460625"/>
          <p14:tracePt t="189354" x="6634163" y="2405063"/>
          <p14:tracePt t="189388" x="6583363" y="2365375"/>
          <p14:tracePt t="189419" x="6532563" y="2338388"/>
          <p14:tracePt t="189452" x="6477000" y="2287588"/>
          <p14:tracePt t="189487" x="6438900" y="2260600"/>
          <p14:tracePt t="189489" x="6421438" y="2260600"/>
          <p14:tracePt t="189519" x="6399213" y="2232025"/>
          <p14:tracePt t="189553" x="6288088" y="2203450"/>
          <p14:tracePt t="189586" x="6164263" y="2143125"/>
          <p14:tracePt t="189619" x="6053138" y="2143125"/>
          <p14:tracePt t="189673" x="6042025" y="2143125"/>
          <p14:tracePt t="189689" x="6024563" y="2143125"/>
          <p14:tracePt t="189719" x="6013450" y="2143125"/>
          <p14:tracePt t="189721" x="6002338" y="2143125"/>
          <p14:tracePt t="189850" x="5991225" y="2143125"/>
          <p14:tracePt t="189864" x="0" y="0"/>
        </p14:tracePtLst>
        <p14:tracePtLst>
          <p14:tracePt t="199587" x="7442200" y="4559300"/>
          <p14:tracePt t="199610" x="7426325" y="4559300"/>
          <p14:tracePt t="199643" x="7415213" y="4548188"/>
          <p14:tracePt t="199658" x="7404100" y="4537075"/>
          <p14:tracePt t="199688" x="7346950" y="4497388"/>
          <p14:tracePt t="199692" x="7346950" y="4470400"/>
          <p14:tracePt t="199721" x="7291388" y="4391025"/>
          <p14:tracePt t="199724" x="7280275" y="4379913"/>
          <p14:tracePt t="199755" x="7213600" y="4330700"/>
          <p14:tracePt t="199787" x="7124700" y="4224338"/>
          <p14:tracePt t="199821" x="7080250" y="4135438"/>
          <p14:tracePt t="199826" x="7069138" y="4124325"/>
          <p14:tracePt t="199882" x="7069138" y="4113213"/>
          <p14:tracePt t="199898" x="7069138" y="4084638"/>
          <p14:tracePt t="199921" x="7058025" y="4056063"/>
          <p14:tracePt t="199954" x="7029450" y="4006850"/>
          <p14:tracePt t="199988" x="6973888" y="3978275"/>
          <p14:tracePt t="200021" x="6951663" y="3911600"/>
          <p14:tracePt t="200026" x="6934200" y="3900488"/>
          <p14:tracePt t="200055" x="6911975" y="3900488"/>
          <p14:tracePt t="200059" x="6867525" y="3883025"/>
          <p14:tracePt t="200087" x="6840538" y="3871913"/>
          <p14:tracePt t="200091" x="6811963" y="3856038"/>
          <p14:tracePt t="200122" x="6761163" y="3844925"/>
          <p14:tracePt t="200155" x="6723063" y="3844925"/>
          <p14:tracePt t="200202" x="6694488" y="3856038"/>
          <p14:tracePt t="200222" x="6672263" y="3878263"/>
          <p14:tracePt t="200254" x="6577013" y="3967163"/>
          <p14:tracePt t="200259" x="6554788" y="3967163"/>
          <p14:tracePt t="200287" x="6538913" y="3967163"/>
          <p14:tracePt t="200322" x="6483350" y="4051300"/>
          <p14:tracePt t="200354" x="6432550" y="4286250"/>
          <p14:tracePt t="200388" x="6388100" y="4464050"/>
          <p14:tracePt t="200420" x="6376988" y="4548188"/>
          <p14:tracePt t="200554" x="6359525" y="4548188"/>
          <p14:tracePt t="200563" x="6359525" y="4525963"/>
          <p14:tracePt t="200584" x="6359525" y="4481513"/>
          <p14:tracePt t="200586" x="0" y="0"/>
        </p14:tracePtLst>
        <p14:tracePtLst>
          <p14:tracePt t="200995" x="6126163" y="4033838"/>
          <p14:tracePt t="200999" x="6126163" y="4000500"/>
          <p14:tracePt t="201004" x="6108700" y="3956050"/>
          <p14:tracePt t="201013" x="6108700" y="3929063"/>
          <p14:tracePt t="201020" x="6108700" y="3878263"/>
          <p14:tracePt t="201052" x="6081713" y="3767138"/>
          <p14:tracePt t="201085" x="6081713" y="3683000"/>
          <p14:tracePt t="201088" x="6081713" y="3671888"/>
          <p14:tracePt t="201118" x="6081713" y="3605213"/>
          <p14:tracePt t="201121" x="6081713" y="3594100"/>
          <p14:tracePt t="201153" x="6119813" y="3492500"/>
          <p14:tracePt t="201185" x="6148388" y="3409950"/>
          <p14:tracePt t="201218" x="6203950" y="3308350"/>
          <p14:tracePt t="201252" x="6243638" y="3252788"/>
          <p14:tracePt t="201285" x="6281738" y="3219450"/>
          <p14:tracePt t="201318" x="6365875" y="3203575"/>
          <p14:tracePt t="201321" x="6392863" y="3203575"/>
          <p14:tracePt t="201352" x="6477000" y="3203575"/>
          <p14:tracePt t="201353" x="6494463" y="3208338"/>
          <p14:tracePt t="201385" x="6623050" y="3270250"/>
          <p14:tracePt t="201418" x="6661150" y="3325813"/>
          <p14:tracePt t="201453" x="6750050" y="3425825"/>
          <p14:tracePt t="201485" x="6800850" y="3503613"/>
          <p14:tracePt t="201518" x="6878638" y="3649663"/>
          <p14:tracePt t="201552" x="6918325" y="3698875"/>
          <p14:tracePt t="201554" x="6918325" y="3716338"/>
          <p14:tracePt t="201585" x="6989763" y="3794125"/>
          <p14:tracePt t="201618" x="7024688" y="3849688"/>
          <p14:tracePt t="201652" x="7069138" y="3962400"/>
          <p14:tracePt t="201685" x="7118350" y="3984625"/>
          <p14:tracePt t="201718" x="7158038" y="4067175"/>
          <p14:tracePt t="201721" x="7173913" y="4079875"/>
          <p14:tracePt t="201752" x="7208838" y="4117975"/>
          <p14:tracePt t="201785" x="7235825" y="4146550"/>
          <p14:tracePt t="201819" x="7253288" y="4146550"/>
          <p14:tracePt t="201963" x="7264400" y="4157663"/>
          <p14:tracePt t="201976" x="0" y="0"/>
        </p14:tracePtLst>
        <p14:tracePtLst>
          <p14:tracePt t="202424" x="7508875" y="4324350"/>
          <p14:tracePt t="202429" x="7497763" y="4313238"/>
          <p14:tracePt t="202440" x="7470775" y="4302125"/>
          <p14:tracePt t="202453" x="7431088" y="4302125"/>
          <p14:tracePt t="202485" x="7346950" y="4246563"/>
          <p14:tracePt t="202518" x="7246938" y="4173538"/>
          <p14:tracePt t="202552" x="7040563" y="3984625"/>
          <p14:tracePt t="202585" x="6907213" y="3783013"/>
          <p14:tracePt t="202588" x="6889750" y="3767138"/>
          <p14:tracePt t="202619" x="6811963" y="3605213"/>
          <p14:tracePt t="202621" x="6794500" y="3576638"/>
          <p14:tracePt t="202652" x="6738938" y="3503613"/>
          <p14:tracePt t="202655" x="6727825" y="3492500"/>
          <p14:tracePt t="202686" x="6656388" y="3376613"/>
          <p14:tracePt t="202718" x="6638925" y="3259138"/>
          <p14:tracePt t="202752" x="6610350" y="3175000"/>
          <p14:tracePt t="202785" x="6610350" y="3135313"/>
          <p14:tracePt t="202789" x="6594475" y="3124200"/>
          <p14:tracePt t="202819" x="6583363" y="3108325"/>
          <p14:tracePt t="202821" x="6583363" y="3097213"/>
          <p14:tracePt t="202852" x="6538913" y="3041650"/>
          <p14:tracePt t="202893" x="6527800" y="3024188"/>
          <p14:tracePt t="202919" x="6516688" y="3013075"/>
          <p14:tracePt t="202952" x="6499225" y="2957513"/>
          <p14:tracePt t="202985" x="6477000" y="2935288"/>
          <p14:tracePt t="203018" x="6477000" y="2890838"/>
          <p14:tracePt t="203214" x="6477000" y="2879725"/>
          <p14:tracePt t="203228" x="0" y="0"/>
        </p14:tracePtLst>
        <p14:tracePtLst>
          <p14:tracePt t="203754" x="7537450" y="4191000"/>
          <p14:tracePt t="203759" x="7508875" y="4184650"/>
          <p14:tracePt t="203768" x="7497763" y="4184650"/>
          <p14:tracePt t="203787" x="7419975" y="4151313"/>
          <p14:tracePt t="203791" x="7369175" y="4102100"/>
          <p14:tracePt t="203820" x="7208838" y="3973513"/>
          <p14:tracePt t="203826" x="7191375" y="3962400"/>
          <p14:tracePt t="203854" x="7080250" y="3871913"/>
          <p14:tracePt t="203887" x="6907213" y="3698875"/>
          <p14:tracePt t="203921" x="6783388" y="3560763"/>
          <p14:tracePt t="203927" x="6772275" y="3543300"/>
          <p14:tracePt t="203954" x="6745288" y="3476625"/>
          <p14:tracePt t="203959" x="6745288" y="3465513"/>
          <p14:tracePt t="203987" x="6700838" y="3409950"/>
          <p14:tracePt t="203991" x="6689725" y="3381375"/>
          <p14:tracePt t="204020" x="6689725" y="3297238"/>
          <p14:tracePt t="204026" x="6689725" y="3248025"/>
          <p14:tracePt t="204031" x="6689725" y="3219450"/>
          <p14:tracePt t="204054" x="6689725" y="3146425"/>
          <p14:tracePt t="204087" x="6672263" y="3097213"/>
          <p14:tracePt t="204121" x="6672263" y="2986088"/>
          <p14:tracePt t="204125" x="6672263" y="2951163"/>
          <p14:tracePt t="204154" x="6672263" y="2884488"/>
          <p14:tracePt t="204158" x="6672263" y="2857500"/>
          <p14:tracePt t="204187" x="6672263" y="2846388"/>
          <p14:tracePt t="204191" x="6672263" y="2835275"/>
          <p14:tracePt t="204223" x="6645275" y="2778125"/>
          <p14:tracePt t="204254" x="6594475" y="2695575"/>
          <p14:tracePt t="204288" x="6521450" y="2640013"/>
          <p14:tracePt t="204322" x="6443663" y="2640013"/>
          <p14:tracePt t="204326" x="6415088" y="2640013"/>
          <p14:tracePt t="204354" x="6326188" y="2651125"/>
          <p14:tracePt t="204359" x="6254750" y="2684463"/>
          <p14:tracePt t="204387" x="6081713" y="2755900"/>
          <p14:tracePt t="204391" x="6037263" y="2773363"/>
          <p14:tracePt t="204421" x="5818188" y="2840038"/>
          <p14:tracePt t="204453" x="5735638" y="2906713"/>
          <p14:tracePt t="204486" x="5629275" y="3052763"/>
          <p14:tracePt t="204519" x="5534025" y="3152775"/>
          <p14:tracePt t="204552" x="5522913" y="3236913"/>
          <p14:tracePt t="204586" x="5507038" y="3330575"/>
          <p14:tracePt t="204589" x="5507038" y="3343275"/>
          <p14:tracePt t="204619" x="5507038" y="3414713"/>
          <p14:tracePt t="204622" x="5507038" y="3443288"/>
          <p14:tracePt t="204653" x="5495925" y="3481388"/>
          <p14:tracePt t="204701" x="5484813" y="3492500"/>
          <p14:tracePt t="204733" x="5467350" y="3503613"/>
          <p14:tracePt t="204752" x="5427663" y="3549650"/>
          <p14:tracePt t="204785" x="5360988" y="3598863"/>
          <p14:tracePt t="204894" x="5383213" y="3576638"/>
          <p14:tracePt t="204902" x="5416550" y="3527425"/>
          <p14:tracePt t="204921" x="5500688" y="3443288"/>
          <p14:tracePt t="204954" x="5634038" y="3297238"/>
          <p14:tracePt t="204959" x="5668963" y="3248025"/>
          <p14:tracePt t="204986" x="5724525" y="3141663"/>
          <p14:tracePt t="205018" x="5813425" y="3068638"/>
          <p14:tracePt t="205022" x="5842000" y="3041650"/>
          <p14:tracePt t="205053" x="5969000" y="2924175"/>
          <p14:tracePt t="205085" x="5997575" y="2862263"/>
          <p14:tracePt t="205119" x="6024563" y="2828925"/>
          <p14:tracePt t="205153" x="6064250" y="2795588"/>
          <p14:tracePt t="205189" x="6103938" y="2767013"/>
          <p14:tracePt t="205230" x="6153150" y="2767013"/>
          <p14:tracePt t="205255" x="6226175" y="2733675"/>
          <p14:tracePt t="205288" x="6303963" y="2733675"/>
          <p14:tracePt t="205321" x="6348413" y="2773363"/>
          <p14:tracePt t="205354" x="6488113" y="2901950"/>
          <p14:tracePt t="205359" x="6488113" y="2913063"/>
          <p14:tracePt t="205387" x="6538913" y="3052763"/>
          <p14:tracePt t="205391" x="6572250" y="3101975"/>
          <p14:tracePt t="205421" x="6599238" y="3214688"/>
          <p14:tracePt t="205425" x="6599238" y="3275013"/>
          <p14:tracePt t="205454" x="6627813" y="3359150"/>
          <p14:tracePt t="205488" x="6645275" y="3409950"/>
          <p14:tracePt t="205521" x="6700838" y="3498850"/>
          <p14:tracePt t="205526" x="6700838" y="3527425"/>
          <p14:tracePt t="205554" x="6761163" y="3632200"/>
          <p14:tracePt t="205589" x="6834188" y="3716338"/>
          <p14:tracePt t="205620" x="6873875" y="3783013"/>
          <p14:tracePt t="205626" x="6884988" y="3794125"/>
          <p14:tracePt t="205654" x="6940550" y="3849688"/>
          <p14:tracePt t="205660" x="6985000" y="3849688"/>
          <p14:tracePt t="205687" x="7040563" y="3906838"/>
          <p14:tracePt t="205691" x="7069138" y="3933825"/>
          <p14:tracePt t="205721" x="7146925" y="3978275"/>
          <p14:tracePt t="205725" x="7173913" y="4022725"/>
          <p14:tracePt t="205754" x="7253288" y="4062413"/>
          <p14:tracePt t="205788" x="7324725" y="4102100"/>
          <p14:tracePt t="205821" x="7448550" y="4179888"/>
          <p14:tracePt t="205854" x="7553325" y="4202113"/>
          <p14:tracePt t="205887" x="7564438" y="4217988"/>
          <p14:tracePt t="206083" x="7575550" y="4217988"/>
          <p14:tracePt t="206179" x="7575550" y="4206875"/>
          <p14:tracePt t="206208" x="0" y="0"/>
        </p14:tracePtLst>
        <p14:tracePtLst>
          <p14:tracePt t="212275" x="6494463" y="3849688"/>
          <p14:tracePt t="212396" x="6494463" y="3833813"/>
          <p14:tracePt t="212410" x="6494463" y="3822700"/>
          <p14:tracePt t="212426" x="6494463" y="3811588"/>
          <p14:tracePt t="212454" x="6494463" y="3767138"/>
          <p14:tracePt t="212489" x="6494463" y="3727450"/>
          <p14:tracePt t="212492" x="6499225" y="3711575"/>
          <p14:tracePt t="212521" x="6499225" y="3698875"/>
          <p14:tracePt t="212524" x="6499225" y="3687763"/>
          <p14:tracePt t="212555" x="6527800" y="3632200"/>
          <p14:tracePt t="212589" x="6554788" y="3549650"/>
          <p14:tracePt t="212621" x="6572250" y="3538538"/>
          <p14:tracePt t="212654" x="6572250" y="3498850"/>
          <p14:tracePt t="212688" x="6572250" y="3470275"/>
          <p14:tracePt t="212693" x="6572250" y="3459163"/>
          <p14:tracePt t="212720" x="6583363" y="3421063"/>
          <p14:tracePt t="212724" x="6594475" y="3403600"/>
          <p14:tracePt t="212755" x="6610350" y="3343275"/>
          <p14:tracePt t="212787" x="6623050" y="3297238"/>
          <p14:tracePt t="212794" x="6623050" y="3286125"/>
          <p14:tracePt t="212819" x="6650038" y="3214688"/>
          <p14:tracePt t="212852" x="6694488" y="3141663"/>
          <p14:tracePt t="212885" x="6727825" y="3068638"/>
          <p14:tracePt t="212920" x="6750050" y="3046413"/>
          <p14:tracePt t="212955" x="6778625" y="2957513"/>
          <p14:tracePt t="212987" x="6851650" y="2857500"/>
          <p14:tracePt t="212995" x="6867525" y="2846388"/>
          <p14:tracePt t="213020" x="6896100" y="2773363"/>
          <p14:tracePt t="213054" x="6907213" y="2717800"/>
          <p14:tracePt t="213090" x="6923088" y="2706688"/>
          <p14:tracePt t="213119" x="6934200" y="2678113"/>
          <p14:tracePt t="213123" x="6967538" y="2662238"/>
          <p14:tracePt t="213153" x="6989763" y="2640013"/>
          <p14:tracePt t="213186" x="7046913" y="2582863"/>
          <p14:tracePt t="213219" x="7069138" y="2560638"/>
          <p14:tracePt t="213252" x="7146925" y="2398713"/>
          <p14:tracePt t="213286" x="7191375" y="2298700"/>
          <p14:tracePt t="213290" x="7191375" y="2287588"/>
          <p14:tracePt t="213319" x="7202488" y="2220913"/>
          <p14:tracePt t="213323" x="7202488" y="2203450"/>
          <p14:tracePt t="213353" x="7202488" y="2098675"/>
          <p14:tracePt t="213387" x="7246938" y="1997075"/>
          <p14:tracePt t="213419" x="7246938" y="1914525"/>
          <p14:tracePt t="213452" x="7246938" y="1863725"/>
          <p14:tracePt t="213486" x="7264400" y="1812925"/>
          <p14:tracePt t="213519" x="7264400" y="1785938"/>
          <p14:tracePt t="213626" x="7264400" y="1808163"/>
          <p14:tracePt t="213636" x="7264400" y="1852613"/>
          <p14:tracePt t="213654" x="7235825" y="1936750"/>
          <p14:tracePt t="213688" x="7124700" y="2238375"/>
          <p14:tracePt t="213691" x="7124700" y="2332038"/>
          <p14:tracePt t="213718" x="7040563" y="2500313"/>
          <p14:tracePt t="213720" x="7040563" y="2566988"/>
          <p14:tracePt t="213751" x="6996113" y="2655888"/>
          <p14:tracePt t="213753" x="6985000" y="2684463"/>
          <p14:tracePt t="213785" x="6911975" y="2884488"/>
          <p14:tracePt t="213818" x="6811963" y="3046413"/>
          <p14:tracePt t="213854" x="6705600" y="3170238"/>
          <p14:tracePt t="213859" x="6694488" y="3181350"/>
          <p14:tracePt t="213899" x="6694488" y="3225800"/>
          <p14:tracePt t="213922" x="6610350" y="3336925"/>
          <p14:tracePt t="213956" x="6583363" y="3425825"/>
          <p14:tracePt t="213960" x="6572250" y="3436938"/>
          <p14:tracePt t="213987" x="6561138" y="3476625"/>
          <p14:tracePt t="214021" x="6543675" y="3543300"/>
          <p14:tracePt t="214057" x="6527800" y="3694113"/>
          <p14:tracePt t="214088" x="6483350" y="3816350"/>
          <p14:tracePt t="214120" x="6483350" y="3883025"/>
          <p14:tracePt t="214126" x="6483350" y="3895725"/>
          <p14:tracePt t="214154" x="6483350" y="3922713"/>
          <p14:tracePt t="214160" x="6483350" y="3933825"/>
          <p14:tracePt t="214190" x="6483350" y="3951288"/>
          <p14:tracePt t="214221" x="0" y="0"/>
        </p14:tracePtLst>
        <p14:tracePtLst>
          <p14:tracePt t="214808" x="6432550" y="4033838"/>
          <p14:tracePt t="214812" x="6432550" y="4022725"/>
          <p14:tracePt t="214831" x="6432550" y="4011613"/>
          <p14:tracePt t="214862" x="6432550" y="4000500"/>
          <p14:tracePt t="214894" x="6432550" y="3984625"/>
          <p14:tracePt t="214922" x="6432550" y="3973513"/>
          <p14:tracePt t="214927" x="6432550" y="3944938"/>
          <p14:tracePt t="214954" x="6472238" y="3917950"/>
          <p14:tracePt t="214958" x="6483350" y="3906838"/>
          <p14:tracePt t="214988" x="6516688" y="3849688"/>
          <p14:tracePt t="214992" x="6516688" y="3833813"/>
          <p14:tracePt t="214999" x="6516688" y="3822700"/>
          <p14:tracePt t="215021" x="6527800" y="3783013"/>
          <p14:tracePt t="215054" x="6527800" y="3771900"/>
          <p14:tracePt t="215150" x="6538913" y="3756025"/>
          <p14:tracePt t="215214" x="6583363" y="3727450"/>
          <p14:tracePt t="215223" x="6599238" y="3716338"/>
          <p14:tracePt t="215254" x="6667500" y="3660775"/>
          <p14:tracePt t="215287" x="6678613" y="3649663"/>
          <p14:tracePt t="215322" x="6694488" y="3649663"/>
          <p14:tracePt t="215354" x="6705600" y="3649663"/>
          <p14:tracePt t="215358" x="6734175" y="3632200"/>
          <p14:tracePt t="215388" x="6761163" y="3582988"/>
          <p14:tracePt t="215470" x="6772275" y="3582988"/>
          <p14:tracePt t="215486" x="6783388" y="3565525"/>
          <p14:tracePt t="215502" x="6794500" y="3554413"/>
          <p14:tracePt t="215582" x="6811963" y="3543300"/>
          <p14:tracePt t="215630" x="6823075" y="3527425"/>
          <p14:tracePt t="215678" x="6851650" y="3514725"/>
          <p14:tracePt t="215686" x="6862763" y="3514725"/>
          <p14:tracePt t="215774" x="6878638" y="3503613"/>
          <p14:tracePt t="215902" x="6907213" y="3487738"/>
          <p14:tracePt t="215910" x="6918325" y="3487738"/>
          <p14:tracePt t="215998" x="6929438" y="3476625"/>
          <p14:tracePt t="216064" x="6940550" y="3476625"/>
          <p14:tracePt t="216078" x="6973888" y="3448050"/>
          <p14:tracePt t="216088" x="6985000" y="3436938"/>
          <p14:tracePt t="216158" x="7013575" y="3421063"/>
          <p14:tracePt t="216166" x="7024688" y="3421063"/>
          <p14:tracePt t="216206" x="7035800" y="3409950"/>
          <p14:tracePt t="216286" x="7051675" y="3392488"/>
          <p14:tracePt t="216384" x="7062788" y="3381375"/>
          <p14:tracePt t="216398" x="7073900" y="3370263"/>
          <p14:tracePt t="216422" x="7091363" y="3330575"/>
          <p14:tracePt t="216454" x="7113588" y="3314700"/>
          <p14:tracePt t="216488" x="7169150" y="3303588"/>
          <p14:tracePt t="216526" x="7180263" y="3292475"/>
          <p14:tracePt t="216554" x="7208838" y="3275013"/>
          <p14:tracePt t="216559" x="7219950" y="3263900"/>
          <p14:tracePt t="216587" x="7231063" y="3252788"/>
          <p14:tracePt t="216622" x="7269163" y="3236913"/>
          <p14:tracePt t="216656" x="7319963" y="3214688"/>
          <p14:tracePt t="216687" x="7404100" y="3163888"/>
          <p14:tracePt t="216721" x="7470775" y="3108325"/>
          <p14:tracePt t="216755" x="7497763" y="3068638"/>
          <p14:tracePt t="216787" x="7548563" y="3041650"/>
          <p14:tracePt t="216820" x="7575550" y="3019425"/>
          <p14:tracePt t="216825" x="7586663" y="3008313"/>
          <p14:tracePt t="216881" x="7586663" y="2990850"/>
          <p14:tracePt t="216894" x="7599363" y="2979738"/>
          <p14:tracePt t="216979" x="7643813" y="2951163"/>
          <p14:tracePt t="216987" x="7654925" y="2935288"/>
          <p14:tracePt t="217021" x="7670800" y="2895600"/>
          <p14:tracePt t="217054" x="7699375" y="2828925"/>
          <p14:tracePt t="217106" x="7710488" y="2817813"/>
          <p14:tracePt t="217252" x="7721600" y="2801938"/>
          <p14:tracePt t="217267" x="7721600" y="2790825"/>
          <p14:tracePt t="217288" x="7737475" y="2762250"/>
          <p14:tracePt t="217291" x="7737475" y="2751138"/>
          <p14:tracePt t="217321" x="7737475" y="2695575"/>
          <p14:tracePt t="217354" x="7748588" y="2673350"/>
          <p14:tracePt t="217394" x="7777163" y="2655888"/>
          <p14:tracePt t="217421" x="7788275" y="2617788"/>
          <p14:tracePt t="217454" x="7805738" y="2516188"/>
          <p14:tracePt t="217458" x="7805738" y="2505075"/>
          <p14:tracePt t="217488" x="7805738" y="2478088"/>
          <p14:tracePt t="217491" x="7805738" y="2466975"/>
          <p14:tracePt t="217523" x="7805738" y="2427288"/>
          <p14:tracePt t="217554" x="7821613" y="2387600"/>
          <p14:tracePt t="217588" x="7821613" y="2349500"/>
          <p14:tracePt t="217634" x="7821613" y="2338388"/>
          <p14:tracePt t="217654" x="7821613" y="2298700"/>
          <p14:tracePt t="217658" x="7821613" y="2282825"/>
          <p14:tracePt t="217687" x="7821613" y="2260600"/>
          <p14:tracePt t="217691" x="7821613" y="2249488"/>
          <p14:tracePt t="217722" x="7821613" y="2192338"/>
          <p14:tracePt t="217754" x="7821613" y="2170113"/>
          <p14:tracePt t="217787" x="7821613" y="2076450"/>
          <p14:tracePt t="217820" x="7821613" y="2047875"/>
          <p14:tracePt t="217854" x="7821613" y="2008188"/>
          <p14:tracePt t="217858" x="7821613" y="1981200"/>
          <p14:tracePt t="217887" x="7821613" y="1930400"/>
          <p14:tracePt t="217891" x="7821613" y="1903413"/>
          <p14:tracePt t="217921" x="7799388" y="1863725"/>
          <p14:tracePt t="217924" x="7799388" y="1835150"/>
          <p14:tracePt t="217954" x="7799388" y="1797050"/>
          <p14:tracePt t="217987" x="7783513" y="1730375"/>
          <p14:tracePt t="217996" x="7770813" y="1719263"/>
          <p14:tracePt t="218020" x="7770813" y="1668463"/>
          <p14:tracePt t="218054" x="7770813" y="1639888"/>
          <p14:tracePt t="218088" x="7770813" y="1612900"/>
          <p14:tracePt t="218093" x="7770813" y="1601788"/>
          <p14:tracePt t="218120" x="7770813" y="1590675"/>
          <p14:tracePt t="218272" x="7794625" y="1595438"/>
          <p14:tracePt t="218274" x="0" y="0"/>
        </p14:tracePtLst>
        <p14:tracePtLst>
          <p14:tracePt t="218730" x="6326188" y="4279900"/>
          <p14:tracePt t="218754" x="6326188" y="4251325"/>
          <p14:tracePt t="218764" x="6337300" y="4202113"/>
          <p14:tracePt t="218788" x="6450013" y="3984625"/>
          <p14:tracePt t="218821" x="6565900" y="3800475"/>
          <p14:tracePt t="218854" x="6716713" y="3638550"/>
          <p14:tracePt t="218860" x="6772275" y="3565525"/>
          <p14:tracePt t="218887" x="6867525" y="3432175"/>
          <p14:tracePt t="218891" x="6907213" y="3336925"/>
          <p14:tracePt t="218921" x="7096125" y="3130550"/>
          <p14:tracePt t="218954" x="7246938" y="2997200"/>
          <p14:tracePt t="218987" x="7346950" y="2879725"/>
          <p14:tracePt t="219021" x="7470775" y="2651125"/>
          <p14:tracePt t="219054" x="7537450" y="2471738"/>
          <p14:tracePt t="219061" x="7553325" y="2438400"/>
          <p14:tracePt t="219065" x="7553325" y="2411413"/>
          <p14:tracePt t="219088" x="7553325" y="2349500"/>
          <p14:tracePt t="219091" x="7553325" y="2309813"/>
          <p14:tracePt t="219120" x="7553325" y="2238375"/>
          <p14:tracePt t="219125" x="7553325" y="2198688"/>
          <p14:tracePt t="219154" x="7508875" y="2036763"/>
          <p14:tracePt t="219188" x="7493000" y="1903413"/>
          <p14:tracePt t="219220" x="7481888" y="1835150"/>
          <p14:tracePt t="219256" x="7481888" y="1785938"/>
          <p14:tracePt t="219261" x="7481888" y="1774825"/>
          <p14:tracePt t="219287" x="7481888" y="1746250"/>
          <p14:tracePt t="219321" x="7481888" y="1724025"/>
          <p14:tracePt t="219356" x="7470775" y="1668463"/>
          <p14:tracePt t="219387" x="7470775" y="1639888"/>
          <p14:tracePt t="219421" x="7442200" y="1590675"/>
          <p14:tracePt t="219454" x="7442200" y="1550988"/>
          <p14:tracePt t="219460" x="7442200" y="1539875"/>
          <p14:tracePt t="219488" x="7431088" y="1528763"/>
          <p14:tracePt t="219728" x="0" y="0"/>
        </p14:tracePtLst>
        <p14:tracePtLst>
          <p14:tracePt t="220449" x="6561138" y="4017963"/>
          <p14:tracePt t="220454" x="6561138" y="3929063"/>
          <p14:tracePt t="220463" x="6577013" y="3895725"/>
          <p14:tracePt t="220488" x="6577013" y="3694113"/>
          <p14:tracePt t="220521" x="6610350" y="3454400"/>
          <p14:tracePt t="220554" x="6661150" y="3175000"/>
          <p14:tracePt t="220559" x="6661150" y="3146425"/>
          <p14:tracePt t="220585" x="6716713" y="2917825"/>
          <p14:tracePt t="220589" x="6734175" y="2851150"/>
          <p14:tracePt t="220619" x="6772275" y="2640013"/>
          <p14:tracePt t="220622" x="6772275" y="2606675"/>
          <p14:tracePt t="220653" x="6823075" y="2376488"/>
          <p14:tracePt t="220685" x="6823075" y="2260600"/>
          <p14:tracePt t="220719" x="6873875" y="2098675"/>
          <p14:tracePt t="220752" x="6884988" y="1930400"/>
          <p14:tracePt t="220785" x="6900863" y="1830388"/>
          <p14:tracePt t="220788" x="6900863" y="1801813"/>
          <p14:tracePt t="220819" x="6900863" y="1752600"/>
          <p14:tracePt t="220822" x="6900863" y="1708150"/>
          <p14:tracePt t="220853" x="6900863" y="1646238"/>
          <p14:tracePt t="220886" x="6911975" y="1617663"/>
          <p14:tracePt t="220998" x="6923088" y="1606550"/>
          <p14:tracePt t="22101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367AA-B596-5CE3-0BCB-0AA37B743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obloha, kolo, venku, náklaďák&#10;&#10;Popis byl vytvořen automaticky">
            <a:extLst>
              <a:ext uri="{FF2B5EF4-FFF2-40B4-BE49-F238E27FC236}">
                <a16:creationId xmlns:a16="http://schemas.microsoft.com/office/drawing/2014/main" id="{F842497B-8796-8BD5-D260-B763320769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b="16884"/>
          <a:stretch/>
        </p:blipFill>
        <p:spPr>
          <a:xfrm>
            <a:off x="3961439" y="3074255"/>
            <a:ext cx="5117248" cy="2947033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8F0D76DD-8375-FEB5-E3A2-20117E42304D}"/>
              </a:ext>
            </a:extLst>
          </p:cNvPr>
          <p:cNvSpPr txBox="1">
            <a:spLocks/>
          </p:cNvSpPr>
          <p:nvPr/>
        </p:nvSpPr>
        <p:spPr>
          <a:xfrm>
            <a:off x="329766" y="1052736"/>
            <a:ext cx="3689236" cy="210623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000" b="1" dirty="0">
                <a:latin typeface="+mn-lt"/>
              </a:rPr>
              <a:t>Libye</a:t>
            </a:r>
            <a:endParaRPr lang="cs-CZ" sz="1400" b="1" dirty="0">
              <a:latin typeface="+mn-lt"/>
            </a:endParaRPr>
          </a:p>
          <a:p>
            <a:pPr algn="l"/>
            <a:endParaRPr lang="cs-CZ" sz="1350" b="1" dirty="0">
              <a:latin typeface="+mn-lt"/>
            </a:endParaRPr>
          </a:p>
          <a:p>
            <a:pPr marL="242888" indent="-269558" algn="l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  <a:cs typeface="Calibri"/>
              </a:rPr>
              <a:t>projekt Great Man-Made River (GMMR)</a:t>
            </a:r>
          </a:p>
          <a:p>
            <a:pPr marL="242888" indent="-269558" algn="l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  <a:cs typeface="Calibri"/>
              </a:rPr>
              <a:t>1300 většinou &gt;500 m hlubokých vrtů</a:t>
            </a:r>
          </a:p>
          <a:p>
            <a:pPr marL="242888" indent="-269558" algn="l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  <a:cs typeface="Calibri"/>
              </a:rPr>
              <a:t>světové prvenství</a:t>
            </a:r>
          </a:p>
          <a:p>
            <a:pPr marL="585788" lvl="1" indent="-269558"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cs-CZ" sz="1600" dirty="0">
                <a:cs typeface="Calibri"/>
              </a:rPr>
              <a:t>největší zavlažovací projekt</a:t>
            </a:r>
          </a:p>
          <a:p>
            <a:pPr marL="585788" lvl="1" indent="-269558"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cs-CZ" sz="1600" dirty="0">
                <a:cs typeface="Calibri"/>
              </a:rPr>
              <a:t>největší podzemní síť potrubí (2820 km)</a:t>
            </a:r>
          </a:p>
          <a:p>
            <a:pPr marL="242888" indent="-269558" algn="l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  <a:cs typeface="Calibri"/>
              </a:rPr>
              <a:t>pokrývá 70 % spotřeby sladké vody v Libyi</a:t>
            </a:r>
          </a:p>
          <a:p>
            <a:pPr marL="242888" indent="-269558" algn="l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  <a:cs typeface="Calibri"/>
              </a:rPr>
              <a:t>odběr 2,4 km</a:t>
            </a:r>
            <a:r>
              <a:rPr lang="cs-CZ" sz="1600" baseline="30000" dirty="0">
                <a:latin typeface="+mn-lt"/>
                <a:cs typeface="Calibri"/>
              </a:rPr>
              <a:t>3</a:t>
            </a:r>
            <a:r>
              <a:rPr lang="cs-CZ" sz="1600" dirty="0">
                <a:latin typeface="+mn-lt"/>
                <a:cs typeface="Calibri"/>
              </a:rPr>
              <a:t>/rok</a:t>
            </a:r>
          </a:p>
          <a:p>
            <a:pPr marL="214313" indent="-214313" algn="l">
              <a:buFontTx/>
              <a:buChar char="-"/>
            </a:pPr>
            <a:endParaRPr lang="cs-CZ" sz="1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Obrázek 8" descr="Obsah obrázku text, mapa, diagram, atlas&#10;&#10;Popis byl vytvořen automaticky">
            <a:extLst>
              <a:ext uri="{FF2B5EF4-FFF2-40B4-BE49-F238E27FC236}">
                <a16:creationId xmlns:a16="http://schemas.microsoft.com/office/drawing/2014/main" id="{DB61064C-2462-F72A-8B88-37469AE8D9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44" y="1180078"/>
            <a:ext cx="2766252" cy="269421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6508938-452F-5B22-58D9-C05A0915162A}"/>
              </a:ext>
            </a:extLst>
          </p:cNvPr>
          <p:cNvSpPr txBox="1">
            <a:spLocks/>
          </p:cNvSpPr>
          <p:nvPr/>
        </p:nvSpPr>
        <p:spPr>
          <a:xfrm>
            <a:off x="35496" y="198495"/>
            <a:ext cx="8640960" cy="5662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3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Příklady nadměrného jímání vod</a:t>
            </a: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C516F8B1-DEBE-CB09-985A-E79037924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21287" y="4772549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191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23"/>
    </mc:Choice>
    <mc:Fallback xmlns="">
      <p:transition spd="slow" advTm="83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42" x="787400" y="1819275"/>
          <p14:tracePt t="15277" x="809625" y="1819275"/>
          <p14:tracePt t="15284" x="820738" y="1819275"/>
          <p14:tracePt t="15301" x="858838" y="1819275"/>
          <p14:tracePt t="15335" x="909638" y="1819275"/>
          <p14:tracePt t="15368" x="982663" y="1819275"/>
          <p14:tracePt t="15372" x="1009650" y="1819275"/>
          <p14:tracePt t="15401" x="1076325" y="1830388"/>
          <p14:tracePt t="15405" x="1138238" y="1830388"/>
          <p14:tracePt t="15437" x="1249363" y="1830388"/>
          <p14:tracePt t="15468" x="1366838" y="1830388"/>
          <p14:tracePt t="15501" x="1539875" y="1846263"/>
          <p14:tracePt t="15535" x="1712913" y="1858963"/>
          <p14:tracePt t="15539" x="1739900" y="1858963"/>
          <p14:tracePt t="15568" x="1846263" y="1858963"/>
          <p14:tracePt t="15601" x="1885950" y="1858963"/>
          <p14:tracePt t="15635" x="1912938" y="1885950"/>
          <p14:tracePt t="15638" x="1912938" y="1903413"/>
          <p14:tracePt t="15668" x="2008188" y="1903413"/>
          <p14:tracePt t="15701" x="2103438" y="1903413"/>
          <p14:tracePt t="15735" x="2181225" y="1903413"/>
          <p14:tracePt t="15768" x="2292350" y="1903413"/>
          <p14:tracePt t="15773" x="2309813" y="1903413"/>
          <p14:tracePt t="15801" x="2376488" y="1903413"/>
          <p14:tracePt t="15805" x="2387600" y="1903413"/>
          <p14:tracePt t="15834" x="2454275" y="1903413"/>
          <p14:tracePt t="15838" x="2465388" y="1903413"/>
          <p14:tracePt t="15868" x="2533650" y="1903413"/>
          <p14:tracePt t="15901" x="2616200" y="1903413"/>
          <p14:tracePt t="15909" x="2638425" y="1903413"/>
          <p14:tracePt t="15934" x="2711450" y="1903413"/>
          <p14:tracePt t="15968" x="2773363" y="1903413"/>
          <p14:tracePt t="16002" x="2855913" y="1903413"/>
          <p14:tracePt t="16006" x="2867025" y="1903413"/>
          <p14:tracePt t="16034" x="2951163" y="1903413"/>
          <p14:tracePt t="16038" x="2984500" y="1914525"/>
          <p14:tracePt t="16068" x="3079750" y="1930400"/>
          <p14:tracePt t="16101" x="3090863" y="1930400"/>
          <p14:tracePt t="16141" x="3106738" y="1930400"/>
          <p14:tracePt t="16168" x="3130550" y="1908175"/>
          <p14:tracePt t="16206" x="3146425" y="1897063"/>
          <p14:tracePt t="16235" x="3146425" y="1881188"/>
          <p14:tracePt t="16238" x="3146425" y="1870075"/>
          <p14:tracePt t="16270" x="3146425" y="1801813"/>
          <p14:tracePt t="16302" x="2984500" y="1685925"/>
          <p14:tracePt t="16334" x="2806700" y="1579563"/>
          <p14:tracePt t="16367" x="2571750" y="1524000"/>
          <p14:tracePt t="16372" x="2505075" y="1524000"/>
          <p14:tracePt t="16402" x="2376488" y="1524000"/>
          <p14:tracePt t="16406" x="2354263" y="1524000"/>
          <p14:tracePt t="16434" x="2281238" y="1524000"/>
          <p14:tracePt t="16467" x="2176463" y="1524000"/>
          <p14:tracePt t="16472" x="2165350" y="1524000"/>
          <p14:tracePt t="16501" x="2125663" y="1524000"/>
          <p14:tracePt t="16534" x="2097088" y="1524000"/>
          <p14:tracePt t="16568" x="2030413" y="1528763"/>
          <p14:tracePt t="16602" x="1963738" y="1595438"/>
          <p14:tracePt t="16657" x="1952625" y="1624013"/>
          <p14:tracePt t="16668" x="1952625" y="1639888"/>
          <p14:tracePt t="16701" x="1963738" y="1785938"/>
          <p14:tracePt t="16705" x="1974850" y="1801813"/>
          <p14:tracePt t="16736" x="2130425" y="1908175"/>
          <p14:tracePt t="16768" x="2409825" y="1947863"/>
          <p14:tracePt t="16801" x="2622550" y="1981200"/>
          <p14:tracePt t="16835" x="2678113" y="1981200"/>
          <p14:tracePt t="16868" x="2806700" y="1981200"/>
          <p14:tracePt t="16873" x="2833688" y="1981200"/>
          <p14:tracePt t="16901" x="2940050" y="1970088"/>
          <p14:tracePt t="16905" x="2973388" y="1970088"/>
          <p14:tracePt t="16934" x="3040063" y="1941513"/>
          <p14:tracePt t="16938" x="3057525" y="1941513"/>
          <p14:tracePt t="16971" x="3068638" y="1941513"/>
          <p14:tracePt t="17009" x="3079750" y="1930400"/>
          <p14:tracePt t="17035" x="3079750" y="1874838"/>
          <p14:tracePt t="17068" x="2895600" y="1741488"/>
          <p14:tracePt t="17072" x="2795588" y="1697038"/>
          <p14:tracePt t="17101" x="2627313" y="1662113"/>
          <p14:tracePt t="17105" x="2560638" y="1646238"/>
          <p14:tracePt t="17135" x="2281238" y="1628775"/>
          <p14:tracePt t="17139" x="2214563" y="1628775"/>
          <p14:tracePt t="17166" x="2070100" y="1628775"/>
          <p14:tracePt t="17170" x="2041525" y="1628775"/>
          <p14:tracePt t="17200" x="1912938" y="1628775"/>
          <p14:tracePt t="17233" x="1701800" y="1628775"/>
          <p14:tracePt t="17266" x="1444625" y="1639888"/>
          <p14:tracePt t="17299" x="1204913" y="1690688"/>
          <p14:tracePt t="17304" x="1160463" y="1690688"/>
          <p14:tracePt t="17333" x="1116013" y="1708150"/>
          <p14:tracePt t="17368" x="1049338" y="1774825"/>
          <p14:tracePt t="17400" x="1049338" y="1808163"/>
          <p14:tracePt t="17433" x="1071563" y="1908175"/>
          <p14:tracePt t="17466" x="1282700" y="1970088"/>
          <p14:tracePt t="17500" x="1628775" y="2025650"/>
          <p14:tracePt t="17533" x="1930400" y="2058988"/>
          <p14:tracePt t="17536" x="1997075" y="2058988"/>
          <p14:tracePt t="17566" x="2298700" y="2058988"/>
          <p14:tracePt t="17569" x="2449513" y="2058988"/>
          <p14:tracePt t="17600" x="3017838" y="2058988"/>
          <p14:tracePt t="17634" x="3319463" y="2014538"/>
          <p14:tracePt t="17640" x="3386138" y="2014538"/>
          <p14:tracePt t="17668" x="3536950" y="1952625"/>
          <p14:tracePt t="17701" x="3603625" y="1897063"/>
          <p14:tracePt t="17705" x="3621088" y="1885950"/>
          <p14:tracePt t="17735" x="3659188" y="1858963"/>
          <p14:tracePt t="17740" x="3670300" y="1858963"/>
          <p14:tracePt t="17768" x="3670300" y="1763713"/>
          <p14:tracePt t="17801" x="3603625" y="1651000"/>
          <p14:tracePt t="17835" x="3521075" y="1612900"/>
          <p14:tracePt t="17841" x="3459163" y="1595438"/>
          <p14:tracePt t="17868" x="3279775" y="1595438"/>
          <p14:tracePt t="17873" x="3230563" y="1595438"/>
          <p14:tracePt t="17901" x="2951163" y="1579563"/>
          <p14:tracePt t="17905" x="2795588" y="1557338"/>
          <p14:tracePt t="17937" x="2052638" y="1557338"/>
          <p14:tracePt t="17968" x="1568450" y="1557338"/>
          <p14:tracePt t="18001" x="1439863" y="1579563"/>
          <p14:tracePt t="18034" x="1355725" y="1635125"/>
          <p14:tracePt t="18068" x="1304925" y="1662113"/>
          <p14:tracePt t="18101" x="1277938" y="1685925"/>
          <p14:tracePt t="18137" x="1338263" y="1841500"/>
          <p14:tracePt t="18168" x="1462088" y="1914525"/>
          <p14:tracePt t="18201" x="1679575" y="2014538"/>
          <p14:tracePt t="18235" x="1908175" y="2047875"/>
          <p14:tracePt t="18267" x="2232025" y="2081213"/>
          <p14:tracePt t="18272" x="2320925" y="2081213"/>
          <p14:tracePt t="18301" x="2527300" y="2081213"/>
          <p14:tracePt t="18305" x="2649538" y="2081213"/>
          <p14:tracePt t="18334" x="3157538" y="2081213"/>
          <p14:tracePt t="18338" x="3363913" y="2081213"/>
          <p14:tracePt t="18368" x="3749675" y="2076450"/>
          <p14:tracePt t="18401" x="3776663" y="2058988"/>
          <p14:tracePt t="18449" x="3776663" y="2047875"/>
          <p14:tracePt t="18468" x="3776663" y="2036763"/>
          <p14:tracePt t="18501" x="3776663" y="1925638"/>
          <p14:tracePt t="18507" x="3776663" y="1908175"/>
          <p14:tracePt t="18534" x="3705225" y="1824038"/>
          <p14:tracePt t="18538" x="3659188" y="1774825"/>
          <p14:tracePt t="18568" x="3408363" y="1617663"/>
          <p14:tracePt t="18601" x="3186113" y="1517650"/>
          <p14:tracePt t="18634" x="2928938" y="1495425"/>
          <p14:tracePt t="18667" x="2533650" y="1495425"/>
          <p14:tracePt t="18673" x="2409825" y="1495425"/>
          <p14:tracePt t="18699" x="2019300" y="1495425"/>
          <p14:tracePt t="18733" x="1533525" y="1495425"/>
          <p14:tracePt t="18736" x="1444625" y="1495425"/>
          <p14:tracePt t="18766" x="1238250" y="1495425"/>
          <p14:tracePt t="18768" x="1211263" y="1495425"/>
          <p14:tracePt t="18799" x="1154113" y="1495425"/>
          <p14:tracePt t="18833" x="1131888" y="1495425"/>
          <p14:tracePt t="18866" x="1060450" y="1517650"/>
          <p14:tracePt t="18900" x="1049338" y="1573213"/>
          <p14:tracePt t="18904" x="1049338" y="1584325"/>
          <p14:tracePt t="18933" x="1049338" y="1635125"/>
          <p14:tracePt t="18936" x="1049338" y="1651000"/>
          <p14:tracePt t="18966" x="1120775" y="1712913"/>
          <p14:tracePt t="18968" x="1131888" y="1724025"/>
          <p14:tracePt t="18999" x="1289050" y="1752600"/>
          <p14:tracePt t="19032" x="1522413" y="1801813"/>
          <p14:tracePt t="19066" x="1774825" y="1819275"/>
          <p14:tracePt t="19100" x="2085975" y="1819275"/>
          <p14:tracePt t="19103" x="2181225" y="1819275"/>
          <p14:tracePt t="19133" x="2343150" y="1819275"/>
          <p14:tracePt t="19135" x="2387600" y="1819275"/>
          <p14:tracePt t="19166" x="2460625" y="1819275"/>
          <p14:tracePt t="19168" x="2471738" y="1819275"/>
          <p14:tracePt t="19200" x="2516188" y="1819275"/>
          <p14:tracePt t="19233" x="2555875" y="1812925"/>
          <p14:tracePt t="19266" x="2578100" y="1801813"/>
          <p14:tracePt t="19300" x="2605088" y="1801813"/>
          <p14:tracePt t="19344" x="2616200" y="1790700"/>
          <p14:tracePt t="19366" x="2616200" y="1774825"/>
          <p14:tracePt t="19369" x="2616200" y="1763713"/>
          <p14:tracePt t="19401" x="2611438" y="1668463"/>
          <p14:tracePt t="19434" x="2409825" y="1568450"/>
          <p14:tracePt t="19468" x="2136775" y="1535113"/>
          <p14:tracePt t="19501" x="1863725" y="1535113"/>
          <p14:tracePt t="19534" x="1695450" y="1535113"/>
          <p14:tracePt t="19568" x="1562100" y="1535113"/>
          <p14:tracePt t="19573" x="1544638" y="1535113"/>
          <p14:tracePt t="19599" x="1462088" y="1535113"/>
          <p14:tracePt t="19603" x="1417638" y="1535113"/>
          <p14:tracePt t="19633" x="1377950" y="1539875"/>
          <p14:tracePt t="19635" x="1349375" y="1557338"/>
          <p14:tracePt t="19666" x="1322388" y="1573213"/>
          <p14:tracePt t="19700" x="1277938" y="1601788"/>
          <p14:tracePt t="19733" x="1277938" y="1668463"/>
          <p14:tracePt t="19766" x="1384300" y="1812925"/>
          <p14:tracePt t="19799" x="1557338" y="1858963"/>
          <p14:tracePt t="19833" x="1779588" y="1908175"/>
          <p14:tracePt t="19835" x="1830388" y="1925638"/>
          <p14:tracePt t="19866" x="2063750" y="1981200"/>
          <p14:tracePt t="19869" x="2130425" y="1997075"/>
          <p14:tracePt t="19900" x="2582863" y="1997075"/>
          <p14:tracePt t="19933" x="3095625" y="1997075"/>
          <p14:tracePt t="19966" x="3152775" y="1974850"/>
          <p14:tracePt t="20001" x="3168650" y="1974850"/>
          <p14:tracePt t="20005" x="3179763" y="1958975"/>
          <p14:tracePt t="20036" x="3208338" y="1958975"/>
          <p14:tracePt t="20068" x="3246438" y="1947863"/>
          <p14:tracePt t="20101" x="3268663" y="1897063"/>
          <p14:tracePt t="20134" x="3268663" y="1812925"/>
          <p14:tracePt t="20167" x="3208338" y="1674813"/>
          <p14:tracePt t="20172" x="3179763" y="1646238"/>
          <p14:tracePt t="20201" x="3068638" y="1562100"/>
          <p14:tracePt t="20205" x="3040063" y="1562100"/>
          <p14:tracePt t="20234" x="2984500" y="1524000"/>
          <p14:tracePt t="20238" x="2940050" y="1524000"/>
          <p14:tracePt t="20268" x="2705100" y="1524000"/>
          <p14:tracePt t="20301" x="2416175" y="1524000"/>
          <p14:tracePt t="20334" x="1901825" y="1524000"/>
          <p14:tracePt t="20340" x="1779588" y="1524000"/>
          <p14:tracePt t="20368" x="1568450" y="1535113"/>
          <p14:tracePt t="20437" x="1550988" y="1546225"/>
          <p14:tracePt t="20468" x="1550988" y="1557338"/>
          <p14:tracePt t="20485" x="1550988" y="1568450"/>
          <p14:tracePt t="20501" x="1550988" y="1584325"/>
          <p14:tracePt t="20534" x="1550988" y="1606550"/>
          <p14:tracePt t="20723" x="1550988" y="1624013"/>
          <p14:tracePt t="20724" x="0" y="0"/>
        </p14:tracePtLst>
        <p14:tracePtLst>
          <p14:tracePt t="22626" x="6594475" y="2489200"/>
          <p14:tracePt t="22649" x="6594475" y="2511425"/>
          <p14:tracePt t="22668" x="6594475" y="2549525"/>
          <p14:tracePt t="22701" x="6656388" y="2651125"/>
          <p14:tracePt t="22706" x="6683375" y="2684463"/>
          <p14:tracePt t="22735" x="6834188" y="2784475"/>
          <p14:tracePt t="22738" x="6900863" y="2801938"/>
          <p14:tracePt t="22770" x="7242175" y="2895600"/>
          <p14:tracePt t="22801" x="7419975" y="2913063"/>
          <p14:tracePt t="22836" x="7437438" y="2913063"/>
          <p14:tracePt t="22868" x="7486650" y="2928938"/>
          <p14:tracePt t="22872" x="7497763" y="2940050"/>
          <p14:tracePt t="22901" x="7553325" y="2940050"/>
          <p14:tracePt t="22905" x="7599363" y="2968625"/>
          <p14:tracePt t="22934" x="7754938" y="3090863"/>
          <p14:tracePt t="22940" x="7805738" y="3108325"/>
          <p14:tracePt t="22945" x="7877175" y="3163888"/>
          <p14:tracePt t="22969" x="8056563" y="3230563"/>
          <p14:tracePt t="23001" x="8229600" y="3297238"/>
          <p14:tracePt t="23035" x="8391525" y="3325813"/>
          <p14:tracePt t="23040" x="8402638" y="3325813"/>
          <p14:tracePt t="23068" x="8485188" y="3325813"/>
          <p14:tracePt t="23101" x="8586788" y="3325813"/>
          <p14:tracePt t="23106" x="8613775" y="3325813"/>
          <p14:tracePt t="23135" x="8720138" y="3281363"/>
          <p14:tracePt t="23139" x="8782050" y="3203575"/>
          <p14:tracePt t="23166" x="8809038" y="3097213"/>
          <p14:tracePt t="23168" x="8864600" y="3024188"/>
          <p14:tracePt t="23200" x="8864600" y="2851150"/>
          <p14:tracePt t="23233" x="8909050" y="2651125"/>
          <p14:tracePt t="23266" x="8909050" y="2555875"/>
          <p14:tracePt t="23300" x="8826500" y="2398713"/>
          <p14:tracePt t="23305" x="8770938" y="2320925"/>
          <p14:tracePt t="23335" x="8597900" y="2214563"/>
          <p14:tracePt t="23338" x="8564563" y="2187575"/>
          <p14:tracePt t="23368" x="8285163" y="2081213"/>
          <p14:tracePt t="23401" x="8045450" y="2065338"/>
          <p14:tracePt t="23436" x="7626350" y="1963738"/>
          <p14:tracePt t="23441" x="7504113" y="1941513"/>
          <p14:tracePt t="23468" x="7331075" y="1903413"/>
          <p14:tracePt t="23501" x="7264400" y="1846263"/>
          <p14:tracePt t="23506" x="7253288" y="1835150"/>
          <p14:tracePt t="23536" x="7091363" y="1708150"/>
          <p14:tracePt t="23568" x="6951663" y="1628775"/>
          <p14:tracePt t="23601" x="6700838" y="1579563"/>
          <p14:tracePt t="23635" x="6488113" y="1579563"/>
          <p14:tracePt t="23667" x="6237288" y="1579563"/>
          <p14:tracePt t="23672" x="6186488" y="1579563"/>
          <p14:tracePt t="23701" x="6064250" y="1590675"/>
          <p14:tracePt t="23705" x="6013450" y="1606550"/>
          <p14:tracePt t="23735" x="5942013" y="1635125"/>
          <p14:tracePt t="23738" x="5930900" y="1646238"/>
          <p14:tracePt t="23768" x="5853113" y="1824038"/>
          <p14:tracePt t="23799" x="5818188" y="2054225"/>
          <p14:tracePt t="23833" x="5846763" y="2209800"/>
          <p14:tracePt t="23865" x="5975350" y="2338388"/>
          <p14:tracePt t="23900" x="6024563" y="2365375"/>
          <p14:tracePt t="24087" x="6042025" y="2365375"/>
          <p14:tracePt t="24088" x="0" y="0"/>
        </p14:tracePtLst>
        <p14:tracePtLst>
          <p14:tracePt t="25473" x="708025" y="2387600"/>
          <p14:tracePt t="25566" x="747713" y="2387600"/>
          <p14:tracePt t="25575" x="758825" y="2393950"/>
          <p14:tracePt t="25601" x="769938" y="2393950"/>
          <p14:tracePt t="25634" x="842963" y="2411413"/>
          <p14:tracePt t="25640" x="887413" y="2411413"/>
          <p14:tracePt t="25668" x="936625" y="2411413"/>
          <p14:tracePt t="25701" x="954088" y="2411413"/>
          <p14:tracePt t="26139" x="0" y="0"/>
        </p14:tracePtLst>
        <p14:tracePtLst>
          <p14:tracePt t="26757" x="1739900" y="2455863"/>
          <p14:tracePt t="26782" x="1752600" y="2455863"/>
          <p14:tracePt t="26797" x="1763713" y="2455863"/>
          <p14:tracePt t="26804" x="1808163" y="2460625"/>
          <p14:tracePt t="26834" x="1879600" y="2478088"/>
          <p14:tracePt t="26839" x="1908175" y="2478088"/>
          <p14:tracePt t="26868" x="2187575" y="2533650"/>
          <p14:tracePt t="26901" x="2354263" y="2533650"/>
          <p14:tracePt t="26935" x="2454275" y="2533650"/>
          <p14:tracePt t="26968" x="2509838" y="2533650"/>
          <p14:tracePt t="26973" x="2538413" y="2549525"/>
          <p14:tracePt t="27002" x="2566988" y="2549525"/>
          <p14:tracePt t="27054" x="2555875" y="2527300"/>
          <p14:tracePt t="27068" x="2555875" y="2511425"/>
          <p14:tracePt t="27102" x="2505075" y="2500313"/>
          <p14:tracePt t="27134" x="2365375" y="2482850"/>
          <p14:tracePt t="27168" x="2214563" y="2482850"/>
          <p14:tracePt t="27173" x="2187575" y="2482850"/>
          <p14:tracePt t="27201" x="2114550" y="2438400"/>
          <p14:tracePt t="27205" x="2103438" y="2438400"/>
          <p14:tracePt t="27389" x="2092325" y="2438400"/>
          <p14:tracePt t="27398" x="2114550" y="2449513"/>
          <p14:tracePt t="27407" x="2143125" y="2449513"/>
          <p14:tracePt t="27434" x="2192338" y="2460625"/>
          <p14:tracePt t="27438" x="2209800" y="2460625"/>
          <p14:tracePt t="27468" x="2259013" y="2460625"/>
          <p14:tracePt t="27599" x="2236788" y="2455863"/>
          <p14:tracePt t="27606" x="2225675" y="2455863"/>
          <p14:tracePt t="27635" x="2214563" y="2455863"/>
          <p14:tracePt t="27668" x="2187575" y="2455863"/>
          <p14:tracePt t="27965" x="2192338" y="2460625"/>
          <p14:tracePt t="28237" x="2187575" y="2455863"/>
          <p14:tracePt t="28269" x="2176463" y="2455863"/>
          <p14:tracePt t="28285" x="2159000" y="2444750"/>
          <p14:tracePt t="28301" x="2108200" y="2444750"/>
          <p14:tracePt t="28335" x="1997075" y="2444750"/>
          <p14:tracePt t="28341" x="1981200" y="2444750"/>
          <p14:tracePt t="28445" x="1981200" y="2449513"/>
          <p14:tracePt t="28461" x="2003425" y="2460625"/>
          <p14:tracePt t="28469" x="2030413" y="2460625"/>
          <p14:tracePt t="28501" x="2303463" y="2482850"/>
          <p14:tracePt t="28535" x="2498725" y="2482850"/>
          <p14:tracePt t="28541" x="2516188" y="2482850"/>
          <p14:tracePt t="28625" x="2544763" y="2511425"/>
          <p14:tracePt t="28633" x="2555875" y="2522538"/>
          <p14:tracePt t="28657" x="2549525" y="2516188"/>
          <p14:tracePt t="28673" x="2538413" y="2516188"/>
          <p14:tracePt t="28701" x="2482850" y="2500313"/>
          <p14:tracePt t="28705" x="2438400" y="2500313"/>
          <p14:tracePt t="28737" x="2287588" y="2500313"/>
          <p14:tracePt t="28768" x="2265363" y="2500313"/>
          <p14:tracePt t="28865" x="2281238" y="2500313"/>
          <p14:tracePt t="28873" x="2298700" y="2500313"/>
          <p14:tracePt t="28901" x="2476500" y="2527300"/>
          <p14:tracePt t="28905" x="2493963" y="2544763"/>
          <p14:tracePt t="28934" x="2516188" y="2544763"/>
          <p14:tracePt t="28969" x="2527300" y="2533650"/>
          <p14:tracePt t="29073" x="2509838" y="2533650"/>
          <p14:tracePt t="29081" x="2493963" y="2522538"/>
          <p14:tracePt t="29201" x="2454275" y="2522538"/>
          <p14:tracePt t="29209" x="2438400" y="2522538"/>
          <p14:tracePt t="29231" x="2398713" y="2522538"/>
          <p14:tracePt t="29232" x="0" y="0"/>
        </p14:tracePtLst>
        <p14:tracePtLst>
          <p14:tracePt t="34664" x="954088" y="3068638"/>
          <p14:tracePt t="34668" x="976313" y="3068638"/>
          <p14:tracePt t="34675" x="987425" y="3068638"/>
          <p14:tracePt t="34702" x="1009650" y="3074988"/>
          <p14:tracePt t="34707" x="1027113" y="3074988"/>
          <p14:tracePt t="34736" x="1076325" y="3090863"/>
          <p14:tracePt t="34768" x="1182688" y="3135313"/>
          <p14:tracePt t="34801" x="1384300" y="3186113"/>
          <p14:tracePt t="34834" x="1522413" y="3186113"/>
          <p14:tracePt t="34868" x="1557338" y="3186113"/>
          <p14:tracePt t="34900" x="1662113" y="3186113"/>
          <p14:tracePt t="34933" x="1797050" y="3186113"/>
          <p14:tracePt t="34936" x="1863725" y="3186113"/>
          <p14:tracePt t="34966" x="2008188" y="3186113"/>
          <p14:tracePt t="34969" x="2052638" y="3186113"/>
          <p14:tracePt t="34999" x="2187575" y="3175000"/>
          <p14:tracePt t="35035" x="2325688" y="3159125"/>
          <p14:tracePt t="35068" x="2454275" y="3130550"/>
          <p14:tracePt t="35072" x="2505075" y="3130550"/>
          <p14:tracePt t="35101" x="2555875" y="3130550"/>
          <p14:tracePt t="35106" x="2571750" y="3130550"/>
          <p14:tracePt t="35134" x="2622550" y="3130550"/>
          <p14:tracePt t="35138" x="2633663" y="3130550"/>
          <p14:tracePt t="35169" x="2700338" y="3130550"/>
          <p14:tracePt t="35201" x="2784475" y="3130550"/>
          <p14:tracePt t="35234" x="2867025" y="3130550"/>
          <p14:tracePt t="35268" x="2951163" y="3119438"/>
          <p14:tracePt t="35272" x="2962275" y="3119438"/>
          <p14:tracePt t="35489" x="2957513" y="3119438"/>
          <p14:tracePt t="35498" x="2911475" y="3101975"/>
          <p14:tracePt t="35506" x="2900363" y="3101975"/>
          <p14:tracePt t="35533" x="2660650" y="3068638"/>
          <p14:tracePt t="35535" x="2589213" y="3052763"/>
          <p14:tracePt t="35566" x="2427288" y="3052763"/>
          <p14:tracePt t="35568" x="2398713" y="3035300"/>
          <p14:tracePt t="35599" x="2314575" y="3035300"/>
          <p14:tracePt t="35635" x="2254250" y="3035300"/>
          <p14:tracePt t="35640" x="2236788" y="3035300"/>
          <p14:tracePt t="35668" x="2119313" y="3035300"/>
          <p14:tracePt t="35673" x="2052638" y="3046413"/>
          <p14:tracePt t="35701" x="1997075" y="3046413"/>
          <p14:tracePt t="35705" x="1985963" y="3046413"/>
          <p14:tracePt t="36623" x="0" y="0"/>
        </p14:tracePtLst>
        <p14:tracePtLst>
          <p14:tracePt t="42152" x="1093788" y="3308350"/>
          <p14:tracePt t="42225" x="1082675" y="3308350"/>
          <p14:tracePt t="42256" x="1054100" y="3308350"/>
          <p14:tracePt t="42264" x="1042988" y="3308350"/>
          <p14:tracePt t="42273" x="1009650" y="3330575"/>
          <p14:tracePt t="42301" x="987425" y="3359150"/>
          <p14:tracePt t="42306" x="976313" y="3370263"/>
          <p14:tracePt t="42334" x="958850" y="3381375"/>
          <p14:tracePt t="42337" x="958850" y="3392488"/>
          <p14:tracePt t="42368" x="958850" y="3421063"/>
          <p14:tracePt t="42401" x="1054100" y="3503613"/>
          <p14:tracePt t="42435" x="1171575" y="3560763"/>
          <p14:tracePt t="42468" x="1271588" y="3594100"/>
          <p14:tracePt t="42473" x="1289050" y="3594100"/>
          <p14:tracePt t="42502" x="1300163" y="3594100"/>
          <p14:tracePt t="42507" x="1327150" y="3594100"/>
          <p14:tracePt t="42534" x="1366838" y="3594100"/>
          <p14:tracePt t="42568" x="1417638" y="3594100"/>
          <p14:tracePt t="42601" x="1550988" y="3594100"/>
          <p14:tracePt t="42609" x="1617663" y="3594100"/>
          <p14:tracePt t="42634" x="1779588" y="3594100"/>
          <p14:tracePt t="42668" x="2025650" y="3582988"/>
          <p14:tracePt t="42673" x="2074863" y="3582988"/>
          <p14:tracePt t="42702" x="2125663" y="3582988"/>
          <p14:tracePt t="42707" x="2170113" y="3582988"/>
          <p14:tracePt t="42734" x="2209800" y="3582988"/>
          <p14:tracePt t="42738" x="2236788" y="3582988"/>
          <p14:tracePt t="42768" x="2427288" y="3582988"/>
          <p14:tracePt t="42801" x="2633663" y="3582988"/>
          <p14:tracePt t="42834" x="2740025" y="3582988"/>
          <p14:tracePt t="42868" x="2773363" y="3582988"/>
          <p14:tracePt t="42904" x="2800350" y="3582988"/>
          <p14:tracePt t="42935" x="2851150" y="3582988"/>
          <p14:tracePt t="42968" x="2906713" y="3582988"/>
          <p14:tracePt t="43002" x="3006725" y="3582988"/>
          <p14:tracePt t="43034" x="3141663" y="3594100"/>
          <p14:tracePt t="43068" x="3179763" y="3632200"/>
          <p14:tracePt t="43136" x="3190875" y="3643313"/>
          <p14:tracePt t="43344" x="3186113" y="3643313"/>
          <p14:tracePt t="43361" x="3168650" y="3638550"/>
          <p14:tracePt t="43368" x="3157538" y="3638550"/>
          <p14:tracePt t="43400" x="3006725" y="3638550"/>
          <p14:tracePt t="43433" x="2740025" y="3638550"/>
          <p14:tracePt t="43466" x="2560638" y="3605213"/>
          <p14:tracePt t="43502" x="2460625" y="3587750"/>
          <p14:tracePt t="43505" x="2443163" y="3587750"/>
          <p14:tracePt t="43535" x="2432050" y="3587750"/>
          <p14:tracePt t="43538" x="2387600" y="3587750"/>
          <p14:tracePt t="43568" x="2376488" y="3587750"/>
          <p14:tracePt t="43601" x="2365375" y="3576638"/>
          <p14:tracePt t="43891" x="0" y="0"/>
        </p14:tracePtLst>
        <p14:tracePtLst>
          <p14:tracePt t="44717" x="1277938" y="3783013"/>
          <p14:tracePt t="44740" x="1277938" y="3800475"/>
          <p14:tracePt t="44757" x="1300163" y="3800475"/>
          <p14:tracePt t="44768" x="1311275" y="3800475"/>
          <p14:tracePt t="44799" x="1377950" y="3822700"/>
          <p14:tracePt t="44834" x="1489075" y="3822700"/>
          <p14:tracePt t="44836" x="1522413" y="3838575"/>
          <p14:tracePt t="44866" x="1628775" y="3838575"/>
          <p14:tracePt t="44869" x="1657350" y="3838575"/>
          <p14:tracePt t="44900" x="1735138" y="3838575"/>
          <p14:tracePt t="44936" x="1763713" y="3849688"/>
          <p14:tracePt t="45029" x="1774825" y="3849688"/>
          <p14:tracePt t="45037" x="1768475" y="3827463"/>
          <p14:tracePt t="45068" x="1690688" y="3727450"/>
          <p14:tracePt t="45103" x="1639888" y="3676650"/>
          <p14:tracePt t="45110" x="1624013" y="3660775"/>
          <p14:tracePt t="45132" x="1568450" y="3632200"/>
          <p14:tracePt t="45165" x="1517650" y="3582988"/>
          <p14:tracePt t="45199" x="1406525" y="3527425"/>
          <p14:tracePt t="45234" x="1322388" y="3509963"/>
          <p14:tracePt t="45238" x="1304925" y="3509963"/>
          <p14:tracePt t="45268" x="1193800" y="3509963"/>
          <p14:tracePt t="45301" x="1143000" y="3509963"/>
          <p14:tracePt t="45334" x="1116013" y="3509963"/>
          <p14:tracePt t="45368" x="1071563" y="3549650"/>
          <p14:tracePt t="45399" x="1060450" y="3576638"/>
          <p14:tracePt t="45433" x="1060450" y="3643313"/>
          <p14:tracePt t="45436" x="1060450" y="3654425"/>
          <p14:tracePt t="45466" x="1109663" y="3727450"/>
          <p14:tracePt t="45469" x="1120775" y="3738563"/>
          <p14:tracePt t="45500" x="1204913" y="3783013"/>
          <p14:tracePt t="45534" x="1384300" y="3844925"/>
          <p14:tracePt t="45568" x="1444625" y="3860800"/>
          <p14:tracePt t="45572" x="1489075" y="3860800"/>
          <p14:tracePt t="45602" x="1612900" y="3860800"/>
          <p14:tracePt t="45606" x="1701800" y="3860800"/>
          <p14:tracePt t="45634" x="1790700" y="3860800"/>
          <p14:tracePt t="45638" x="1819275" y="3860800"/>
          <p14:tracePt t="45668" x="1830388" y="3860800"/>
          <p14:tracePt t="45703" x="1908175" y="3783013"/>
          <p14:tracePt t="45735" x="1930400" y="3705225"/>
          <p14:tracePt t="45768" x="1924050" y="3676650"/>
          <p14:tracePt t="45801" x="1897063" y="3638550"/>
          <p14:tracePt t="45835" x="1857375" y="3621088"/>
          <p14:tracePt t="45838" x="1846263" y="3621088"/>
          <p14:tracePt t="45868" x="1763713" y="3609975"/>
          <p14:tracePt t="45902" x="1752600" y="3609975"/>
          <p14:tracePt t="46579" x="0" y="0"/>
        </p14:tracePtLst>
        <p14:tracePtLst>
          <p14:tracePt t="50134" x="725488" y="1679575"/>
          <p14:tracePt t="50172" x="725488" y="1690688"/>
          <p14:tracePt t="50189" x="736600" y="1701800"/>
          <p14:tracePt t="50204" x="736600" y="1712913"/>
          <p14:tracePt t="50235" x="798513" y="1801813"/>
          <p14:tracePt t="50238" x="814388" y="1819275"/>
          <p14:tracePt t="50268" x="914400" y="1936750"/>
          <p14:tracePt t="50301" x="969963" y="1963738"/>
          <p14:tracePt t="50335" x="1087438" y="1992313"/>
          <p14:tracePt t="50368" x="1200150" y="1992313"/>
          <p14:tracePt t="50373" x="1233488" y="2008188"/>
          <p14:tracePt t="50401" x="1439863" y="2043113"/>
          <p14:tracePt t="50405" x="1528763" y="2043113"/>
          <p14:tracePt t="50435" x="1712913" y="2058988"/>
          <p14:tracePt t="50438" x="1763713" y="2058988"/>
          <p14:tracePt t="50468" x="2030413" y="2058988"/>
          <p14:tracePt t="50501" x="2243138" y="2058988"/>
          <p14:tracePt t="50509" x="2309813" y="2058988"/>
          <p14:tracePt t="50535" x="2432050" y="2076450"/>
          <p14:tracePt t="50568" x="2505075" y="2092325"/>
          <p14:tracePt t="50572" x="2549525" y="2092325"/>
          <p14:tracePt t="50601" x="2589213" y="2092325"/>
          <p14:tracePt t="50606" x="2600325" y="2092325"/>
          <p14:tracePt t="50634" x="2611438" y="2092325"/>
          <p14:tracePt t="50638" x="2638425" y="2092325"/>
          <p14:tracePt t="50668" x="2722563" y="2070100"/>
          <p14:tracePt t="50701" x="2762250" y="2043113"/>
          <p14:tracePt t="50735" x="2773363" y="2014538"/>
          <p14:tracePt t="50741" x="2773363" y="2003425"/>
          <p14:tracePt t="50768" x="2773363" y="1952625"/>
          <p14:tracePt t="50772" x="2773363" y="1925638"/>
          <p14:tracePt t="50801" x="2616200" y="1801813"/>
          <p14:tracePt t="50806" x="2566988" y="1785938"/>
          <p14:tracePt t="50834" x="2405063" y="1785938"/>
          <p14:tracePt t="50839" x="2314575" y="1768475"/>
          <p14:tracePt t="50868" x="1857375" y="1768475"/>
          <p14:tracePt t="50901" x="1344613" y="1746250"/>
          <p14:tracePt t="50934" x="1143000" y="1746250"/>
          <p14:tracePt t="50967" x="1076325" y="1763713"/>
          <p14:tracePt t="51002" x="1038225" y="1790700"/>
          <p14:tracePt t="51006" x="1038225" y="1801813"/>
          <p14:tracePt t="51035" x="1038225" y="1830388"/>
          <p14:tracePt t="51102" x="1049338" y="1863725"/>
          <p14:tracePt t="51109" x="1049338" y="1874838"/>
          <p14:tracePt t="51134" x="1071563" y="1914525"/>
          <p14:tracePt t="51164" x="1098550" y="1941513"/>
          <p14:tracePt t="51166" x="0" y="0"/>
        </p14:tracePtLst>
        <p14:tracePtLst>
          <p14:tracePt t="52372" x="831850" y="4044950"/>
          <p14:tracePt t="52397" x="842963" y="4044950"/>
          <p14:tracePt t="52414" x="854075" y="4044950"/>
          <p14:tracePt t="52434" x="865188" y="4044950"/>
          <p14:tracePt t="52438" x="881063" y="4044950"/>
          <p14:tracePt t="52468" x="976313" y="4044950"/>
          <p14:tracePt t="52501" x="1087438" y="4044950"/>
          <p14:tracePt t="52534" x="1171575" y="4044950"/>
          <p14:tracePt t="52540" x="1182688" y="4044950"/>
          <p14:tracePt t="52568" x="1282700" y="4044950"/>
          <p14:tracePt t="52572" x="1327150" y="4044950"/>
          <p14:tracePt t="52602" x="1466850" y="4044950"/>
          <p14:tracePt t="52606" x="1517650" y="4044950"/>
          <p14:tracePt t="52637" x="1601788" y="4056063"/>
          <p14:tracePt t="52817" x="1612900" y="4056063"/>
          <p14:tracePt t="52977" x="1612900" y="4051300"/>
          <p14:tracePt t="52993" x="1606550" y="4051300"/>
          <p14:tracePt t="53011" x="1595438" y="4051300"/>
          <p14:tracePt t="53035" x="1579563" y="4051300"/>
          <p14:tracePt t="53068" x="1557338" y="4067175"/>
          <p14:tracePt t="53072" x="1557338" y="4084638"/>
          <p14:tracePt t="53101" x="1557338" y="4106863"/>
          <p14:tracePt t="53105" x="1562100" y="4135438"/>
          <p14:tracePt t="53134" x="1617663" y="4162425"/>
          <p14:tracePt t="53138" x="1662113" y="4179888"/>
          <p14:tracePt t="53169" x="1746250" y="4179888"/>
          <p14:tracePt t="53201" x="1774825" y="4179888"/>
          <p14:tracePt t="53249" x="1785938" y="4179888"/>
          <p14:tracePt t="53268" x="1785938" y="4168775"/>
          <p14:tracePt t="53302" x="1801813" y="4073525"/>
          <p14:tracePt t="53307" x="1801813" y="4062413"/>
          <p14:tracePt t="53334" x="1801813" y="4044950"/>
          <p14:tracePt t="53368" x="1801813" y="4022725"/>
          <p14:tracePt t="53401" x="1801813" y="3940175"/>
          <p14:tracePt t="53434" x="1763713" y="3889375"/>
          <p14:tracePt t="53468" x="1684338" y="3871913"/>
          <p14:tracePt t="53472" x="1639888" y="3871913"/>
          <p14:tracePt t="53502" x="1477963" y="3856038"/>
          <p14:tracePt t="53505" x="1428750" y="3856038"/>
          <p14:tracePt t="53534" x="1338263" y="3856038"/>
          <p14:tracePt t="53568" x="1300163" y="3867150"/>
          <p14:tracePt t="53604" x="1271588" y="3951288"/>
          <p14:tracePt t="53634" x="1238250" y="4079875"/>
          <p14:tracePt t="53668" x="1238250" y="4179888"/>
          <p14:tracePt t="53672" x="1238250" y="4191000"/>
          <p14:tracePt t="53702" x="1238250" y="4275138"/>
          <p14:tracePt t="53707" x="1277938" y="4291013"/>
          <p14:tracePt t="53734" x="1316038" y="4319588"/>
          <p14:tracePt t="53738" x="1333500" y="4319588"/>
          <p14:tracePt t="53769" x="1400175" y="4341813"/>
          <p14:tracePt t="53802" x="1528763" y="4368800"/>
          <p14:tracePt t="53835" x="1646238" y="4368800"/>
          <p14:tracePt t="53868" x="1679575" y="4368800"/>
          <p14:tracePt t="53902" x="1735138" y="4368800"/>
          <p14:tracePt t="53905" x="1752600" y="4364038"/>
          <p14:tracePt t="53935" x="1763713" y="4352925"/>
          <p14:tracePt t="53938" x="1790700" y="4324350"/>
          <p14:tracePt t="53969" x="1846263" y="4206875"/>
          <p14:tracePt t="54001" x="1846263" y="4033838"/>
          <p14:tracePt t="54034" x="1835150" y="3933825"/>
          <p14:tracePt t="54068" x="1812925" y="3895725"/>
          <p14:tracePt t="54074" x="1801813" y="3883025"/>
          <p14:tracePt t="54102" x="1695450" y="3867150"/>
          <p14:tracePt t="54105" x="1646238" y="3849688"/>
          <p14:tracePt t="54134" x="1500188" y="3833813"/>
          <p14:tracePt t="54138" x="1433513" y="3833813"/>
          <p14:tracePt t="54168" x="1316038" y="3833813"/>
          <p14:tracePt t="54201" x="1222375" y="3833813"/>
          <p14:tracePt t="54234" x="1182688" y="3838575"/>
          <p14:tracePt t="54268" x="1171575" y="3951288"/>
          <p14:tracePt t="54274" x="1171575" y="3978275"/>
          <p14:tracePt t="54301" x="1171575" y="4084638"/>
          <p14:tracePt t="54305" x="1171575" y="4113213"/>
          <p14:tracePt t="54334" x="1227138" y="4202113"/>
          <p14:tracePt t="54338" x="1277938" y="4202113"/>
          <p14:tracePt t="54369" x="1360488" y="4217988"/>
          <p14:tracePt t="54401" x="1439863" y="4246563"/>
          <p14:tracePt t="54434" x="1489075" y="4246563"/>
          <p14:tracePt t="54469" x="1557338" y="4246563"/>
          <p14:tracePt t="54474" x="1568450" y="4240213"/>
          <p14:tracePt t="54501" x="1639888" y="4168775"/>
          <p14:tracePt t="54506" x="1651000" y="4157663"/>
          <p14:tracePt t="54534" x="1724025" y="4102100"/>
          <p14:tracePt t="54538" x="1752600" y="4073525"/>
          <p14:tracePt t="54570" x="1808163" y="4000500"/>
          <p14:tracePt t="54602" x="1808163" y="3833813"/>
          <p14:tracePt t="54634" x="1774825" y="3676650"/>
          <p14:tracePt t="54668" x="1701800" y="3621088"/>
          <p14:tracePt t="54701" x="1606550" y="3605213"/>
          <p14:tracePt t="54706" x="1557338" y="3605213"/>
          <p14:tracePt t="54735" x="1433513" y="3605213"/>
          <p14:tracePt t="54738" x="1417638" y="3605213"/>
          <p14:tracePt t="54769" x="1289050" y="3660775"/>
          <p14:tracePt t="54801" x="1222375" y="3711575"/>
          <p14:tracePt t="54835" x="1211263" y="3794125"/>
          <p14:tracePt t="54869" x="1165225" y="3895725"/>
          <p14:tracePt t="54901" x="1165225" y="3978275"/>
          <p14:tracePt t="54905" x="1177925" y="4029075"/>
          <p14:tracePt t="54934" x="1227138" y="4079875"/>
          <p14:tracePt t="54938" x="1255713" y="4095750"/>
          <p14:tracePt t="54968" x="1338263" y="4151313"/>
          <p14:tracePt t="55001" x="1439863" y="4179888"/>
          <p14:tracePt t="55035" x="1462088" y="4179888"/>
          <p14:tracePt t="55069" x="1517650" y="4179888"/>
          <p14:tracePt t="55073" x="1562100" y="4179888"/>
          <p14:tracePt t="55101" x="1612900" y="4179888"/>
          <p14:tracePt t="55105" x="1639888" y="4179888"/>
          <p14:tracePt t="55135" x="1662113" y="4173538"/>
          <p14:tracePt t="55139" x="1690688" y="4146550"/>
          <p14:tracePt t="55168" x="1717675" y="4129088"/>
          <p14:tracePt t="55201" x="1757363" y="4090988"/>
          <p14:tracePt t="55235" x="1757363" y="3956050"/>
          <p14:tracePt t="55242" x="1757363" y="3929063"/>
          <p14:tracePt t="55268" x="1757363" y="3856038"/>
          <p14:tracePt t="55302" x="1757363" y="3844925"/>
          <p14:tracePt t="55337" x="1739900" y="3789363"/>
          <p14:tracePt t="55369" x="1606550" y="3760788"/>
          <p14:tracePt t="55401" x="1506538" y="3760788"/>
          <p14:tracePt t="55436" x="1439863" y="3767138"/>
          <p14:tracePt t="55468" x="1428750" y="3783013"/>
          <p14:tracePt t="55472" x="1411288" y="3783013"/>
          <p14:tracePt t="55501" x="1389063" y="3794125"/>
          <p14:tracePt t="55505" x="1373188" y="3805238"/>
          <p14:tracePt t="55535" x="1373188" y="3816350"/>
          <p14:tracePt t="55538" x="1373188" y="3833813"/>
          <p14:tracePt t="55987" x="0" y="0"/>
        </p14:tracePtLst>
        <p14:tracePtLst>
          <p14:tracePt t="62750" x="1204913" y="4391025"/>
          <p14:tracePt t="62789" x="1177925" y="4391025"/>
          <p14:tracePt t="62797" x="1160463" y="4391025"/>
          <p14:tracePt t="62883" x="1131888" y="4397375"/>
          <p14:tracePt t="62892" x="1120775" y="4397375"/>
          <p14:tracePt t="62899" x="1093788" y="4413250"/>
          <p14:tracePt t="62933" x="1065213" y="4452938"/>
          <p14:tracePt t="62969" x="1054100" y="4481513"/>
          <p14:tracePt t="63001" x="1016000" y="4530725"/>
          <p14:tracePt t="63034" x="1016000" y="4603750"/>
          <p14:tracePt t="63040" x="1016000" y="4614863"/>
          <p14:tracePt t="63068" x="1016000" y="4637088"/>
          <p14:tracePt t="63099" x="1016000" y="4654550"/>
          <p14:tracePt t="63133" x="1020763" y="4703763"/>
          <p14:tracePt t="63167" x="1104900" y="4759325"/>
          <p14:tracePt t="63200" x="1131888" y="4781550"/>
          <p14:tracePt t="63233" x="1182688" y="4827588"/>
          <p14:tracePt t="63268" x="1249363" y="4854575"/>
          <p14:tracePt t="63301" x="1277938" y="4854575"/>
          <p14:tracePt t="63337" x="1316038" y="4876800"/>
          <p14:tracePt t="63367" x="1355725" y="4905375"/>
          <p14:tracePt t="63372" x="1389063" y="4921250"/>
          <p14:tracePt t="63401" x="1400175" y="4921250"/>
          <p14:tracePt t="63405" x="1428750" y="4921250"/>
          <p14:tracePt t="63437" x="1489075" y="4932363"/>
          <p14:tracePt t="63468" x="1628775" y="4932363"/>
          <p14:tracePt t="63501" x="1763713" y="4932363"/>
          <p14:tracePt t="63535" x="1841500" y="4932363"/>
          <p14:tracePt t="63568" x="1912938" y="4932363"/>
          <p14:tracePt t="63572" x="1935163" y="4932363"/>
          <p14:tracePt t="63601" x="1992313" y="4921250"/>
          <p14:tracePt t="63605" x="2019300" y="4921250"/>
          <p14:tracePt t="63634" x="2030413" y="4921250"/>
          <p14:tracePt t="63668" x="2058988" y="4910138"/>
          <p14:tracePt t="63701" x="2187575" y="4814888"/>
          <p14:tracePt t="63736" x="2254250" y="4714875"/>
          <p14:tracePt t="63768" x="2265363" y="4676775"/>
          <p14:tracePt t="63801" x="2265363" y="4637088"/>
          <p14:tracePt t="63807" x="2265363" y="4625975"/>
          <p14:tracePt t="63834" x="2254250" y="4537075"/>
          <p14:tracePt t="63838" x="2243138" y="4525963"/>
          <p14:tracePt t="63868" x="2143125" y="4452938"/>
          <p14:tracePt t="63901" x="2008188" y="4452938"/>
          <p14:tracePt t="63934" x="1830388" y="4419600"/>
          <p14:tracePt t="63968" x="1673225" y="4402138"/>
          <p14:tracePt t="63972" x="1628775" y="4402138"/>
          <p14:tracePt t="64001" x="1539875" y="4402138"/>
          <p14:tracePt t="64007" x="1495425" y="4402138"/>
          <p14:tracePt t="64034" x="1373188" y="4402138"/>
          <p14:tracePt t="64038" x="1322388" y="4402138"/>
          <p14:tracePt t="64069" x="1233488" y="4459288"/>
          <p14:tracePt t="64101" x="1193800" y="4481513"/>
          <p14:tracePt t="64135" x="1154113" y="4537075"/>
          <p14:tracePt t="64140" x="1154113" y="4548188"/>
          <p14:tracePt t="64168" x="1131888" y="4586288"/>
          <p14:tracePt t="64172" x="1131888" y="4597400"/>
          <p14:tracePt t="64203" x="1131888" y="4625975"/>
          <p14:tracePt t="64235" x="1131888" y="4676775"/>
          <p14:tracePt t="64238" x="1131888" y="4703763"/>
          <p14:tracePt t="64268" x="1171575" y="4803775"/>
          <p14:tracePt t="64302" x="1349375" y="4872038"/>
          <p14:tracePt t="64334" x="1473200" y="4905375"/>
          <p14:tracePt t="64368" x="1606550" y="4921250"/>
          <p14:tracePt t="64373" x="1635125" y="4921250"/>
          <p14:tracePt t="64401" x="1739900" y="4938713"/>
          <p14:tracePt t="64406" x="1768475" y="4938713"/>
          <p14:tracePt t="64434" x="1857375" y="4949825"/>
          <p14:tracePt t="64438" x="1868488" y="4949825"/>
          <p14:tracePt t="64468" x="1885950" y="4949825"/>
          <p14:tracePt t="64547" x="1897063" y="4949825"/>
          <p14:tracePt t="64596" x="1924050" y="4943475"/>
          <p14:tracePt t="64604" x="1935163" y="4943475"/>
          <p14:tracePt t="64635" x="1935163" y="4894263"/>
          <p14:tracePt t="64638" x="1935163" y="4865688"/>
          <p14:tracePt t="64668" x="1912938" y="4765675"/>
          <p14:tracePt t="64701" x="1801813" y="4710113"/>
          <p14:tracePt t="64735" x="1746250" y="4692650"/>
          <p14:tracePt t="64769" x="1735138" y="4692650"/>
          <p14:tracePt t="65449" x="1724025" y="4692650"/>
          <p14:tracePt t="65463" x="0" y="0"/>
        </p14:tracePtLst>
        <p14:tracePtLst>
          <p14:tracePt t="68127" x="8167688" y="2640013"/>
          <p14:tracePt t="68131" x="8185150" y="2651125"/>
          <p14:tracePt t="68147" x="8196263" y="2678113"/>
          <p14:tracePt t="68165" x="8278813" y="2717800"/>
          <p14:tracePt t="68199" x="8469313" y="2733675"/>
          <p14:tracePt t="68232" x="8631238" y="2673350"/>
          <p14:tracePt t="68236" x="8664575" y="2622550"/>
          <p14:tracePt t="68265" x="8680450" y="2500313"/>
          <p14:tracePt t="68268" x="8680450" y="2471738"/>
          <p14:tracePt t="68299" x="8680450" y="2232025"/>
          <p14:tracePt t="68332" x="8564563" y="2003425"/>
          <p14:tracePt t="68366" x="8356600" y="1903413"/>
          <p14:tracePt t="68399" x="8027988" y="1863725"/>
          <p14:tracePt t="68432" x="7621588" y="1808163"/>
          <p14:tracePt t="68435" x="7519988" y="1785938"/>
          <p14:tracePt t="68465" x="7264400" y="1752600"/>
          <p14:tracePt t="68468" x="7235825" y="1719263"/>
          <p14:tracePt t="68499" x="7180263" y="1617663"/>
          <p14:tracePt t="68532" x="7146925" y="1466850"/>
          <p14:tracePt t="68565" x="7113588" y="1344613"/>
          <p14:tracePt t="68599" x="7018338" y="1182688"/>
          <p14:tracePt t="68632" x="6900863" y="1127125"/>
          <p14:tracePt t="68635" x="6851650" y="1127125"/>
          <p14:tracePt t="68665" x="6750050" y="1116013"/>
          <p14:tracePt t="68668" x="6705600" y="1116013"/>
          <p14:tracePt t="68699" x="6561138" y="1204913"/>
          <p14:tracePt t="68732" x="6461125" y="1328738"/>
          <p14:tracePt t="68765" x="6388100" y="1428750"/>
          <p14:tracePt t="68799" x="6388100" y="1528763"/>
          <p14:tracePt t="68833" x="6399213" y="1719263"/>
          <p14:tracePt t="68835" x="6432550" y="1790700"/>
          <p14:tracePt t="68865" x="6532563" y="1914525"/>
          <p14:tracePt t="68867" x="6543675" y="1925638"/>
          <p14:tracePt t="68899" x="6605588" y="2014538"/>
          <p14:tracePt t="68932" x="6734175" y="2125663"/>
          <p14:tracePt t="68965" x="6934200" y="2260600"/>
          <p14:tracePt t="69001" x="7113588" y="2343150"/>
          <p14:tracePt t="69008" x="7146925" y="2360613"/>
          <p14:tracePt t="69034" x="7331075" y="2466975"/>
          <p14:tracePt t="69038" x="7397750" y="2500313"/>
          <p14:tracePt t="69068" x="7575550" y="2566988"/>
          <p14:tracePt t="69101" x="7748588" y="2600325"/>
          <p14:tracePt t="69110" x="7794625" y="2617788"/>
          <p14:tracePt t="69134" x="7866063" y="2617788"/>
          <p14:tracePt t="69168" x="7983538" y="2662238"/>
          <p14:tracePt t="69172" x="8056563" y="2678113"/>
          <p14:tracePt t="69201" x="8218488" y="2711450"/>
          <p14:tracePt t="69207" x="8267700" y="2711450"/>
          <p14:tracePt t="69234" x="8396288" y="2711450"/>
          <p14:tracePt t="69238" x="8407400" y="2711450"/>
          <p14:tracePt t="69293" x="8435975" y="2700338"/>
          <p14:tracePt t="69301" x="8447088" y="2700338"/>
          <p14:tracePt t="69334" x="8462963" y="2589213"/>
          <p14:tracePt t="69368" x="8462963" y="2455863"/>
          <p14:tracePt t="69372" x="8451850" y="2393950"/>
          <p14:tracePt t="69402" x="8362950" y="2320925"/>
          <p14:tracePt t="69406" x="8345488" y="2287588"/>
          <p14:tracePt t="69434" x="8307388" y="2238375"/>
          <p14:tracePt t="69439" x="8296275" y="2220913"/>
          <p14:tracePt t="69468" x="8240713" y="2209800"/>
          <p14:tracePt t="69501" x="8161338" y="2209800"/>
          <p14:tracePt t="69534" x="8116888" y="2220913"/>
          <p14:tracePt t="69568" x="8105775" y="2220913"/>
          <p14:tracePt t="69598" x="0" y="0"/>
        </p14:tracePtLst>
        <p14:tracePtLst>
          <p14:tracePt t="71713" x="6956425" y="4838700"/>
          <p14:tracePt t="71736" x="6985000" y="4849813"/>
          <p14:tracePt t="71745" x="6996113" y="4860925"/>
          <p14:tracePt t="71768" x="6996113" y="4872038"/>
          <p14:tracePt t="71801" x="7035800" y="4938713"/>
          <p14:tracePt t="71836" x="7102475" y="4976813"/>
          <p14:tracePt t="71868" x="7242175" y="5022850"/>
          <p14:tracePt t="71872" x="7286625" y="5022850"/>
          <p14:tracePt t="71901" x="7415213" y="5038725"/>
          <p14:tracePt t="71906" x="7442200" y="5038725"/>
          <p14:tracePt t="71935" x="7464425" y="5038725"/>
          <p14:tracePt t="71938" x="7481888" y="5038725"/>
          <p14:tracePt t="71968" x="7531100" y="5038725"/>
          <p14:tracePt t="72002" x="7542213" y="5038725"/>
          <p14:tracePt t="72035" x="7586663" y="5016500"/>
          <p14:tracePt t="72041" x="7599363" y="4987925"/>
          <p14:tracePt t="72068" x="7654925" y="4932363"/>
          <p14:tracePt t="72072" x="7670800" y="4921250"/>
          <p14:tracePt t="72102" x="7721600" y="4894263"/>
          <p14:tracePt t="72106" x="7732713" y="4883150"/>
          <p14:tracePt t="72134" x="7777163" y="4854575"/>
          <p14:tracePt t="72139" x="7810500" y="4803775"/>
          <p14:tracePt t="72168" x="7950200" y="4676775"/>
          <p14:tracePt t="72201" x="8045450" y="4519613"/>
          <p14:tracePt t="72235" x="8061325" y="4379913"/>
          <p14:tracePt t="72268" x="8034338" y="4240213"/>
          <p14:tracePt t="72273" x="8001000" y="4213225"/>
          <p14:tracePt t="72303" x="7932738" y="4062413"/>
          <p14:tracePt t="72308" x="7899400" y="3989388"/>
          <p14:tracePt t="72335" x="7843838" y="3933825"/>
          <p14:tracePt t="72339" x="7799388" y="3906838"/>
          <p14:tracePt t="72368" x="7732713" y="3860800"/>
          <p14:tracePt t="72403" x="7648575" y="3811588"/>
          <p14:tracePt t="72435" x="7548563" y="3767138"/>
          <p14:tracePt t="72468" x="7481888" y="3722688"/>
          <p14:tracePt t="72473" x="7470775" y="3711575"/>
          <p14:tracePt t="72504" x="7453313" y="3711575"/>
          <p14:tracePt t="72535" x="7369175" y="3711575"/>
          <p14:tracePt t="72538" x="7342188" y="3711575"/>
          <p14:tracePt t="72568" x="7180263" y="3783013"/>
          <p14:tracePt t="72602" x="7035800" y="3917950"/>
          <p14:tracePt t="72635" x="6911975" y="4040188"/>
          <p14:tracePt t="72668" x="6840538" y="4124325"/>
          <p14:tracePt t="72673" x="6840538" y="4135438"/>
          <p14:tracePt t="72701" x="6811963" y="4206875"/>
          <p14:tracePt t="72705" x="6811963" y="4217988"/>
          <p14:tracePt t="72734" x="6800850" y="4319588"/>
          <p14:tracePt t="72738" x="6783388" y="4330700"/>
          <p14:tracePt t="72768" x="6783388" y="4441825"/>
          <p14:tracePt t="72801" x="6783388" y="4559300"/>
          <p14:tracePt t="72835" x="6794500" y="4670425"/>
          <p14:tracePt t="72868" x="6823075" y="4765675"/>
          <p14:tracePt t="72873" x="6823075" y="4776788"/>
          <p14:tracePt t="72901" x="6878638" y="4814888"/>
          <p14:tracePt t="72904" x="6923088" y="4832350"/>
          <p14:tracePt t="72934" x="7013575" y="4905375"/>
          <p14:tracePt t="72937" x="7024688" y="4916488"/>
          <p14:tracePt t="72968" x="7124700" y="5016500"/>
          <p14:tracePt t="73001" x="7208838" y="5045075"/>
          <p14:tracePt t="73035" x="7308850" y="5060950"/>
          <p14:tracePt t="73068" x="7408863" y="5060950"/>
          <p14:tracePt t="73072" x="7448550" y="5060950"/>
          <p14:tracePt t="73101" x="7610475" y="5060950"/>
          <p14:tracePt t="73105" x="7659688" y="5060950"/>
          <p14:tracePt t="73134" x="7715250" y="5060950"/>
          <p14:tracePt t="73138" x="7726363" y="5060950"/>
          <p14:tracePt t="73170" x="7850188" y="4965700"/>
          <p14:tracePt t="73201" x="7994650" y="4838700"/>
          <p14:tracePt t="73234" x="8056563" y="4754563"/>
          <p14:tracePt t="73268" x="8056563" y="4659313"/>
          <p14:tracePt t="73272" x="8056563" y="4630738"/>
          <p14:tracePt t="73301" x="8045450" y="4541838"/>
          <p14:tracePt t="73306" x="8034338" y="4514850"/>
          <p14:tracePt t="73334" x="8005763" y="4441825"/>
          <p14:tracePt t="73338" x="7972425" y="4408488"/>
          <p14:tracePt t="73368" x="7916863" y="4341813"/>
          <p14:tracePt t="73401" x="7816850" y="4224338"/>
          <p14:tracePt t="73434" x="7688263" y="4146550"/>
          <p14:tracePt t="73468" x="7632700" y="4129088"/>
          <p14:tracePt t="73502" x="7621588" y="4117975"/>
          <p14:tracePt t="73505" x="7610475" y="4106863"/>
          <p14:tracePt t="73534" x="7526338" y="4079875"/>
          <p14:tracePt t="73538" x="7493000" y="4062413"/>
          <p14:tracePt t="73577" x="7481888" y="4062413"/>
          <p14:tracePt t="73601" x="7442200" y="4062413"/>
          <p14:tracePt t="73634" x="7269163" y="4073525"/>
          <p14:tracePt t="73640" x="7242175" y="4073525"/>
          <p14:tracePt t="73668" x="7151688" y="4106863"/>
          <p14:tracePt t="73672" x="7135813" y="4117975"/>
          <p14:tracePt t="73701" x="7113588" y="4129088"/>
          <p14:tracePt t="73705" x="7085013" y="4146550"/>
          <p14:tracePt t="73734" x="7046913" y="4184650"/>
          <p14:tracePt t="73739" x="7035800" y="4195763"/>
          <p14:tracePt t="73768" x="6962775" y="4251325"/>
          <p14:tracePt t="73801" x="6911975" y="4319588"/>
          <p14:tracePt t="73835" x="6873875" y="4397375"/>
          <p14:tracePt t="73840" x="6873875" y="4464050"/>
          <p14:tracePt t="73868" x="6873875" y="4552950"/>
          <p14:tracePt t="73873" x="6873875" y="4564063"/>
          <p14:tracePt t="73901" x="6873875" y="4614863"/>
          <p14:tracePt t="73905" x="6873875" y="4630738"/>
          <p14:tracePt t="73935" x="6873875" y="4681538"/>
          <p14:tracePt t="73939" x="6873875" y="4743450"/>
          <p14:tracePt t="73968" x="6940550" y="4814888"/>
          <p14:tracePt t="74002" x="6985000" y="4843463"/>
          <p14:tracePt t="74036" x="7051675" y="4883150"/>
          <p14:tracePt t="74041" x="7062788" y="4894263"/>
          <p14:tracePt t="74068" x="7073900" y="4894263"/>
          <p14:tracePt t="74101" x="7129463" y="4894263"/>
          <p14:tracePt t="74106" x="7140575" y="4905375"/>
          <p14:tracePt t="74136" x="7208838" y="4932363"/>
          <p14:tracePt t="74205" x="7235825" y="4932363"/>
          <p14:tracePt t="74213" x="7246938" y="4932363"/>
          <p14:tracePt t="74234" x="7291388" y="4932363"/>
          <p14:tracePt t="74238" x="7319963" y="4932363"/>
          <p14:tracePt t="74268" x="7386638" y="4899025"/>
          <p14:tracePt t="74301" x="7464425" y="4849813"/>
          <p14:tracePt t="74335" x="7564438" y="4776788"/>
          <p14:tracePt t="74368" x="7637463" y="4692650"/>
          <p14:tracePt t="74373" x="7648575" y="4659313"/>
          <p14:tracePt t="74401" x="7648575" y="4592638"/>
          <p14:tracePt t="74405" x="7648575" y="4564063"/>
          <p14:tracePt t="74434" x="7648575" y="4497388"/>
          <p14:tracePt t="74437" x="7626350" y="4464050"/>
          <p14:tracePt t="74468" x="7581900" y="4364038"/>
          <p14:tracePt t="74501" x="7559675" y="4308475"/>
          <p14:tracePt t="74534" x="7493000" y="4240213"/>
          <p14:tracePt t="74568" x="7419975" y="4173538"/>
          <p14:tracePt t="74572" x="7375525" y="4129088"/>
          <p14:tracePt t="74602" x="7346950" y="4102100"/>
          <p14:tracePt t="74653" x="7319963" y="4102100"/>
          <p14:tracePt t="74668" x="7280275" y="4090988"/>
          <p14:tracePt t="74701" x="7146925" y="4090988"/>
          <p14:tracePt t="74710" x="7135813" y="4090988"/>
          <p14:tracePt t="74734" x="7051675" y="4095750"/>
          <p14:tracePt t="74768" x="6985000" y="4162425"/>
          <p14:tracePt t="74801" x="6896100" y="4251325"/>
          <p14:tracePt t="74806" x="6884988" y="4268788"/>
          <p14:tracePt t="74834" x="6856413" y="4291013"/>
          <p14:tracePt t="74839" x="6856413" y="4302125"/>
          <p14:tracePt t="74869" x="6818313" y="4402138"/>
          <p14:tracePt t="74902" x="6818313" y="4514850"/>
          <p14:tracePt t="74934" x="6818313" y="4597400"/>
          <p14:tracePt t="74968" x="6829425" y="4699000"/>
          <p14:tracePt t="74971" x="6829425" y="4743450"/>
          <p14:tracePt t="75002" x="6840538" y="4792663"/>
          <p14:tracePt t="75006" x="6851650" y="4803775"/>
          <p14:tracePt t="75031" x="6889750" y="4843463"/>
          <p14:tracePt t="75065" x="6956425" y="4883150"/>
          <p14:tracePt t="75068" x="6967538" y="4894263"/>
          <p14:tracePt t="75100" x="6996113" y="4910138"/>
          <p14:tracePt t="75133" x="7062788" y="4932363"/>
          <p14:tracePt t="75166" x="7135813" y="4994275"/>
          <p14:tracePt t="75200" x="7162800" y="4994275"/>
          <p14:tracePt t="75233" x="7208838" y="4994275"/>
          <p14:tracePt t="75268" x="7313613" y="4994275"/>
          <p14:tracePt t="75301" x="7380288" y="4994275"/>
          <p14:tracePt t="75334" x="7459663" y="4943475"/>
          <p14:tracePt t="75368" x="7553325" y="4838700"/>
          <p14:tracePt t="75372" x="7564438" y="4827588"/>
          <p14:tracePt t="75401" x="7659688" y="4714875"/>
          <p14:tracePt t="75405" x="7659688" y="4687888"/>
          <p14:tracePt t="75435" x="7704138" y="4575175"/>
          <p14:tracePt t="75438" x="7704138" y="4564063"/>
          <p14:tracePt t="75468" x="7721600" y="4413250"/>
          <p14:tracePt t="75501" x="7721600" y="4330700"/>
          <p14:tracePt t="75534" x="7715250" y="4279900"/>
          <p14:tracePt t="75568" x="7643813" y="4162425"/>
          <p14:tracePt t="75574" x="7626350" y="4151313"/>
          <p14:tracePt t="75601" x="7570788" y="4079875"/>
          <p14:tracePt t="75606" x="7559675" y="4067175"/>
          <p14:tracePt t="75635" x="7481888" y="4033838"/>
          <p14:tracePt t="75638" x="7470775" y="4022725"/>
          <p14:tracePt t="75668" x="7415213" y="4006850"/>
          <p14:tracePt t="75701" x="7313613" y="3978275"/>
          <p14:tracePt t="75710" x="7286625" y="3978275"/>
          <p14:tracePt t="75735" x="7196138" y="3978275"/>
          <p14:tracePt t="75741" x="7185025" y="3978275"/>
          <p14:tracePt t="75769" x="7146925" y="3995738"/>
          <p14:tracePt t="75774" x="7102475" y="4029075"/>
          <p14:tracePt t="75801" x="7029450" y="4102100"/>
          <p14:tracePt t="75805" x="7000875" y="4113213"/>
          <p14:tracePt t="75834" x="6940550" y="4229100"/>
          <p14:tracePt t="75838" x="6907213" y="4257675"/>
          <p14:tracePt t="75870" x="6867525" y="4313238"/>
          <p14:tracePt t="75901" x="6856413" y="4375150"/>
          <p14:tracePt t="75934" x="6811963" y="4446588"/>
          <p14:tracePt t="75968" x="6800850" y="4530725"/>
          <p14:tracePt t="76001" x="6800850" y="4625975"/>
          <p14:tracePt t="76006" x="6800850" y="4654550"/>
          <p14:tracePt t="76035" x="6800850" y="4776788"/>
          <p14:tracePt t="76038" x="6800850" y="4787900"/>
          <p14:tracePt t="76068" x="6800850" y="4827588"/>
          <p14:tracePt t="76101" x="6856413" y="5011738"/>
          <p14:tracePt t="76134" x="6911975" y="5122863"/>
          <p14:tracePt t="76173" x="6956425" y="5138738"/>
          <p14:tracePt t="76201" x="7007225" y="5167313"/>
          <p14:tracePt t="76205" x="7024688" y="5167313"/>
          <p14:tracePt t="76236" x="7035800" y="5167313"/>
          <p14:tracePt t="76269" x="7062788" y="5167313"/>
          <p14:tracePt t="76301" x="7102475" y="5167313"/>
          <p14:tracePt t="76334" x="7253288" y="5156200"/>
          <p14:tracePt t="76340" x="7302500" y="5122863"/>
          <p14:tracePt t="76368" x="7464425" y="4938713"/>
          <p14:tracePt t="76372" x="7548563" y="4854575"/>
          <p14:tracePt t="76401" x="7575550" y="4770438"/>
          <p14:tracePt t="76405" x="7575550" y="4759325"/>
          <p14:tracePt t="76435" x="7586663" y="4703763"/>
          <p14:tracePt t="76439" x="7586663" y="4676775"/>
          <p14:tracePt t="76468" x="7604125" y="4575175"/>
          <p14:tracePt t="76501" x="7621588" y="4497388"/>
          <p14:tracePt t="76535" x="7621588" y="4413250"/>
          <p14:tracePt t="76540" x="7621588" y="4391025"/>
          <p14:tracePt t="76568" x="7581900" y="4319588"/>
          <p14:tracePt t="76601" x="7526338" y="4217988"/>
          <p14:tracePt t="76606" x="7515225" y="4206875"/>
          <p14:tracePt t="76636" x="7431088" y="4124325"/>
          <p14:tracePt t="76668" x="7364413" y="4113213"/>
          <p14:tracePt t="76701" x="7280275" y="4095750"/>
          <p14:tracePt t="76736" x="7107238" y="4095750"/>
          <p14:tracePt t="76740" x="7096125" y="4095750"/>
          <p14:tracePt t="76768" x="7029450" y="4106863"/>
          <p14:tracePt t="76772" x="7018338" y="4106863"/>
          <p14:tracePt t="76801" x="6962775" y="4117975"/>
          <p14:tracePt t="76836" x="6923088" y="4135438"/>
          <p14:tracePt t="76868" x="6867525" y="4162425"/>
          <p14:tracePt t="76901" x="6783388" y="4240213"/>
          <p14:tracePt t="76935" x="6723063" y="4297363"/>
          <p14:tracePt t="76968" x="6705600" y="4375150"/>
          <p14:tracePt t="76972" x="6705600" y="4402138"/>
          <p14:tracePt t="77001" x="6705600" y="4548188"/>
          <p14:tracePt t="77005" x="6705600" y="4597400"/>
          <p14:tracePt t="77034" x="6761163" y="4681538"/>
          <p14:tracePt t="77037" x="6761163" y="4699000"/>
          <p14:tracePt t="77068" x="6818313" y="4799013"/>
          <p14:tracePt t="77101" x="6889750" y="4865688"/>
          <p14:tracePt t="77109" x="6900863" y="4865688"/>
          <p14:tracePt t="77134" x="6945313" y="4894263"/>
          <p14:tracePt t="77137" x="6973888" y="4910138"/>
          <p14:tracePt t="77168" x="7073900" y="4949825"/>
          <p14:tracePt t="77201" x="7140575" y="4987925"/>
          <p14:tracePt t="77209" x="7151688" y="4987925"/>
          <p14:tracePt t="77234" x="7253288" y="5005388"/>
          <p14:tracePt t="77269" x="7286625" y="5016500"/>
          <p14:tracePt t="77310" x="7302500" y="5016500"/>
          <p14:tracePt t="77331" x="7331075" y="4994275"/>
          <p14:tracePt t="77364" x="7564438" y="4810125"/>
          <p14:tracePt t="77397" x="7726363" y="4552950"/>
          <p14:tracePt t="77398" x="7743825" y="4525963"/>
          <p14:tracePt t="77431" x="7770813" y="4386263"/>
          <p14:tracePt t="77466" x="7799388" y="4324350"/>
          <p14:tracePt t="77500" x="7799388" y="4246563"/>
          <p14:tracePt t="77504" x="7799388" y="4195763"/>
          <p14:tracePt t="77533" x="7770813" y="4124325"/>
          <p14:tracePt t="77536" x="7770813" y="4113213"/>
          <p14:tracePt t="77566" x="7699375" y="4022725"/>
          <p14:tracePt t="77569" x="7688263" y="3995738"/>
          <p14:tracePt t="77600" x="7632700" y="3911600"/>
          <p14:tracePt t="77633" x="7548563" y="3844925"/>
          <p14:tracePt t="77668" x="7475538" y="3789363"/>
          <p14:tracePt t="77703" x="7453313" y="3760788"/>
          <p14:tracePt t="77734" x="7415213" y="3760788"/>
          <p14:tracePt t="77738" x="7386638" y="3760788"/>
          <p14:tracePt t="77768" x="7253288" y="3771900"/>
          <p14:tracePt t="77801" x="7129463" y="3816350"/>
          <p14:tracePt t="77834" x="7062788" y="3856038"/>
          <p14:tracePt t="77868" x="6978650" y="3929063"/>
          <p14:tracePt t="77873" x="6951663" y="3944938"/>
          <p14:tracePt t="77901" x="6889750" y="4017963"/>
          <p14:tracePt t="77906" x="6878638" y="4029075"/>
          <p14:tracePt t="77934" x="6823075" y="4129088"/>
          <p14:tracePt t="77938" x="6823075" y="4157663"/>
          <p14:tracePt t="77968" x="6823075" y="4224338"/>
          <p14:tracePt t="78001" x="6823075" y="4286250"/>
          <p14:tracePt t="78034" x="6823075" y="4324350"/>
          <p14:tracePt t="78068" x="6823075" y="4408488"/>
          <p14:tracePt t="78074" x="6823075" y="4452938"/>
          <p14:tracePt t="78101" x="6823075" y="4564063"/>
          <p14:tracePt t="78105" x="6829425" y="4603750"/>
          <p14:tracePt t="78134" x="6856413" y="4630738"/>
          <p14:tracePt t="78168" x="6884988" y="4699000"/>
          <p14:tracePt t="78201" x="6985000" y="4803775"/>
          <p14:tracePt t="78235" x="7096125" y="4910138"/>
          <p14:tracePt t="78268" x="7107238" y="4954588"/>
          <p14:tracePt t="78274" x="7124700" y="4954588"/>
          <p14:tracePt t="78301" x="7135813" y="4965700"/>
          <p14:tracePt t="78335" x="7173913" y="4965700"/>
          <p14:tracePt t="78338" x="7235825" y="4965700"/>
          <p14:tracePt t="78368" x="7313613" y="4943475"/>
          <p14:tracePt t="78401" x="7442200" y="4865688"/>
          <p14:tracePt t="78434" x="7493000" y="4799013"/>
          <p14:tracePt t="78469" x="7570788" y="4692650"/>
          <p14:tracePt t="78473" x="7570788" y="4643438"/>
          <p14:tracePt t="78501" x="7615238" y="4552950"/>
          <p14:tracePt t="78505" x="7615238" y="4541838"/>
          <p14:tracePt t="78534" x="7615238" y="4435475"/>
          <p14:tracePt t="78538" x="7615238" y="4408488"/>
          <p14:tracePt t="78570" x="7615238" y="4346575"/>
          <p14:tracePt t="78601" x="7593013" y="4291013"/>
          <p14:tracePt t="78634" x="7497763" y="4224338"/>
          <p14:tracePt t="78668" x="7346950" y="4106863"/>
          <p14:tracePt t="78673" x="7319963" y="4090988"/>
          <p14:tracePt t="78701" x="7297738" y="4079875"/>
          <p14:tracePt t="78736" x="7224713" y="4062413"/>
          <p14:tracePt t="78769" x="7146925" y="4051300"/>
          <p14:tracePt t="78802" x="7118350" y="4051300"/>
          <p14:tracePt t="78834" x="7013575" y="4090988"/>
          <p14:tracePt t="78868" x="6945313" y="4117975"/>
          <p14:tracePt t="78901" x="6878638" y="4157663"/>
          <p14:tracePt t="78906" x="6867525" y="4184650"/>
          <p14:tracePt t="78934" x="6829425" y="4206875"/>
          <p14:tracePt t="78938" x="6818313" y="4217988"/>
          <p14:tracePt t="78968" x="6761163" y="4286250"/>
          <p14:tracePt t="79001" x="6750050" y="4341813"/>
          <p14:tracePt t="79035" x="6734175" y="4419600"/>
          <p14:tracePt t="79042" x="6734175" y="4446588"/>
          <p14:tracePt t="79068" x="6734175" y="4519613"/>
          <p14:tracePt t="79073" x="6734175" y="4548188"/>
          <p14:tracePt t="79101" x="6829425" y="4676775"/>
          <p14:tracePt t="79105" x="6829425" y="4703763"/>
          <p14:tracePt t="79134" x="6900863" y="4765675"/>
          <p14:tracePt t="79140" x="6918325" y="4792663"/>
          <p14:tracePt t="79168" x="6967538" y="4849813"/>
          <p14:tracePt t="79201" x="7062788" y="4894263"/>
          <p14:tracePt t="79234" x="7135813" y="4932363"/>
          <p14:tracePt t="79268" x="7173913" y="4932363"/>
          <p14:tracePt t="79273" x="7185025" y="4932363"/>
          <p14:tracePt t="79301" x="7224713" y="4932363"/>
          <p14:tracePt t="79305" x="7253288" y="4932363"/>
          <p14:tracePt t="79337" x="7369175" y="4932363"/>
          <p14:tracePt t="79369" x="7559675" y="4843463"/>
          <p14:tracePt t="79402" x="7643813" y="4792663"/>
          <p14:tracePt t="79436" x="7659688" y="4781550"/>
          <p14:tracePt t="79442" x="7670800" y="4754563"/>
          <p14:tracePt t="79468" x="7681913" y="4714875"/>
          <p14:tracePt t="79472" x="7681913" y="4670425"/>
          <p14:tracePt t="79501" x="7732713" y="4525963"/>
          <p14:tracePt t="79505" x="7748588" y="4475163"/>
          <p14:tracePt t="79536" x="7766050" y="4352925"/>
          <p14:tracePt t="79568" x="7766050" y="4291013"/>
          <p14:tracePt t="79601" x="7666038" y="4184650"/>
          <p14:tracePt t="79635" x="7581900" y="4084638"/>
          <p14:tracePt t="79668" x="7531100" y="4044950"/>
          <p14:tracePt t="79673" x="7486650" y="4033838"/>
          <p14:tracePt t="79701" x="7386638" y="4017963"/>
          <p14:tracePt t="79705" x="7313613" y="3984625"/>
          <p14:tracePt t="79734" x="7224713" y="3956050"/>
          <p14:tracePt t="79737" x="7180263" y="3956050"/>
          <p14:tracePt t="79768" x="7046913" y="3956050"/>
          <p14:tracePt t="79801" x="6989763" y="3962400"/>
          <p14:tracePt t="79836" x="6889750" y="4029075"/>
          <p14:tracePt t="79868" x="6778625" y="4157663"/>
          <p14:tracePt t="79873" x="6778625" y="4184650"/>
          <p14:tracePt t="79901" x="6767513" y="4275138"/>
          <p14:tracePt t="79907" x="6767513" y="4286250"/>
          <p14:tracePt t="79934" x="6767513" y="4368800"/>
          <p14:tracePt t="79938" x="6767513" y="4397375"/>
          <p14:tracePt t="79968" x="6811963" y="4541838"/>
          <p14:tracePt t="80001" x="6845300" y="4676775"/>
          <p14:tracePt t="80034" x="6900863" y="4759325"/>
          <p14:tracePt t="80068" x="6973888" y="4832350"/>
          <p14:tracePt t="80072" x="7007225" y="4849813"/>
          <p14:tracePt t="80101" x="7040563" y="4883150"/>
          <p14:tracePt t="80134" x="7096125" y="4938713"/>
          <p14:tracePt t="80168" x="7135813" y="4965700"/>
          <p14:tracePt t="80213" x="7146925" y="4965700"/>
          <p14:tracePt t="80235" x="7162800" y="4965700"/>
          <p14:tracePt t="80238" x="7185025" y="4965700"/>
          <p14:tracePt t="80268" x="7202488" y="4965700"/>
          <p14:tracePt t="80302" x="7313613" y="4965700"/>
          <p14:tracePt t="80334" x="7493000" y="4876800"/>
          <p14:tracePt t="80368" x="7626350" y="4676775"/>
          <p14:tracePt t="80373" x="7643813" y="4603750"/>
          <p14:tracePt t="80401" x="7659688" y="4514850"/>
          <p14:tracePt t="80405" x="7659688" y="4486275"/>
          <p14:tracePt t="80434" x="7677150" y="4424363"/>
          <p14:tracePt t="80437" x="7677150" y="4397375"/>
          <p14:tracePt t="80468" x="7677150" y="4235450"/>
          <p14:tracePt t="80502" x="7626350" y="4146550"/>
          <p14:tracePt t="80534" x="7610475" y="4079875"/>
          <p14:tracePt t="80568" x="7559675" y="4022725"/>
          <p14:tracePt t="80574" x="7548563" y="4011613"/>
          <p14:tracePt t="80601" x="7459663" y="3973513"/>
          <p14:tracePt t="80605" x="7448550" y="3962400"/>
          <p14:tracePt t="80635" x="7408863" y="3962400"/>
          <p14:tracePt t="80668" x="7313613" y="3962400"/>
          <p14:tracePt t="80701" x="7213600" y="3962400"/>
          <p14:tracePt t="80735" x="7180263" y="3962400"/>
          <p14:tracePt t="80768" x="7062788" y="3995738"/>
          <p14:tracePt t="80773" x="7035800" y="4011613"/>
          <p14:tracePt t="80801" x="6945313" y="4056063"/>
          <p14:tracePt t="80805" x="6929438" y="4084638"/>
          <p14:tracePt t="80834" x="6907213" y="4140200"/>
          <p14:tracePt t="80838" x="6889750" y="4184650"/>
          <p14:tracePt t="80868" x="6889750" y="4302125"/>
          <p14:tracePt t="80901" x="6889750" y="4364038"/>
          <p14:tracePt t="80935" x="6889750" y="4375150"/>
          <p14:tracePt t="80969" x="6900863" y="4413250"/>
          <p14:tracePt t="80974" x="6900863" y="4430713"/>
          <p14:tracePt t="81001" x="6911975" y="4452938"/>
          <p14:tracePt t="81173" x="6889750" y="4452938"/>
          <p14:tracePt t="81181" x="6878638" y="4452938"/>
          <p14:tracePt t="81201" x="6823075" y="4452938"/>
          <p14:tracePt t="81205" x="6794500" y="4452938"/>
          <p14:tracePt t="81234" x="6634163" y="4452938"/>
          <p14:tracePt t="81238" x="6588125" y="4452938"/>
          <p14:tracePt t="81270" x="6332538" y="4503738"/>
          <p14:tracePt t="81301" x="6059488" y="4559300"/>
          <p14:tracePt t="81334" x="5842000" y="4637088"/>
          <p14:tracePt t="81368" x="5618163" y="4710113"/>
          <p14:tracePt t="81372" x="5589588" y="4725988"/>
          <p14:tracePt t="81401" x="5422900" y="4759325"/>
          <p14:tracePt t="81405" x="5356225" y="4776788"/>
          <p14:tracePt t="81434" x="5249863" y="4803775"/>
          <p14:tracePt t="81439" x="5176838" y="4843463"/>
          <p14:tracePt t="81469" x="4999038" y="4927600"/>
          <p14:tracePt t="81501" x="4748213" y="4960938"/>
          <p14:tracePt t="81534" x="4575175" y="4960938"/>
          <p14:tracePt t="81568" x="4508500" y="4983163"/>
          <p14:tracePt t="81601" x="4379913" y="5016500"/>
          <p14:tracePt t="81606" x="4329113" y="5016500"/>
          <p14:tracePt t="81634" x="4206875" y="5016500"/>
          <p14:tracePt t="81638" x="4140200" y="5016500"/>
          <p14:tracePt t="81668" x="4011613" y="5016500"/>
          <p14:tracePt t="81701" x="3832225" y="5045075"/>
          <p14:tracePt t="81734" x="3721100" y="5045075"/>
          <p14:tracePt t="81742" x="3705225" y="5045075"/>
          <p14:tracePt t="81768" x="3636963" y="5045075"/>
          <p14:tracePt t="81771" x="3625850" y="5045075"/>
          <p14:tracePt t="81801" x="3576638" y="5045075"/>
          <p14:tracePt t="81805" x="3559175" y="5045075"/>
          <p14:tracePt t="81835" x="3536950" y="5060950"/>
          <p14:tracePt t="82021" x="3525838" y="5072063"/>
          <p14:tracePt t="82035" x="0" y="0"/>
        </p14:tracePtLst>
      </p14:laserTraceLst>
    </p:ext>
  </p:extLst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6726</TotalTime>
  <Words>1007</Words>
  <Application>Microsoft Office PowerPoint</Application>
  <PresentationFormat>Předvádění na obrazovce (4:3)</PresentationFormat>
  <Paragraphs>163</Paragraphs>
  <Slides>23</Slides>
  <Notes>1</Notes>
  <HiddenSlides>0</HiddenSlides>
  <MMClips>23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(Nadpisy)</vt:lpstr>
      <vt:lpstr>Courier New</vt:lpstr>
      <vt:lpstr>Wingdings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Hrozí lidské populaci  nedostatek vody?</dc:title>
  <dc:creator>Adam</dc:creator>
  <cp:lastModifiedBy>Adam Říčka</cp:lastModifiedBy>
  <cp:revision>977</cp:revision>
  <dcterms:created xsi:type="dcterms:W3CDTF">2016-05-02T14:36:38Z</dcterms:created>
  <dcterms:modified xsi:type="dcterms:W3CDTF">2024-06-28T08:36:14Z</dcterms:modified>
</cp:coreProperties>
</file>