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19" r:id="rId2"/>
    <p:sldId id="380" r:id="rId3"/>
    <p:sldId id="357" r:id="rId4"/>
    <p:sldId id="381" r:id="rId5"/>
    <p:sldId id="382" r:id="rId6"/>
    <p:sldId id="383" r:id="rId7"/>
    <p:sldId id="341" r:id="rId8"/>
    <p:sldId id="366" r:id="rId9"/>
    <p:sldId id="384" r:id="rId10"/>
    <p:sldId id="385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15E5"/>
    <a:srgbClr val="C4A994"/>
    <a:srgbClr val="FF00FF"/>
    <a:srgbClr val="F6FFD9"/>
    <a:srgbClr val="9966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2" autoAdjust="0"/>
    <p:restoredTop sz="94669" autoAdjust="0"/>
  </p:normalViewPr>
  <p:slideViewPr>
    <p:cSldViewPr>
      <p:cViewPr varScale="1">
        <p:scale>
          <a:sx n="109" d="100"/>
          <a:sy n="109" d="100"/>
        </p:scale>
        <p:origin x="1869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9205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28.06.2024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11" Type="http://schemas.openxmlformats.org/officeDocument/2006/relationships/image" Target="../media/image7.jpeg"/><Relationship Id="rId5" Type="http://schemas.openxmlformats.org/officeDocument/2006/relationships/image" Target="../media/image1.JP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hyperlink" Target="https://www.sekm.cz/porta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ABB53FD6-718A-E186-6F0E-A0078925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3933056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624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AC9A4-E928-B412-7135-FF0740B14FCA}"/>
              </a:ext>
            </a:extLst>
          </p:cNvPr>
          <p:cNvSpPr txBox="1"/>
          <p:nvPr/>
        </p:nvSpPr>
        <p:spPr>
          <a:xfrm>
            <a:off x="0" y="2045747"/>
            <a:ext cx="9156508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0" lang="cs-CZ" altLang="en-US" sz="23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Geovědy pro environmentální vzdělávání</a:t>
            </a:r>
          </a:p>
          <a:p>
            <a:pPr algn="ctr">
              <a:spcAft>
                <a:spcPts val="1200"/>
              </a:spcAft>
            </a:pPr>
            <a:r>
              <a:rPr lang="pl-PL" altLang="en-US" sz="2300" b="1" dirty="0">
                <a:solidFill>
                  <a:schemeClr val="tx2"/>
                </a:solidFill>
                <a:latin typeface="Arial" panose="020B0604020202020204" pitchFamily="34" charset="0"/>
              </a:rPr>
              <a:t>Geologie pro výuku přírodopisu, biologie a zeměpisu na ZŠ a SŠ </a:t>
            </a:r>
          </a:p>
          <a:p>
            <a:pPr algn="ctr">
              <a:spcAft>
                <a:spcPts val="1200"/>
              </a:spcAft>
            </a:pPr>
            <a:r>
              <a:rPr lang="cs-CZ" altLang="en-US" sz="3200" b="1" dirty="0">
                <a:solidFill>
                  <a:srgbClr val="0B15E5"/>
                </a:solidFill>
                <a:latin typeface="Arial" panose="020B0604020202020204" pitchFamily="34" charset="0"/>
              </a:rPr>
              <a:t>Znečištění podzemních vod</a:t>
            </a:r>
            <a:endParaRPr lang="cs-CZ" sz="3200" b="1" dirty="0">
              <a:solidFill>
                <a:srgbClr val="0B15E5"/>
              </a:solidFill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975AF322-FF30-6310-7E49-C16236BD1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80A29F2-E99B-86AB-4FC1-B9C22D473B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3928177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283334DD-82AE-83F5-AE18-65238676B4BF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3928885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0F87207A-0653-937F-75D1-35D7BB1BC4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3928177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81D7E5-C4EE-0D47-DAB3-09CF63673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5652" y="6093296"/>
            <a:ext cx="553466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86"/>
    </mc:Choice>
    <mc:Fallback xmlns="">
      <p:transition advTm="3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C415FF3E-95C3-4C4A-A2CA-310BF964561A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u vybrané lokality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AC740-0DEB-AE2D-1EFC-F34831EE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991" y="1166018"/>
            <a:ext cx="87947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600" b="1" dirty="0"/>
              <a:t>Systém evidence kontaminovaných míst  </a:t>
            </a:r>
            <a:r>
              <a:rPr lang="cs-CZ" sz="1400" dirty="0">
                <a:hlinkClick r:id="rId4"/>
              </a:rPr>
              <a:t>https://www.sekm.cz/portal/</a:t>
            </a:r>
            <a:endParaRPr lang="cs-CZ" sz="1400" dirty="0"/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zřízený Ministerstvem životního prostředí ČR 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nezbytná registrace a přihlášení pro zobrazení detailu lokalit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popis, vymezení kontaminace, fotky, seznam odborných zpráv aj.</a:t>
            </a:r>
            <a:endParaRPr lang="cs-CZ" altLang="cs-CZ" sz="1400" kern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110032-DF78-6EC1-073C-73CA5D3EB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753" y="2769453"/>
            <a:ext cx="6483250" cy="3897701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E77ADD8A-8CE0-C4FC-6FC5-2C23010B4244}"/>
              </a:ext>
            </a:extLst>
          </p:cNvPr>
          <p:cNvSpPr/>
          <p:nvPr/>
        </p:nvSpPr>
        <p:spPr>
          <a:xfrm>
            <a:off x="2627784" y="364502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1FBAA48-AD45-4510-B3AD-0198D8DF2A29}"/>
              </a:ext>
            </a:extLst>
          </p:cNvPr>
          <p:cNvCxnSpPr>
            <a:cxnSpLocks/>
          </p:cNvCxnSpPr>
          <p:nvPr/>
        </p:nvCxnSpPr>
        <p:spPr>
          <a:xfrm>
            <a:off x="2915816" y="3789040"/>
            <a:ext cx="1656184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Zvuk 15">
            <a:hlinkClick r:id="" action="ppaction://media"/>
            <a:extLst>
              <a:ext uri="{FF2B5EF4-FFF2-40B4-BE49-F238E27FC236}">
                <a16:creationId xmlns:a16="http://schemas.microsoft.com/office/drawing/2014/main" id="{E186C1DE-4015-DE40-1893-3ECDB1B88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247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38"/>
    </mc:Choice>
    <mc:Fallback xmlns="">
      <p:transition spd="slow" advTm="2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54" x="920750" y="1400175"/>
          <p14:tracePt t="27680" x="931863" y="1400175"/>
          <p14:tracePt t="27701" x="1016000" y="1400175"/>
          <p14:tracePt t="27733" x="1171575" y="1400175"/>
          <p14:tracePt t="27766" x="1384300" y="1384300"/>
          <p14:tracePt t="27800" x="1612900" y="1384300"/>
          <p14:tracePt t="27803" x="1657350" y="1384300"/>
          <p14:tracePt t="27832" x="1728788" y="1384300"/>
          <p14:tracePt t="27865" x="1757363" y="1384300"/>
          <p14:tracePt t="27902" x="1852613" y="1384300"/>
          <p14:tracePt t="27935" x="1952625" y="1384300"/>
          <p14:tracePt t="27940" x="1981200" y="1384300"/>
          <p14:tracePt t="27968" x="2030413" y="1384300"/>
          <p14:tracePt t="27974" x="2058988" y="1384300"/>
          <p14:tracePt t="27982" x="2085975" y="1384300"/>
          <p14:tracePt t="28001" x="2125663" y="1384300"/>
          <p14:tracePt t="28005" x="2154238" y="1384300"/>
          <p14:tracePt t="28033" x="2276475" y="1384300"/>
          <p14:tracePt t="28037" x="2325688" y="1395413"/>
          <p14:tracePt t="28066" x="2432050" y="1395413"/>
          <p14:tracePt t="28069" x="2476500" y="1395413"/>
          <p14:tracePt t="28101" x="2555875" y="1395413"/>
          <p14:tracePt t="28133" x="2728913" y="1444625"/>
          <p14:tracePt t="28166" x="2800350" y="1462088"/>
          <p14:tracePt t="28200" x="2917825" y="1477963"/>
          <p14:tracePt t="28233" x="3068638" y="1524000"/>
          <p14:tracePt t="28237" x="3135313" y="1524000"/>
          <p14:tracePt t="28266" x="3224213" y="1539875"/>
          <p14:tracePt t="28269" x="3235325" y="1539875"/>
          <p14:tracePt t="28300" x="3275013" y="1539875"/>
          <p14:tracePt t="28333" x="3319463" y="1539875"/>
          <p14:tracePt t="28366" x="3352800" y="1539875"/>
          <p14:tracePt t="28372" x="3381375" y="1539875"/>
          <p14:tracePt t="28400" x="3452813" y="1539875"/>
          <p14:tracePt t="28404" x="3463925" y="1539875"/>
          <p14:tracePt t="28433" x="3475038" y="1539875"/>
          <p14:tracePt t="28565" x="3492500" y="1539875"/>
          <p14:tracePt t="28677" x="3492500" y="1535113"/>
          <p14:tracePt t="28789" x="3492500" y="1517650"/>
          <p14:tracePt t="29491" x="0" y="0"/>
        </p14:tracePtLst>
        <p14:tracePtLst>
          <p14:tracePt t="30754" x="763588" y="1724025"/>
          <p14:tracePt t="30760" x="774700" y="1724025"/>
          <p14:tracePt t="30770" x="820738" y="1724025"/>
          <p14:tracePt t="30802" x="931863" y="1708150"/>
          <p14:tracePt t="30808" x="942975" y="1708150"/>
          <p14:tracePt t="30835" x="998538" y="1668463"/>
          <p14:tracePt t="30840" x="1016000" y="1668463"/>
          <p14:tracePt t="30869" x="1054100" y="1651000"/>
          <p14:tracePt t="30875" x="1082675" y="1651000"/>
          <p14:tracePt t="30902" x="1266825" y="1651000"/>
          <p14:tracePt t="30908" x="1333500" y="1651000"/>
          <p14:tracePt t="30935" x="1533525" y="1651000"/>
          <p14:tracePt t="30940" x="1601788" y="1651000"/>
          <p14:tracePt t="30969" x="1868488" y="1651000"/>
          <p14:tracePt t="31002" x="2058988" y="1651000"/>
          <p14:tracePt t="31009" x="2070100" y="1651000"/>
          <p14:tracePt t="31036" x="2225675" y="1679575"/>
          <p14:tracePt t="31041" x="2259013" y="1679575"/>
          <p14:tracePt t="31048" x="2303463" y="1697038"/>
          <p14:tracePt t="31066" x="2365375" y="1697038"/>
          <p14:tracePt t="31100" x="2432050" y="1708150"/>
          <p14:tracePt t="31133" x="2533650" y="1708150"/>
          <p14:tracePt t="31137" x="2582863" y="1724025"/>
          <p14:tracePt t="31167" x="2778125" y="1741488"/>
          <p14:tracePt t="31200" x="2895600" y="1757363"/>
          <p14:tracePt t="31233" x="3028950" y="1774825"/>
          <p14:tracePt t="31267" x="3163888" y="1801813"/>
          <p14:tracePt t="31271" x="3208338" y="1801813"/>
          <p14:tracePt t="31300" x="3279775" y="1801813"/>
          <p14:tracePt t="31303" x="3325813" y="1801813"/>
          <p14:tracePt t="31333" x="3359150" y="1801813"/>
          <p14:tracePt t="31336" x="3375025" y="1801813"/>
          <p14:tracePt t="31368" x="3452813" y="1801813"/>
          <p14:tracePt t="31400" x="3587750" y="1801813"/>
          <p14:tracePt t="31433" x="3698875" y="1801813"/>
          <p14:tracePt t="31466" x="3771900" y="1801813"/>
          <p14:tracePt t="32327" x="0" y="0"/>
        </p14:tracePtLst>
        <p14:tracePtLst>
          <p14:tracePt t="33143" x="4959350" y="1506538"/>
          <p14:tracePt t="33147" x="4987925" y="1506538"/>
          <p14:tracePt t="33152" x="4999038" y="1506538"/>
          <p14:tracePt t="33158" x="5010150" y="1506538"/>
          <p14:tracePt t="33196" x="5037138" y="1506538"/>
          <p14:tracePt t="33204" x="5048250" y="1506538"/>
          <p14:tracePt t="33233" x="5087938" y="1495425"/>
          <p14:tracePt t="33267" x="5143500" y="1455738"/>
          <p14:tracePt t="33300" x="5176838" y="1455738"/>
          <p14:tracePt t="33333" x="5243513" y="1455738"/>
          <p14:tracePt t="33367" x="5283200" y="1444625"/>
          <p14:tracePt t="33374" x="5294313" y="1444625"/>
          <p14:tracePt t="33400" x="5311775" y="1444625"/>
          <p14:tracePt t="33452" x="5322888" y="1444625"/>
          <p14:tracePt t="33468" x="5334000" y="1444625"/>
          <p14:tracePt t="33500" x="5372100" y="1444625"/>
          <p14:tracePt t="33533" x="5400675" y="1428750"/>
          <p14:tracePt t="33612" x="5400675" y="1417638"/>
          <p14:tracePt t="33628" x="5378450" y="1406525"/>
          <p14:tracePt t="33636" x="5345113" y="1389063"/>
          <p14:tracePt t="33667" x="5294313" y="1373188"/>
          <p14:tracePt t="33700" x="5278438" y="1373188"/>
          <p14:tracePt t="33733" x="5227638" y="1373188"/>
          <p14:tracePt t="33804" x="5232400" y="1373188"/>
          <p14:tracePt t="33821" x="5278438" y="1384300"/>
          <p14:tracePt t="33833" x="5289550" y="1384300"/>
          <p14:tracePt t="33868" x="5456238" y="1395413"/>
          <p14:tracePt t="33900" x="5467350" y="1411288"/>
          <p14:tracePt t="33981" x="5462588" y="1411288"/>
          <p14:tracePt t="33997" x="5445125" y="1411288"/>
          <p14:tracePt t="34013" x="5434013" y="1411288"/>
          <p14:tracePt t="34035" x="5394325" y="1400175"/>
          <p14:tracePt t="34069" x="5383213" y="1400175"/>
          <p14:tracePt t="34267" x="0" y="0"/>
        </p14:tracePtLst>
        <p14:tracePtLst>
          <p14:tracePt t="36249" x="1093788" y="1322388"/>
          <p14:tracePt t="36259" x="1082675" y="1322388"/>
          <p14:tracePt t="36352" x="1087438" y="1322388"/>
          <p14:tracePt t="36368" x="1116013" y="1322388"/>
          <p14:tracePt t="36376" x="1211263" y="1333500"/>
          <p14:tracePt t="36400" x="1411288" y="1350963"/>
          <p14:tracePt t="36433" x="1584325" y="1350963"/>
          <p14:tracePt t="36466" x="1668463" y="1350963"/>
          <p14:tracePt t="36657" x="1679575" y="1350963"/>
          <p14:tracePt t="36673" x="1690688" y="1350963"/>
          <p14:tracePt t="36705" x="1701800" y="1350963"/>
          <p14:tracePt t="36833" x="1717675" y="1350963"/>
          <p14:tracePt t="36849" x="1728788" y="1350963"/>
          <p14:tracePt t="36868" x="1774825" y="1350963"/>
          <p14:tracePt t="36872" x="1801813" y="1350963"/>
          <p14:tracePt t="36901" x="1924050" y="1350963"/>
          <p14:tracePt t="36907" x="1974850" y="1350963"/>
          <p14:tracePt t="36935" x="2136775" y="1350963"/>
          <p14:tracePt t="36941" x="2203450" y="1350963"/>
          <p14:tracePt t="36947" x="2270125" y="1350963"/>
          <p14:tracePt t="36969" x="2660650" y="1350963"/>
          <p14:tracePt t="37001" x="3035300" y="1344613"/>
          <p14:tracePt t="37201" x="3062288" y="1328738"/>
          <p14:tracePt t="37209" x="3113088" y="1311275"/>
          <p14:tracePt t="37235" x="3257550" y="1311275"/>
          <p14:tracePt t="37268" x="3525838" y="1293813"/>
          <p14:tracePt t="37275" x="3559175" y="1293813"/>
          <p14:tracePt t="37302" x="3681413" y="1293813"/>
          <p14:tracePt t="37307" x="3727450" y="1293813"/>
          <p14:tracePt t="37338" x="3849688" y="1300163"/>
          <p14:tracePt t="37347" x="3860800" y="1300163"/>
          <p14:tracePt t="37369" x="3949700" y="1300163"/>
          <p14:tracePt t="37489" x="3960813" y="1300163"/>
          <p14:tracePt t="37649" x="3938588" y="1300163"/>
          <p14:tracePt t="37658" x="3927475" y="1300163"/>
          <p14:tracePt t="37727" x="0" y="0"/>
        </p14:tracePtLst>
        <p14:tracePtLst>
          <p14:tracePt t="41581" x="4251325" y="1395413"/>
          <p14:tracePt t="41586" x="4267200" y="1384300"/>
          <p14:tracePt t="41597" x="4278313" y="1384300"/>
          <p14:tracePt t="41612" x="4306888" y="1384300"/>
          <p14:tracePt t="41633" x="4329113" y="1366838"/>
          <p14:tracePt t="41668" x="4357688" y="1366838"/>
          <p14:tracePt t="41700" x="4406900" y="1366838"/>
          <p14:tracePt t="41733" x="4524375" y="1366838"/>
          <p14:tracePt t="41767" x="4608513" y="1366838"/>
          <p14:tracePt t="41771" x="4635500" y="1366838"/>
          <p14:tracePt t="41799" x="4741863" y="1366838"/>
          <p14:tracePt t="41803" x="4797425" y="1366838"/>
          <p14:tracePt t="41833" x="5026025" y="1350963"/>
          <p14:tracePt t="41836" x="5094288" y="1350963"/>
          <p14:tracePt t="41867" x="5311775" y="1350963"/>
          <p14:tracePt t="41899" x="5462588" y="1350963"/>
          <p14:tracePt t="41935" x="5578475" y="1350963"/>
          <p14:tracePt t="41942" x="5589588" y="1350963"/>
          <p14:tracePt t="41968" x="5640388" y="1350963"/>
          <p14:tracePt t="41972" x="5691188" y="1350963"/>
          <p14:tracePt t="42001" x="5729288" y="1339850"/>
          <p14:tracePt t="42006" x="5740400" y="1339850"/>
          <p14:tracePt t="42035" x="5795963" y="1339850"/>
          <p14:tracePt t="42041" x="5807075" y="1339850"/>
          <p14:tracePt t="42046" x="5818188" y="1339850"/>
          <p14:tracePt t="42069" x="5875338" y="1339850"/>
          <p14:tracePt t="42102" x="5953125" y="1339850"/>
          <p14:tracePt t="42109" x="5969000" y="1339850"/>
          <p14:tracePt t="42135" x="6019800" y="1355725"/>
          <p14:tracePt t="42143" x="6030913" y="1355725"/>
          <p14:tracePt t="42407" x="0" y="0"/>
        </p14:tracePtLst>
        <p14:tracePtLst>
          <p14:tracePt t="43180" x="3894138" y="5340350"/>
          <p14:tracePt t="43184" x="3938588" y="5367338"/>
          <p14:tracePt t="43199" x="4038600" y="5418138"/>
          <p14:tracePt t="43232" x="4379913" y="5480050"/>
          <p14:tracePt t="43265" x="4775200" y="5480050"/>
          <p14:tracePt t="43299" x="5405438" y="5480050"/>
          <p14:tracePt t="43302" x="5556250" y="5480050"/>
          <p14:tracePt t="43332" x="5946775" y="5480050"/>
          <p14:tracePt t="43335" x="6042025" y="5480050"/>
          <p14:tracePt t="43365" x="6192838" y="5402263"/>
          <p14:tracePt t="43368" x="6248400" y="5322888"/>
          <p14:tracePt t="43399" x="6516688" y="4954588"/>
          <p14:tracePt t="43432" x="6650038" y="4659313"/>
          <p14:tracePt t="43466" x="6811963" y="4257675"/>
          <p14:tracePt t="43500" x="6829425" y="4029075"/>
          <p14:tracePt t="43503" x="6829425" y="3978275"/>
          <p14:tracePt t="43532" x="6761163" y="3738563"/>
          <p14:tracePt t="43535" x="6705600" y="3665538"/>
          <p14:tracePt t="43565" x="6645275" y="3554413"/>
          <p14:tracePt t="43568" x="6610350" y="3509963"/>
          <p14:tracePt t="43600" x="6354763" y="3343275"/>
          <p14:tracePt t="43632" x="6013450" y="3208338"/>
          <p14:tracePt t="43665" x="5651500" y="3135313"/>
          <p14:tracePt t="43699" x="5278438" y="3113088"/>
          <p14:tracePt t="43735" x="4876800" y="3130550"/>
          <p14:tracePt t="43740" x="4725988" y="3152775"/>
          <p14:tracePt t="43769" x="4162425" y="3281363"/>
          <p14:tracePt t="43778" x="4033838" y="3303588"/>
          <p14:tracePt t="43802" x="3721100" y="3343275"/>
          <p14:tracePt t="43835" x="3219450" y="3627438"/>
          <p14:tracePt t="43840" x="3186113" y="3660775"/>
          <p14:tracePt t="43869" x="3095625" y="3722688"/>
          <p14:tracePt t="43875" x="3062288" y="3783013"/>
          <p14:tracePt t="43902" x="3013075" y="3911600"/>
          <p14:tracePt t="43906" x="2979738" y="3984625"/>
          <p14:tracePt t="43935" x="2979738" y="4146550"/>
          <p14:tracePt t="43940" x="2979738" y="4235450"/>
          <p14:tracePt t="43969" x="3051175" y="4592638"/>
          <p14:tracePt t="43976" x="3113088" y="4692650"/>
          <p14:tracePt t="44002" x="3370263" y="4994275"/>
          <p14:tracePt t="44035" x="3805238" y="5178425"/>
          <p14:tracePt t="44041" x="3960813" y="5222875"/>
          <p14:tracePt t="44069" x="4451350" y="5311775"/>
          <p14:tracePt t="44075" x="4575175" y="5311775"/>
          <p14:tracePt t="44102" x="4881563" y="5311775"/>
          <p14:tracePt t="44107" x="4892675" y="5311775"/>
          <p14:tracePt t="44135" x="4914900" y="5311775"/>
          <p14:tracePt t="44139" x="4943475" y="5311775"/>
          <p14:tracePt t="44170" x="4970463" y="5262563"/>
          <p14:tracePt t="44176" x="4970463" y="5251450"/>
          <p14:tracePt t="44361" x="4981575" y="5240338"/>
          <p14:tracePt t="44375" x="0" y="0"/>
        </p14:tracePtLst>
        <p14:tracePtLst>
          <p14:tracePt t="46582" x="3201988" y="1947863"/>
          <p14:tracePt t="46637" x="3213100" y="1947863"/>
          <p14:tracePt t="46653" x="3257550" y="1963738"/>
          <p14:tracePt t="46666" x="3268663" y="1963738"/>
          <p14:tracePt t="46667" x="3279775" y="1963738"/>
          <p14:tracePt t="46699" x="3492500" y="1963738"/>
          <p14:tracePt t="46732" x="3665538" y="1963738"/>
          <p14:tracePt t="46766" x="3794125" y="1963738"/>
          <p14:tracePt t="46799" x="3894138" y="1963738"/>
          <p14:tracePt t="46802" x="3922713" y="1963738"/>
          <p14:tracePt t="46835" x="4067175" y="1981200"/>
          <p14:tracePt t="46840" x="4117975" y="1981200"/>
          <p14:tracePt t="46870" x="4206875" y="1981200"/>
          <p14:tracePt t="47132" x="4206875" y="1992313"/>
          <p14:tracePt t="47141" x="4206875" y="2003425"/>
          <p14:tracePt t="47167" x="4424363" y="2132013"/>
          <p14:tracePt t="47200" x="4681538" y="2165350"/>
          <p14:tracePt t="47203" x="4748213" y="2181225"/>
          <p14:tracePt t="47231" x="4759325" y="2181225"/>
          <p14:tracePt t="47324" x="4752975" y="2181225"/>
          <p14:tracePt t="47332" x="4741863" y="2181225"/>
          <p14:tracePt t="47365" x="4675188" y="2176463"/>
          <p14:tracePt t="47398" x="4608513" y="2176463"/>
          <p14:tracePt t="47501" x="4613275" y="2176463"/>
          <p14:tracePt t="47509" x="4630738" y="2176463"/>
          <p14:tracePt t="47549" x="4641850" y="2176463"/>
          <p14:tracePt t="47628" x="4652963" y="2147888"/>
          <p14:tracePt t="47637" x="4652963" y="2132013"/>
          <p14:tracePt t="47835" x="0" y="0"/>
        </p14:tracePtLst>
        <p14:tracePtLst>
          <p14:tracePt t="49946" x="774700" y="2030413"/>
          <p14:tracePt t="50001" x="787400" y="2043113"/>
          <p14:tracePt t="50009" x="809625" y="2043113"/>
          <p14:tracePt t="50036" x="969963" y="2043113"/>
          <p14:tracePt t="50043" x="1016000" y="2043113"/>
          <p14:tracePt t="50068" x="1222375" y="2043113"/>
          <p14:tracePt t="50073" x="1289050" y="2043113"/>
          <p14:tracePt t="50102" x="1428750" y="2043113"/>
          <p14:tracePt t="50106" x="1517650" y="2043113"/>
          <p14:tracePt t="50135" x="1701800" y="2043113"/>
          <p14:tracePt t="50142" x="1746250" y="2058988"/>
          <p14:tracePt t="50147" x="1797050" y="2076450"/>
          <p14:tracePt t="50169" x="1985963" y="2109788"/>
          <p14:tracePt t="50201" x="2047875" y="2109788"/>
          <p14:tracePt t="50305" x="2041525" y="2109788"/>
          <p14:tracePt t="50321" x="2014538" y="2103438"/>
          <p14:tracePt t="50335" x="1997075" y="2103438"/>
          <p14:tracePt t="50340" x="1985963" y="2087563"/>
          <p14:tracePt t="50369" x="1752600" y="2036763"/>
          <p14:tracePt t="50402" x="1500188" y="2003425"/>
          <p14:tracePt t="50436" x="1422400" y="2003425"/>
          <p14:tracePt t="50442" x="1411288" y="2003425"/>
          <p14:tracePt t="50448" x="1366838" y="2003425"/>
          <p14:tracePt t="50468" x="1355725" y="2003425"/>
          <p14:tracePt t="50641" x="1360488" y="2003425"/>
          <p14:tracePt t="50649" x="1373188" y="2003425"/>
          <p14:tracePt t="50668" x="1444625" y="2003425"/>
          <p14:tracePt t="50673" x="1533525" y="2003425"/>
          <p14:tracePt t="50702" x="1717675" y="2003425"/>
          <p14:tracePt t="50707" x="1768475" y="2003425"/>
          <p14:tracePt t="50735" x="1857375" y="2003425"/>
          <p14:tracePt t="50739" x="1868488" y="2003425"/>
          <p14:tracePt t="50768" x="1879600" y="2003425"/>
          <p14:tracePt t="50882" x="1857375" y="2003425"/>
          <p14:tracePt t="50891" x="1846263" y="2003425"/>
          <p14:tracePt t="50902" x="1819275" y="2003425"/>
          <p14:tracePt t="50907" x="1774825" y="2003425"/>
          <p14:tracePt t="50935" x="1628775" y="2003425"/>
          <p14:tracePt t="50939" x="1562100" y="2003425"/>
          <p14:tracePt t="50944" x="1473200" y="2003425"/>
          <p14:tracePt t="50969" x="1311275" y="1985963"/>
          <p14:tracePt t="51002" x="1271588" y="1985963"/>
          <p14:tracePt t="51009" x="1255713" y="1985963"/>
          <p14:tracePt t="51154" x="1255713" y="1992313"/>
          <p14:tracePt t="51163" x="1293813" y="2019300"/>
          <p14:tracePt t="51171" x="1344613" y="2036763"/>
          <p14:tracePt t="51202" x="1673225" y="2092325"/>
          <p14:tracePt t="51235" x="1824038" y="2136775"/>
          <p14:tracePt t="51241" x="1835150" y="2136775"/>
          <p14:tracePt t="51268" x="1852613" y="2136775"/>
          <p14:tracePt t="51430" x="1841500" y="2136775"/>
          <p14:tracePt t="51437" x="1812925" y="2136775"/>
          <p14:tracePt t="51469" x="1639888" y="2136775"/>
          <p14:tracePt t="51503" x="1389063" y="2136775"/>
          <p14:tracePt t="51535" x="965200" y="2136775"/>
          <p14:tracePt t="51540" x="954088" y="2136775"/>
          <p14:tracePt t="51569" x="914400" y="2136775"/>
          <p14:tracePt t="52259" x="0" y="0"/>
        </p14:tracePtLst>
        <p14:tracePtLst>
          <p14:tracePt t="89313" x="1952625" y="2873375"/>
          <p14:tracePt t="89385" x="1952625" y="2857500"/>
          <p14:tracePt t="89417" x="1958975" y="2857500"/>
          <p14:tracePt t="89434" x="1974850" y="2857500"/>
          <p14:tracePt t="89444" x="2014538" y="2857500"/>
          <p14:tracePt t="89468" x="2074863" y="2906713"/>
          <p14:tracePt t="89502" x="2085975" y="2924175"/>
          <p14:tracePt t="89593" x="2081213" y="2924175"/>
          <p14:tracePt t="89601" x="2052638" y="2924175"/>
          <p14:tracePt t="89633" x="1935163" y="2951163"/>
          <p14:tracePt t="89666" x="1868488" y="2951163"/>
          <p14:tracePt t="89699" x="1857375" y="2951163"/>
          <p14:tracePt t="89847" x="0" y="0"/>
        </p14:tracePtLst>
        <p14:tracePtLst>
          <p14:tracePt t="92924" x="1539875" y="3973513"/>
          <p14:tracePt t="92931" x="1528763" y="3973513"/>
          <p14:tracePt t="93061" x="1517650" y="3973513"/>
          <p14:tracePt t="93078" x="1522413" y="3978275"/>
          <p14:tracePt t="93109" x="1533525" y="3978275"/>
          <p14:tracePt t="93173" x="1544638" y="3995738"/>
          <p14:tracePt t="93183" x="1590675" y="4006850"/>
          <p14:tracePt t="93202" x="1628775" y="4006850"/>
          <p14:tracePt t="93206" x="1662113" y="4022725"/>
          <p14:tracePt t="93236" x="1779588" y="4056063"/>
          <p14:tracePt t="93269" x="1835150" y="4056063"/>
          <p14:tracePt t="93276" x="1852613" y="4056063"/>
          <p14:tracePt t="93302" x="1890713" y="4056063"/>
          <p14:tracePt t="93387" x="1901825" y="4056063"/>
          <p14:tracePt t="93403" x="1912938" y="4056063"/>
          <p14:tracePt t="93577" x="1924050" y="4056063"/>
          <p14:tracePt t="93609" x="1919288" y="4056063"/>
          <p14:tracePt t="93617" x="1908175" y="4044950"/>
          <p14:tracePt t="93636" x="1852613" y="4044950"/>
          <p14:tracePt t="93668" x="1701800" y="4033838"/>
          <p14:tracePt t="93675" x="1684338" y="4033838"/>
          <p14:tracePt t="93681" x="1657350" y="4017963"/>
          <p14:tracePt t="93702" x="1617663" y="4017963"/>
          <p14:tracePt t="93706" x="1606550" y="4006850"/>
          <p14:tracePt t="93733" x="1568450" y="4006850"/>
          <p14:tracePt t="93913" x="1584325" y="4006850"/>
          <p14:tracePt t="93922" x="1601788" y="4006850"/>
          <p14:tracePt t="93935" x="1612900" y="4006850"/>
          <p14:tracePt t="93970" x="1695450" y="4006850"/>
          <p14:tracePt t="93976" x="1717675" y="4006850"/>
          <p14:tracePt t="94002" x="1774825" y="4006850"/>
          <p14:tracePt t="94035" x="1868488" y="4006850"/>
          <p14:tracePt t="94041" x="1897063" y="4006850"/>
          <p14:tracePt t="94069" x="1963738" y="4006850"/>
          <p14:tracePt t="94073" x="1974850" y="4006850"/>
          <p14:tracePt t="94201" x="1992313" y="4006850"/>
          <p14:tracePt t="94249" x="1992313" y="3995738"/>
          <p14:tracePt t="94266" x="1981200" y="3995738"/>
          <p14:tracePt t="94276" x="1941513" y="3995738"/>
          <p14:tracePt t="94302" x="1852613" y="3978275"/>
          <p14:tracePt t="94306" x="1808163" y="3978275"/>
          <p14:tracePt t="94335" x="1735138" y="3978275"/>
          <p14:tracePt t="94342" x="1695450" y="3978275"/>
          <p14:tracePt t="94347" x="1662113" y="3944938"/>
          <p14:tracePt t="94366" x="1584325" y="3929063"/>
          <p14:tracePt t="94369" x="1557338" y="3917950"/>
          <p14:tracePt t="94400" x="1473200" y="3917950"/>
          <p14:tracePt t="94433" x="1373188" y="3917950"/>
          <p14:tracePt t="94467" x="1360488" y="3917950"/>
          <p14:tracePt t="94648" x="1400175" y="3917950"/>
          <p14:tracePt t="94656" x="1411288" y="3917950"/>
          <p14:tracePt t="94667" x="1439863" y="3917950"/>
          <p14:tracePt t="94700" x="1590675" y="3917950"/>
          <p14:tracePt t="94704" x="1624013" y="3956050"/>
          <p14:tracePt t="94733" x="1712913" y="3956050"/>
          <p14:tracePt t="94737" x="1739900" y="3956050"/>
          <p14:tracePt t="94766" x="1808163" y="3956050"/>
          <p14:tracePt t="94769" x="1819275" y="3956050"/>
          <p14:tracePt t="94800" x="1935163" y="3973513"/>
          <p14:tracePt t="94833" x="1985963" y="3984625"/>
          <p14:tracePt t="94866" x="1997075" y="3984625"/>
          <p14:tracePt t="94900" x="2014538" y="3984625"/>
          <p14:tracePt t="95129" x="2003425" y="3984625"/>
          <p14:tracePt t="95138" x="1981200" y="3984625"/>
          <p14:tracePt t="95169" x="1879600" y="3984625"/>
          <p14:tracePt t="95202" x="1779588" y="3984625"/>
          <p14:tracePt t="95208" x="1768475" y="3984625"/>
          <p14:tracePt t="95233" x="1757363" y="3984625"/>
          <p14:tracePt t="95267" x="1739900" y="3984625"/>
          <p14:tracePt t="95625" x="1752600" y="3984625"/>
          <p14:tracePt t="95641" x="1763713" y="3984625"/>
          <p14:tracePt t="95668" x="1830388" y="4000500"/>
          <p14:tracePt t="95863" x="0" y="0"/>
        </p14:tracePtLst>
        <p14:tracePtLst>
          <p14:tracePt t="115089" x="5489575" y="4446588"/>
          <p14:tracePt t="115533" x="5489575" y="4419600"/>
          <p14:tracePt t="115541" x="5489575" y="4408488"/>
          <p14:tracePt t="115671" x="5495925" y="4408488"/>
          <p14:tracePt t="115672" x="0" y="0"/>
        </p14:tracePtLst>
        <p14:tracePtLst>
          <p14:tracePt t="116513" x="7235825" y="6456363"/>
          <p14:tracePt t="116951" x="7185025" y="6456363"/>
          <p14:tracePt t="116953" x="0" y="0"/>
        </p14:tracePtLst>
        <p14:tracePtLst>
          <p14:tracePt t="117592" x="5611813" y="4379913"/>
          <p14:tracePt t="117598" x="5600700" y="4379913"/>
          <p14:tracePt t="117660" x="5573713" y="4379913"/>
          <p14:tracePt t="117668" x="5556250" y="4379913"/>
          <p14:tracePt t="117936" x="5545138" y="4379913"/>
          <p14:tracePt t="118033" x="5534025" y="4379913"/>
          <p14:tracePt t="118189" x="5522913" y="4379913"/>
          <p14:tracePt t="118315" x="0" y="0"/>
        </p14:tracePtLst>
        <p14:tracePtLst>
          <p14:tracePt t="133585" x="7275513" y="6456363"/>
          <p14:tracePt t="133865" x="7269163" y="6456363"/>
          <p14:tracePt t="133943" x="0" y="0"/>
        </p14:tracePtLst>
        <p14:tracePtLst>
          <p14:tracePt t="136021" x="5875338" y="4308475"/>
          <p14:tracePt t="136026" x="5875338" y="4297363"/>
          <p14:tracePt t="136037" x="5864225" y="4297363"/>
          <p14:tracePt t="136125" x="5853113" y="4297363"/>
          <p14:tracePt t="136315" x="0" y="0"/>
        </p14:tracePtLst>
        <p14:tracePtLst>
          <p14:tracePt t="136609" x="5438775" y="4486275"/>
          <p14:tracePt t="136923" x="0" y="0"/>
        </p14:tracePtLst>
        <p14:tracePtLst>
          <p14:tracePt t="137414" x="7291388" y="6478588"/>
          <p14:tracePt t="137723" x="0" y="0"/>
        </p14:tracePtLst>
        <p14:tracePtLst>
          <p14:tracePt t="156997" x="820738" y="2343150"/>
          <p14:tracePt t="157038" x="825500" y="2332038"/>
          <p14:tracePt t="157149" x="842963" y="2332038"/>
          <p14:tracePt t="157165" x="854075" y="2332038"/>
          <p14:tracePt t="157325" x="831850" y="2332038"/>
          <p14:tracePt t="157334" x="820738" y="2332038"/>
          <p14:tracePt t="157346" x="803275" y="2332038"/>
          <p14:tracePt t="157389" x="792163" y="2332038"/>
          <p14:tracePt t="157533" x="781050" y="2332038"/>
          <p14:tracePt t="157565" x="787400" y="2338388"/>
          <p14:tracePt t="157582" x="814388" y="2338388"/>
          <p14:tracePt t="157602" x="825500" y="2338388"/>
          <p14:tracePt t="157821" x="842963" y="2338388"/>
          <p14:tracePt t="157835" x="0" y="0"/>
        </p14:tracePtLst>
        <p14:tracePtLst>
          <p14:tracePt t="158470" x="1406525" y="2332038"/>
          <p14:tracePt t="158525" x="1433513" y="2316163"/>
          <p14:tracePt t="158534" x="1444625" y="2316163"/>
          <p14:tracePt t="158543" x="1473200" y="2316163"/>
          <p14:tracePt t="158569" x="1595438" y="2327275"/>
          <p14:tracePt t="158572" x="1668463" y="2343150"/>
          <p14:tracePt t="158601" x="1735138" y="2343150"/>
          <p14:tracePt t="158607" x="1785938" y="2360613"/>
          <p14:tracePt t="158635" x="1868488" y="2376488"/>
          <p14:tracePt t="158639" x="1919288" y="2376488"/>
          <p14:tracePt t="158672" x="2130425" y="2393950"/>
          <p14:tracePt t="158702" x="2371725" y="2455863"/>
          <p14:tracePt t="158709" x="2420938" y="2455863"/>
          <p14:tracePt t="158735" x="2616200" y="2455863"/>
          <p14:tracePt t="158740" x="2667000" y="2455863"/>
          <p14:tracePt t="158767" x="2693988" y="2455863"/>
          <p14:tracePt t="158860" x="2693988" y="2449513"/>
          <p14:tracePt t="158876" x="2682875" y="2449513"/>
          <p14:tracePt t="158894" x="2655888" y="2438400"/>
          <p14:tracePt t="158900" x="2611438" y="2438400"/>
          <p14:tracePt t="158933" x="2566988" y="2438400"/>
          <p14:tracePt t="158967" x="2527300" y="2438400"/>
          <p14:tracePt t="159000" x="2476500" y="2438400"/>
          <p14:tracePt t="159033" x="2409825" y="2438400"/>
          <p14:tracePt t="159067" x="2349500" y="2444750"/>
          <p14:tracePt t="159120" x="2332038" y="2444750"/>
          <p14:tracePt t="159134" x="2320925" y="2444750"/>
          <p14:tracePt t="159136" x="2292350" y="2444750"/>
          <p14:tracePt t="159167" x="2281238" y="2444750"/>
          <p14:tracePt t="159967" x="0" y="0"/>
        </p14:tracePtLst>
        <p14:tracePtLst>
          <p14:tracePt t="166496" x="2895600" y="2305050"/>
          <p14:tracePt t="166569" x="2940050" y="2320925"/>
          <p14:tracePt t="166576" x="2951163" y="2320925"/>
          <p14:tracePt t="166600" x="3006725" y="2343150"/>
          <p14:tracePt t="166633" x="3106738" y="2371725"/>
          <p14:tracePt t="166667" x="3130550" y="2387600"/>
          <p14:tracePt t="166845" x="3146425" y="2387600"/>
          <p14:tracePt t="166892" x="3157538" y="2387600"/>
          <p14:tracePt t="166906" x="3168650" y="2365375"/>
          <p14:tracePt t="166916" x="3168650" y="2349500"/>
          <p14:tracePt t="166931" x="3168650" y="2338388"/>
          <p14:tracePt t="166966" x="3168650" y="2298700"/>
          <p14:tracePt t="167000" x="3168650" y="2260600"/>
          <p14:tracePt t="167004" x="3163888" y="2249488"/>
          <p14:tracePt t="167034" x="3124200" y="2209800"/>
          <p14:tracePt t="167037" x="3095625" y="2209800"/>
          <p14:tracePt t="167066" x="3028950" y="2209800"/>
          <p14:tracePt t="167069" x="3013075" y="2192338"/>
          <p14:tracePt t="167100" x="2951163" y="2192338"/>
          <p14:tracePt t="167133" x="2778125" y="2220913"/>
          <p14:tracePt t="167167" x="2711450" y="2276475"/>
          <p14:tracePt t="167200" x="2689225" y="2316163"/>
          <p14:tracePt t="167233" x="2689225" y="2427288"/>
          <p14:tracePt t="167237" x="2689225" y="2493963"/>
          <p14:tracePt t="167267" x="2789238" y="2589213"/>
          <p14:tracePt t="167300" x="2811463" y="2600325"/>
          <p14:tracePt t="167333" x="2911475" y="2571750"/>
          <p14:tracePt t="167366" x="3001963" y="2449513"/>
          <p14:tracePt t="167400" x="3057525" y="2422525"/>
          <p14:tracePt t="167436" x="3068638" y="2411413"/>
          <p14:tracePt t="167466" x="3068638" y="2387600"/>
          <p14:tracePt t="167469" x="3068638" y="2371725"/>
          <p14:tracePt t="167500" x="3068638" y="2309813"/>
          <p14:tracePt t="167537" x="3017838" y="2282825"/>
          <p14:tracePt t="167543" x="2995613" y="2282825"/>
          <p14:tracePt t="167568" x="2889250" y="2282825"/>
          <p14:tracePt t="167574" x="2862263" y="2282825"/>
          <p14:tracePt t="167601" x="2833688" y="2282825"/>
          <p14:tracePt t="167635" x="2795588" y="2282825"/>
          <p14:tracePt t="167666" x="2778125" y="2320925"/>
          <p14:tracePt t="167700" x="2778125" y="2354263"/>
          <p14:tracePt t="167734" x="2767013" y="2371725"/>
          <p14:tracePt t="168235" x="0" y="0"/>
        </p14:tracePtLst>
        <p14:tracePtLst>
          <p14:tracePt t="169189" x="3681413" y="2405063"/>
          <p14:tracePt t="169277" x="3687763" y="2405063"/>
          <p14:tracePt t="169294" x="3716338" y="2405063"/>
          <p14:tracePt t="169303" x="3783013" y="2405063"/>
          <p14:tracePt t="169335" x="4016375" y="2466975"/>
          <p14:tracePt t="169340" x="4083050" y="2466975"/>
          <p14:tracePt t="169367" x="4217988" y="2533650"/>
          <p14:tracePt t="169400" x="4508500" y="2533650"/>
          <p14:tracePt t="169404" x="4575175" y="2533650"/>
          <p14:tracePt t="169434" x="4775200" y="2533650"/>
          <p14:tracePt t="169437" x="4841875" y="2533650"/>
          <p14:tracePt t="169468" x="4932363" y="2533650"/>
          <p14:tracePt t="169533" x="4943475" y="2527300"/>
          <p14:tracePt t="169567" x="4943475" y="2511425"/>
          <p14:tracePt t="169581" x="4937125" y="2511425"/>
          <p14:tracePt t="169602" x="4926013" y="2511425"/>
          <p14:tracePt t="169607" x="4914900" y="2511425"/>
          <p14:tracePt t="169635" x="4859338" y="2511425"/>
          <p14:tracePt t="169641" x="4848225" y="2511425"/>
          <p14:tracePt t="169646" x="4819650" y="2511425"/>
          <p14:tracePt t="169669" x="4697413" y="2511425"/>
          <p14:tracePt t="169702" x="4446588" y="2511425"/>
          <p14:tracePt t="169735" x="4133850" y="2511425"/>
          <p14:tracePt t="169742" x="4044950" y="2511425"/>
          <p14:tracePt t="169748" x="3949700" y="2511425"/>
          <p14:tracePt t="169768" x="3794125" y="2511425"/>
          <p14:tracePt t="169773" x="3727450" y="2511425"/>
          <p14:tracePt t="169802" x="3581400" y="2511425"/>
          <p14:tracePt t="169806" x="3570288" y="2511425"/>
          <p14:tracePt t="169835" x="3514725" y="2511425"/>
          <p14:tracePt t="169921" x="3525838" y="2511425"/>
          <p14:tracePt t="169929" x="3536950" y="2533650"/>
          <p14:tracePt t="169937" x="3548063" y="2533650"/>
          <p14:tracePt t="169969" x="3681413" y="2549525"/>
          <p14:tracePt t="170002" x="3854450" y="2549525"/>
          <p14:tracePt t="170035" x="4027488" y="2549525"/>
          <p14:tracePt t="170041" x="4095750" y="2549525"/>
          <p14:tracePt t="170068" x="4273550" y="2549525"/>
          <p14:tracePt t="170073" x="4384675" y="2549525"/>
          <p14:tracePt t="170101" x="4781550" y="2549525"/>
          <p14:tracePt t="170106" x="4899025" y="2549525"/>
          <p14:tracePt t="170138" x="5154613" y="2549525"/>
          <p14:tracePt t="170210" x="5165725" y="2544763"/>
          <p14:tracePt t="17071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5154E-939B-C620-2F43-98A26D83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5321201-0521-ABC4-8B11-376E677C3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700808"/>
            <a:ext cx="2307431" cy="32635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sz="1800" dirty="0"/>
              <a:t>růst spotřeby vody a růst znečištění vody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cs-CZ" sz="1800" dirty="0"/>
              <a:t>rok 2050 - 3 mld obyvatel bude čelit nedostatku pitné vody</a:t>
            </a:r>
          </a:p>
          <a:p>
            <a:endParaRPr lang="cs-CZ" sz="135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F73A0F-6F42-9938-F6BD-404565BEF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11" y="1484784"/>
            <a:ext cx="6556661" cy="441396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123ABB-1B1B-9866-4072-EDC6794E411D}"/>
              </a:ext>
            </a:extLst>
          </p:cNvPr>
          <p:cNvSpPr txBox="1"/>
          <p:nvPr/>
        </p:nvSpPr>
        <p:spPr>
          <a:xfrm>
            <a:off x="2627784" y="6165304"/>
            <a:ext cx="5454712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25" dirty="0">
                <a:solidFill>
                  <a:srgbClr val="222222"/>
                </a:solidFill>
                <a:latin typeface="-apple-system"/>
              </a:rPr>
              <a:t>Wang, M., </a:t>
            </a:r>
            <a:r>
              <a:rPr lang="en-GB" sz="825" dirty="0" err="1">
                <a:solidFill>
                  <a:srgbClr val="222222"/>
                </a:solidFill>
                <a:latin typeface="-apple-system"/>
              </a:rPr>
              <a:t>Bodirsky</a:t>
            </a:r>
            <a:r>
              <a:rPr lang="en-GB" sz="825" dirty="0">
                <a:solidFill>
                  <a:srgbClr val="222222"/>
                </a:solidFill>
                <a:latin typeface="-apple-system"/>
              </a:rPr>
              <a:t>, B.L., </a:t>
            </a:r>
            <a:r>
              <a:rPr lang="en-GB" sz="825" dirty="0" err="1">
                <a:solidFill>
                  <a:srgbClr val="222222"/>
                </a:solidFill>
                <a:latin typeface="-apple-system"/>
              </a:rPr>
              <a:t>Rijneveld</a:t>
            </a:r>
            <a:r>
              <a:rPr lang="en-GB" sz="825" dirty="0">
                <a:solidFill>
                  <a:srgbClr val="222222"/>
                </a:solidFill>
                <a:latin typeface="-apple-system"/>
              </a:rPr>
              <a:t>, R. </a:t>
            </a:r>
            <a:r>
              <a:rPr lang="en-GB" sz="825" i="1" dirty="0">
                <a:solidFill>
                  <a:srgbClr val="222222"/>
                </a:solidFill>
                <a:latin typeface="-apple-system"/>
              </a:rPr>
              <a:t>et al.</a:t>
            </a:r>
            <a:r>
              <a:rPr lang="en-GB" sz="825" dirty="0">
                <a:solidFill>
                  <a:srgbClr val="222222"/>
                </a:solidFill>
                <a:latin typeface="-apple-system"/>
              </a:rPr>
              <a:t> A triple increase in global river basins with water scarcity due to future pollution. </a:t>
            </a:r>
            <a:r>
              <a:rPr lang="en-GB" sz="825" i="1" dirty="0">
                <a:solidFill>
                  <a:srgbClr val="222222"/>
                </a:solidFill>
                <a:latin typeface="-apple-system"/>
              </a:rPr>
              <a:t>Nat </a:t>
            </a:r>
            <a:r>
              <a:rPr lang="en-GB" sz="825" i="1" dirty="0" err="1">
                <a:solidFill>
                  <a:srgbClr val="222222"/>
                </a:solidFill>
                <a:latin typeface="-apple-system"/>
              </a:rPr>
              <a:t>Commun</a:t>
            </a:r>
            <a:r>
              <a:rPr lang="en-GB" sz="825" dirty="0">
                <a:solidFill>
                  <a:srgbClr val="222222"/>
                </a:solidFill>
                <a:latin typeface="-apple-system"/>
              </a:rPr>
              <a:t> 15, 880 (2024). https://doi.org/10.1038/s41467-024-44947-3</a:t>
            </a:r>
            <a:endParaRPr lang="en-GB" sz="825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E09B97B-71D2-672B-9AC1-BB859688E70C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Růst spotřeby a znečištění vody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7FA3397-98E1-5C85-74F2-DBE3A602DD23}"/>
              </a:ext>
            </a:extLst>
          </p:cNvPr>
          <p:cNvSpPr txBox="1"/>
          <p:nvPr/>
        </p:nvSpPr>
        <p:spPr>
          <a:xfrm>
            <a:off x="8082496" y="3501008"/>
            <a:ext cx="11047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(pozn. </a:t>
            </a:r>
          </a:p>
          <a:p>
            <a:r>
              <a:rPr lang="cs-CZ" sz="900" b="1" dirty="0"/>
              <a:t>WS</a:t>
            </a:r>
            <a:r>
              <a:rPr lang="cs-CZ" sz="900" dirty="0"/>
              <a:t>  nedostatek vody</a:t>
            </a:r>
          </a:p>
          <a:p>
            <a:r>
              <a:rPr lang="cs-CZ" sz="900" b="1" dirty="0"/>
              <a:t>CWS</a:t>
            </a:r>
            <a:r>
              <a:rPr lang="cs-CZ" sz="900" dirty="0"/>
              <a:t> – nedostatek čisté vody)</a:t>
            </a:r>
            <a:endParaRPr lang="en-GB" sz="900" dirty="0"/>
          </a:p>
        </p:txBody>
      </p:sp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45C19EBE-F5DE-50CC-FF42-8964423F9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23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13"/>
    </mc:Choice>
    <mc:Fallback xmlns="">
      <p:transition spd="slow" advTm="15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53" x="1004888" y="3001963"/>
          <p14:tracePt t="31279" x="1027113" y="3013075"/>
          <p14:tracePt t="31288" x="1038225" y="3013075"/>
          <p14:tracePt t="31311" x="1065213" y="3013075"/>
          <p14:tracePt t="31337" x="1076325" y="3013075"/>
          <p14:tracePt t="31375" x="1120775" y="3024188"/>
          <p14:tracePt t="31403" x="1149350" y="3024188"/>
          <p14:tracePt t="31409" x="1160463" y="3024188"/>
          <p14:tracePt t="31436" x="1189038" y="3024188"/>
          <p14:tracePt t="31440" x="1211263" y="3024188"/>
          <p14:tracePt t="31470" x="1266825" y="3024188"/>
          <p14:tracePt t="31503" x="1327150" y="3024188"/>
          <p14:tracePt t="31511" x="1355725" y="3024188"/>
          <p14:tracePt t="31536" x="1411288" y="3035300"/>
          <p14:tracePt t="31822" x="1400175" y="3052763"/>
          <p14:tracePt t="32189" x="0" y="0"/>
        </p14:tracePtLst>
        <p14:tracePtLst>
          <p14:tracePt t="32595" x="1528763" y="3057525"/>
          <p14:tracePt t="32685" x="1539875" y="3063875"/>
          <p14:tracePt t="32701" x="1550988" y="3074988"/>
          <p14:tracePt t="32717" x="1568450" y="3086100"/>
          <p14:tracePt t="32734" x="1606550" y="3130550"/>
          <p14:tracePt t="32768" x="1724025" y="3248025"/>
          <p14:tracePt t="32800" x="1739900" y="3259138"/>
          <p14:tracePt t="32834" x="1752600" y="3259138"/>
          <p14:tracePt t="32868" x="1774825" y="3259138"/>
          <p14:tracePt t="32901" x="1841500" y="3252788"/>
          <p14:tracePt t="32934" x="1897063" y="3225800"/>
          <p14:tracePt t="32967" x="1963738" y="3197225"/>
          <p14:tracePt t="33000" x="1992313" y="3159125"/>
          <p14:tracePt t="33004" x="1992313" y="3135313"/>
          <p14:tracePt t="33034" x="1992313" y="3079750"/>
          <p14:tracePt t="33037" x="2003425" y="3068638"/>
          <p14:tracePt t="33067" x="2003425" y="3013075"/>
          <p14:tracePt t="33070" x="2003425" y="2986088"/>
          <p14:tracePt t="33101" x="2003425" y="2917825"/>
          <p14:tracePt t="33134" x="2003425" y="2884488"/>
          <p14:tracePt t="33167" x="1958975" y="2828925"/>
          <p14:tracePt t="33200" x="1935163" y="2828925"/>
          <p14:tracePt t="33234" x="1868488" y="2813050"/>
          <p14:tracePt t="33270" x="1812925" y="2813050"/>
          <p14:tracePt t="33303" x="1763713" y="2813050"/>
          <p14:tracePt t="33307" x="1752600" y="2813050"/>
          <p14:tracePt t="33336" x="1706563" y="2813050"/>
          <p14:tracePt t="33341" x="1695450" y="2813050"/>
          <p14:tracePt t="33369" x="1657350" y="2813050"/>
          <p14:tracePt t="33403" x="1617663" y="2813050"/>
          <p14:tracePt t="33436" x="1590675" y="2846388"/>
          <p14:tracePt t="33469" x="1590675" y="2895600"/>
          <p14:tracePt t="33475" x="1590675" y="2913063"/>
          <p14:tracePt t="33503" x="1590675" y="2951163"/>
          <p14:tracePt t="33507" x="1601788" y="2962275"/>
          <p14:tracePt t="33538" x="1624013" y="3063875"/>
          <p14:tracePt t="33570" x="1706563" y="3130550"/>
          <p14:tracePt t="33619" x="1735138" y="3130550"/>
          <p14:tracePt t="33637" x="1757363" y="3141663"/>
          <p14:tracePt t="33670" x="1812925" y="3141663"/>
          <p14:tracePt t="33703" x="1841500" y="3141663"/>
          <p14:tracePt t="33737" x="1852613" y="3141663"/>
          <p14:tracePt t="33741" x="1863725" y="3141663"/>
          <p14:tracePt t="33770" x="1908175" y="3119438"/>
          <p14:tracePt t="33802" x="1947863" y="3108325"/>
          <p14:tracePt t="33837" x="1963738" y="3041650"/>
          <p14:tracePt t="33869" x="1963738" y="2957513"/>
          <p14:tracePt t="33874" x="1963738" y="2946400"/>
          <p14:tracePt t="33902" x="1963738" y="2879725"/>
          <p14:tracePt t="33907" x="1963738" y="2868613"/>
          <p14:tracePt t="33936" x="1952625" y="2813050"/>
          <p14:tracePt t="33939" x="1941513" y="2801938"/>
          <p14:tracePt t="33970" x="1885950" y="2744788"/>
          <p14:tracePt t="34002" x="1808163" y="2722563"/>
          <p14:tracePt t="34011" x="1797050" y="2722563"/>
          <p14:tracePt t="34036" x="1724025" y="2678113"/>
          <p14:tracePt t="34069" x="1651000" y="2662238"/>
          <p14:tracePt t="34075" x="1639888" y="2662238"/>
          <p14:tracePt t="34103" x="1601788" y="2662238"/>
          <p14:tracePt t="34108" x="1573213" y="2662238"/>
          <p14:tracePt t="34136" x="1550988" y="2662238"/>
          <p14:tracePt t="34140" x="1522413" y="2673350"/>
          <p14:tracePt t="34170" x="1484313" y="2711450"/>
          <p14:tracePt t="34203" x="1439863" y="2751138"/>
          <p14:tracePt t="34236" x="1428750" y="2790825"/>
          <p14:tracePt t="34269" x="1417638" y="2868613"/>
          <p14:tracePt t="34274" x="1417638" y="2895600"/>
          <p14:tracePt t="34303" x="1417638" y="3001963"/>
          <p14:tracePt t="34308" x="1417638" y="3019425"/>
          <p14:tracePt t="34336" x="1450975" y="3068638"/>
          <p14:tracePt t="34341" x="1477963" y="3097213"/>
          <p14:tracePt t="34370" x="1533525" y="3135313"/>
          <p14:tracePt t="34403" x="1612900" y="3152775"/>
          <p14:tracePt t="34436" x="1695450" y="3152775"/>
          <p14:tracePt t="34469" x="1757363" y="3163888"/>
          <p14:tracePt t="34476" x="1785938" y="3163888"/>
          <p14:tracePt t="34504" x="1830388" y="3181350"/>
          <p14:tracePt t="34536" x="1879600" y="3181350"/>
          <p14:tracePt t="34540" x="1890713" y="3181350"/>
          <p14:tracePt t="34570" x="1958975" y="3181350"/>
          <p14:tracePt t="34604" x="2008188" y="3181350"/>
          <p14:tracePt t="34636" x="2052638" y="3175000"/>
          <p14:tracePt t="34669" x="2074863" y="3119438"/>
          <p14:tracePt t="34675" x="2092325" y="3108325"/>
          <p14:tracePt t="34703" x="2130425" y="3052763"/>
          <p14:tracePt t="34707" x="2130425" y="3035300"/>
          <p14:tracePt t="34736" x="2130425" y="2997200"/>
          <p14:tracePt t="34740" x="2130425" y="2951163"/>
          <p14:tracePt t="34769" x="2130425" y="2906713"/>
          <p14:tracePt t="34774" x="2130425" y="2879725"/>
          <p14:tracePt t="34803" x="2081213" y="2801938"/>
          <p14:tracePt t="34836" x="1997075" y="2728913"/>
          <p14:tracePt t="34869" x="1897063" y="2700338"/>
          <p14:tracePt t="34902" x="1830388" y="2700338"/>
          <p14:tracePt t="34908" x="1819275" y="2700338"/>
          <p14:tracePt t="34936" x="1752600" y="2700338"/>
          <p14:tracePt t="34970" x="1668463" y="2700338"/>
          <p14:tracePt t="35002" x="1595438" y="2795588"/>
          <p14:tracePt t="35036" x="1573213" y="2835275"/>
          <p14:tracePt t="35069" x="1557338" y="2846388"/>
          <p14:tracePt t="35074" x="1557338" y="2873375"/>
          <p14:tracePt t="35102" x="1557338" y="2901950"/>
          <p14:tracePt t="35106" x="1557338" y="2928938"/>
          <p14:tracePt t="35136" x="1595438" y="2951163"/>
          <p14:tracePt t="35396" x="1606550" y="2951163"/>
          <p14:tracePt t="35443" x="1617663" y="2951163"/>
          <p14:tracePt t="35451" x="1635125" y="2946400"/>
          <p14:tracePt t="35466" x="0" y="0"/>
        </p14:tracePtLst>
        <p14:tracePtLst>
          <p14:tracePt t="36075" x="1076325" y="3565525"/>
          <p14:tracePt t="36098" x="1060450" y="3565525"/>
          <p14:tracePt t="36130" x="1060450" y="3576638"/>
          <p14:tracePt t="36140" x="1060450" y="3587750"/>
          <p14:tracePt t="36169" x="1149350" y="3676650"/>
          <p14:tracePt t="36203" x="1216025" y="3687763"/>
          <p14:tracePt t="36235" x="1238250" y="3705225"/>
          <p14:tracePt t="36274" x="1266825" y="3705225"/>
          <p14:tracePt t="36302" x="1277938" y="3705225"/>
          <p14:tracePt t="36306" x="1293813" y="3705225"/>
          <p14:tracePt t="36337" x="1304925" y="3744913"/>
          <p14:tracePt t="36374" x="1304925" y="3756025"/>
          <p14:tracePt t="36402" x="1271588" y="3756025"/>
          <p14:tracePt t="36435" x="1098550" y="3771900"/>
          <p14:tracePt t="36440" x="1054100" y="3789363"/>
          <p14:tracePt t="36469" x="836613" y="3789363"/>
          <p14:tracePt t="36503" x="787400" y="3800475"/>
          <p14:tracePt t="36535" x="758825" y="3827463"/>
          <p14:tracePt t="36569" x="719138" y="3867150"/>
          <p14:tracePt t="36602" x="703263" y="4033838"/>
          <p14:tracePt t="36605" x="714375" y="4062413"/>
          <p14:tracePt t="36635" x="792163" y="4140200"/>
          <p14:tracePt t="36639" x="792163" y="4151313"/>
          <p14:tracePt t="36669" x="803275" y="4162425"/>
          <p14:tracePt t="36672" x="858838" y="4162425"/>
          <p14:tracePt t="36702" x="958850" y="4113213"/>
          <p14:tracePt t="36736" x="993775" y="3962400"/>
          <p14:tracePt t="36769" x="987425" y="3789363"/>
          <p14:tracePt t="36802" x="847725" y="3560763"/>
          <p14:tracePt t="36808" x="814388" y="3532188"/>
          <p14:tracePt t="36835" x="792163" y="3514725"/>
          <p14:tracePt t="36870" x="763588" y="3514725"/>
          <p14:tracePt t="36902" x="708025" y="3616325"/>
          <p14:tracePt t="36935" x="752475" y="3794125"/>
          <p14:tracePt t="36968" x="820738" y="3849688"/>
          <p14:tracePt t="37003" x="831850" y="3867150"/>
          <p14:tracePt t="37008" x="858838" y="3867150"/>
          <p14:tracePt t="37035" x="903288" y="3827463"/>
          <p14:tracePt t="37039" x="914400" y="3811588"/>
          <p14:tracePt t="37069" x="931863" y="3760788"/>
          <p14:tracePt t="37072" x="931863" y="3749675"/>
          <p14:tracePt t="37102" x="931863" y="3733800"/>
          <p14:tracePt t="37471" x="942975" y="3687763"/>
          <p14:tracePt t="37479" x="942975" y="3676650"/>
          <p14:tracePt t="38109" x="0" y="0"/>
        </p14:tracePtLst>
        <p14:tracePtLst>
          <p14:tracePt t="40555" x="3208338" y="5551488"/>
          <p14:tracePt t="40707" x="3208338" y="5580063"/>
          <p14:tracePt t="40716" x="3208338" y="5591175"/>
          <p14:tracePt t="40736" x="3246438" y="5653088"/>
          <p14:tracePt t="40739" x="3302000" y="5724525"/>
          <p14:tracePt t="40769" x="3521075" y="5792788"/>
          <p14:tracePt t="40803" x="3692525" y="5826125"/>
          <p14:tracePt t="40837" x="3821113" y="5826125"/>
          <p14:tracePt t="40869" x="3905250" y="5842000"/>
          <p14:tracePt t="40902" x="4005263" y="5842000"/>
          <p14:tracePt t="40909" x="4016375" y="5842000"/>
          <p14:tracePt t="40937" x="4106863" y="5842000"/>
          <p14:tracePt t="40940" x="4117975" y="5842000"/>
          <p14:tracePt t="40970" x="4406900" y="5859463"/>
          <p14:tracePt t="41003" x="4737100" y="5881688"/>
          <p14:tracePt t="41036" x="5003800" y="5881688"/>
          <p14:tracePt t="41069" x="5294313" y="5881688"/>
          <p14:tracePt t="41103" x="5634038" y="5881688"/>
          <p14:tracePt t="41108" x="5702300" y="5881688"/>
          <p14:tracePt t="41136" x="5864225" y="5881688"/>
          <p14:tracePt t="41140" x="5913438" y="5881688"/>
          <p14:tracePt t="41170" x="6142038" y="5870575"/>
          <p14:tracePt t="41203" x="6532563" y="5826125"/>
          <p14:tracePt t="41236" x="6723063" y="5741988"/>
          <p14:tracePt t="41269" x="6789738" y="5697538"/>
          <p14:tracePt t="41274" x="6805613" y="5686425"/>
          <p14:tracePt t="41303" x="6862763" y="5619750"/>
          <p14:tracePt t="41308" x="6934200" y="5564188"/>
          <p14:tracePt t="41336" x="7013575" y="5413375"/>
          <p14:tracePt t="41340" x="7102475" y="5307013"/>
          <p14:tracePt t="41370" x="7269163" y="4976813"/>
          <p14:tracePt t="41404" x="7426325" y="4630738"/>
          <p14:tracePt t="41436" x="7542213" y="4235450"/>
          <p14:tracePt t="41469" x="7637463" y="4006850"/>
          <p14:tracePt t="41503" x="7748588" y="3665538"/>
          <p14:tracePt t="41508" x="7748588" y="3598863"/>
          <p14:tracePt t="41537" x="7783513" y="3398838"/>
          <p14:tracePt t="41540" x="7783513" y="3330575"/>
          <p14:tracePt t="41569" x="7816850" y="3146425"/>
          <p14:tracePt t="41574" x="7816850" y="3052763"/>
          <p14:tracePt t="41580" x="7839075" y="2957513"/>
          <p14:tracePt t="41603" x="7894638" y="2667000"/>
          <p14:tracePt t="41636" x="7894638" y="2411413"/>
          <p14:tracePt t="41669" x="7843838" y="2198688"/>
          <p14:tracePt t="41703" x="7659688" y="1963738"/>
          <p14:tracePt t="41708" x="7553325" y="1881188"/>
          <p14:tracePt t="41736" x="7275513" y="1697038"/>
          <p14:tracePt t="41740" x="7140575" y="1628775"/>
          <p14:tracePt t="41770" x="6650038" y="1439863"/>
          <p14:tracePt t="41802" x="6270625" y="1384300"/>
          <p14:tracePt t="41836" x="5718175" y="1339850"/>
          <p14:tracePt t="41869" x="4943475" y="1339850"/>
          <p14:tracePt t="41875" x="4737100" y="1339850"/>
          <p14:tracePt t="41903" x="4140200" y="1339850"/>
          <p14:tracePt t="41907" x="3960813" y="1339850"/>
          <p14:tracePt t="41936" x="3525838" y="1422400"/>
          <p14:tracePt t="41939" x="3425825" y="1462088"/>
          <p14:tracePt t="41970" x="3046413" y="1639888"/>
          <p14:tracePt t="42003" x="2693988" y="1819275"/>
          <p14:tracePt t="42036" x="2487613" y="1925638"/>
          <p14:tracePt t="42069" x="2393950" y="2030413"/>
          <p14:tracePt t="42075" x="2365375" y="2076450"/>
          <p14:tracePt t="42103" x="2314575" y="2176463"/>
          <p14:tracePt t="42107" x="2281238" y="2227263"/>
          <p14:tracePt t="42136" x="2187575" y="2466975"/>
          <p14:tracePt t="42140" x="2154238" y="2538413"/>
          <p14:tracePt t="42169" x="2041525" y="2762250"/>
          <p14:tracePt t="42173" x="2003425" y="2835275"/>
          <p14:tracePt t="42203" x="1935163" y="3108325"/>
          <p14:tracePt t="42236" x="1935163" y="3503613"/>
          <p14:tracePt t="42269" x="1935163" y="3989388"/>
          <p14:tracePt t="42274" x="1935163" y="4084638"/>
          <p14:tracePt t="42302" x="1970088" y="4452938"/>
          <p14:tracePt t="42307" x="2014538" y="4581525"/>
          <p14:tracePt t="42336" x="2225675" y="4899025"/>
          <p14:tracePt t="42340" x="2309813" y="5005388"/>
          <p14:tracePt t="42372" x="2516188" y="5295900"/>
          <p14:tracePt t="42376" x="2566988" y="5345113"/>
          <p14:tracePt t="42402" x="2755900" y="5535613"/>
          <p14:tracePt t="42407" x="2811463" y="5613400"/>
          <p14:tracePt t="42436" x="3046413" y="5786438"/>
          <p14:tracePt t="42440" x="3124200" y="5842000"/>
          <p14:tracePt t="42471" x="3397250" y="6003925"/>
          <p14:tracePt t="42503" x="3576638" y="6092825"/>
          <p14:tracePt t="42536" x="3883025" y="6183313"/>
          <p14:tracePt t="42569" x="4162425" y="6216650"/>
          <p14:tracePt t="42574" x="4189413" y="6216650"/>
          <p14:tracePt t="42603" x="4335463" y="6216650"/>
          <p14:tracePt t="42607" x="4429125" y="6238875"/>
          <p14:tracePt t="42637" x="4675188" y="6238875"/>
          <p14:tracePt t="42640" x="4725988" y="6238875"/>
          <p14:tracePt t="42647" x="4770438" y="6238875"/>
          <p14:tracePt t="42669" x="4865688" y="6238875"/>
          <p14:tracePt t="42673" x="4892675" y="6238875"/>
          <p14:tracePt t="42703" x="5043488" y="6238875"/>
          <p14:tracePt t="42736" x="5221288" y="6176963"/>
          <p14:tracePt t="42742" x="5289550" y="6161088"/>
          <p14:tracePt t="42769" x="5456238" y="6076950"/>
          <p14:tracePt t="42774" x="5507038" y="6043613"/>
          <p14:tracePt t="42802" x="5780088" y="5943600"/>
          <p14:tracePt t="42807" x="5880100" y="5903913"/>
          <p14:tracePt t="42836" x="6243638" y="5735638"/>
          <p14:tracePt t="42841" x="6343650" y="5691188"/>
          <p14:tracePt t="42869" x="6656388" y="5529263"/>
          <p14:tracePt t="42873" x="6761163" y="5462588"/>
          <p14:tracePt t="42903" x="6996113" y="5300663"/>
          <p14:tracePt t="42936" x="7091363" y="5189538"/>
          <p14:tracePt t="42944" x="7102475" y="5160963"/>
          <p14:tracePt t="42969" x="7118350" y="5056188"/>
          <p14:tracePt t="43003" x="7118350" y="4849813"/>
          <p14:tracePt t="43008" x="7107238" y="4781550"/>
          <p14:tracePt t="43036" x="7029450" y="4630738"/>
          <p14:tracePt t="43041" x="7029450" y="4581525"/>
          <p14:tracePt t="43070" x="7013575" y="4391025"/>
          <p14:tracePt t="43103" x="6896100" y="4229100"/>
          <p14:tracePt t="43132" x="6694488" y="4117975"/>
          <p14:tracePt t="43133" x="0" y="0"/>
        </p14:tracePtLst>
        <p14:tracePtLst>
          <p14:tracePt t="43942" x="3692525" y="1662113"/>
          <p14:tracePt t="43967" x="3692525" y="1651000"/>
          <p14:tracePt t="43983" x="3716338" y="1651000"/>
          <p14:tracePt t="44003" x="3754438" y="1651000"/>
          <p14:tracePt t="44008" x="3765550" y="1651000"/>
          <p14:tracePt t="44037" x="3805238" y="1651000"/>
          <p14:tracePt t="44174" x="3798888" y="1651000"/>
          <p14:tracePt t="44191" x="3787775" y="1651000"/>
          <p14:tracePt t="44335" x="3805238" y="1651000"/>
          <p14:tracePt t="44342" x="3821113" y="1651000"/>
          <p14:tracePt t="44511" x="3843338" y="1651000"/>
          <p14:tracePt t="44519" x="3860800" y="1651000"/>
          <p14:tracePt t="44533" x="0" y="0"/>
        </p14:tracePtLst>
        <p14:tracePtLst>
          <p14:tracePt t="45430" x="6337300" y="1624013"/>
          <p14:tracePt t="45459" x="6321425" y="1635125"/>
          <p14:tracePt t="45470" x="6332538" y="1635125"/>
          <p14:tracePt t="45474" x="6359525" y="1635125"/>
          <p14:tracePt t="45501" x="6499225" y="1635125"/>
          <p14:tracePt t="45534" x="6616700" y="1612900"/>
          <p14:tracePt t="45537" x="6634163" y="1612900"/>
          <p14:tracePt t="45567" x="6716713" y="1595438"/>
          <p14:tracePt t="45601" x="6772275" y="1595438"/>
          <p14:tracePt t="45635" x="6823075" y="1595438"/>
          <p14:tracePt t="45644" x="6834188" y="1595438"/>
          <p14:tracePt t="45699" x="6851650" y="1584325"/>
          <p14:tracePt t="45716" x="6829425" y="1584325"/>
          <p14:tracePt t="45736" x="6734175" y="1584325"/>
          <p14:tracePt t="45739" x="6638925" y="1568450"/>
          <p14:tracePt t="45769" x="6454775" y="1535113"/>
          <p14:tracePt t="45773" x="6388100" y="1517650"/>
          <p14:tracePt t="45800" x="6197600" y="1484313"/>
          <p14:tracePt t="45907" x="6170613" y="1484313"/>
          <p14:tracePt t="45915" x="6159500" y="1484313"/>
          <p14:tracePt t="45937" x="6148388" y="1501775"/>
          <p14:tracePt t="45941" x="6153150" y="1517650"/>
          <p14:tracePt t="45970" x="6299200" y="1546225"/>
          <p14:tracePt t="46003" x="6505575" y="1546225"/>
          <p14:tracePt t="46036" x="6623050" y="1535113"/>
          <p14:tracePt t="46069" x="6678613" y="1535113"/>
          <p14:tracePt t="46146" x="6689725" y="1524000"/>
          <p14:tracePt t="46155" x="6683375" y="1524000"/>
          <p14:tracePt t="46170" x="6605588" y="1524000"/>
          <p14:tracePt t="46202" x="6403975" y="1524000"/>
          <p14:tracePt t="46235" x="6315075" y="1524000"/>
          <p14:tracePt t="46322" x="6315075" y="1528763"/>
          <p14:tracePt t="46337" x="6365875" y="1546225"/>
          <p14:tracePt t="46346" x="6399213" y="1546225"/>
          <p14:tracePt t="46368" x="6561138" y="1601788"/>
          <p14:tracePt t="46371" x="6605588" y="1601788"/>
          <p14:tracePt t="46402" x="6767513" y="1617663"/>
          <p14:tracePt t="46434" x="6778625" y="1617663"/>
          <p14:tracePt t="46468" x="6818313" y="1617663"/>
          <p14:tracePt t="46502" x="6811963" y="1612900"/>
          <p14:tracePt t="46534" x="6727825" y="1584325"/>
          <p14:tracePt t="46538" x="6661150" y="1584325"/>
          <p14:tracePt t="46568" x="6554788" y="1584325"/>
          <p14:tracePt t="46570" x="6527800" y="1584325"/>
          <p14:tracePt t="46601" x="6516688" y="1590675"/>
          <p14:tracePt t="46723" x="6521450" y="1590675"/>
          <p14:tracePt t="46732" x="6550025" y="1590675"/>
          <p14:tracePt t="46741" x="6561138" y="1590675"/>
          <p14:tracePt t="46770" x="6599238" y="1590675"/>
          <p14:tracePt t="46805" x="6627813" y="1590675"/>
          <p14:tracePt t="46899" x="6627813" y="1584325"/>
          <p14:tracePt t="46914" x="6623050" y="1584325"/>
          <p14:tracePt t="47057" x="0" y="0"/>
        </p14:tracePtLst>
        <p14:tracePtLst>
          <p14:tracePt t="53812" x="2744788" y="1639888"/>
          <p14:tracePt t="53817" x="2733675" y="1639888"/>
          <p14:tracePt t="53820" x="2716213" y="1639888"/>
          <p14:tracePt t="53828" x="2705100" y="1639888"/>
          <p14:tracePt t="53850" x="2693988" y="1639888"/>
          <p14:tracePt t="53882" x="2682875" y="1639888"/>
          <p14:tracePt t="53901" x="2667000" y="1639888"/>
          <p14:tracePt t="53936" x="2627313" y="1639888"/>
          <p14:tracePt t="53939" x="2611438" y="1639888"/>
          <p14:tracePt t="53968" x="2589213" y="1674813"/>
          <p14:tracePt t="53971" x="2555875" y="1708150"/>
          <p14:tracePt t="54001" x="2498725" y="1735138"/>
          <p14:tracePt t="54036" x="2471738" y="1785938"/>
          <p14:tracePt t="54069" x="2432050" y="1885950"/>
          <p14:tracePt t="54074" x="2416175" y="1914525"/>
          <p14:tracePt t="54103" x="2398713" y="1985963"/>
          <p14:tracePt t="54107" x="2398713" y="1997075"/>
          <p14:tracePt t="54136" x="2398713" y="2043113"/>
          <p14:tracePt t="54140" x="2398713" y="2054225"/>
          <p14:tracePt t="54169" x="2398713" y="2076450"/>
          <p14:tracePt t="54202" x="2398713" y="2103438"/>
          <p14:tracePt t="54209" x="2398713" y="2114550"/>
          <p14:tracePt t="54237" x="2398713" y="2125663"/>
          <p14:tracePt t="54269" x="2398713" y="2143125"/>
          <p14:tracePt t="54314" x="2398713" y="2170113"/>
          <p14:tracePt t="54336" x="2398713" y="2192338"/>
          <p14:tracePt t="54369" x="2398713" y="2249488"/>
          <p14:tracePt t="54402" x="2398713" y="2271713"/>
          <p14:tracePt t="54479" x="2398713" y="2282825"/>
          <p14:tracePt t="54511" x="2398713" y="2298700"/>
          <p14:tracePt t="54590" x="2398713" y="2309813"/>
          <p14:tracePt t="54639" x="2409825" y="2309813"/>
          <p14:tracePt t="54657" x="2420938" y="2309813"/>
          <p14:tracePt t="54669" x="2432050" y="2309813"/>
          <p14:tracePt t="54672" x="2449513" y="2309813"/>
          <p14:tracePt t="54704" x="2509838" y="2309813"/>
          <p14:tracePt t="54737" x="2538413" y="2309813"/>
          <p14:tracePt t="54769" x="2566988" y="2320925"/>
          <p14:tracePt t="54805" x="2578100" y="2332038"/>
          <p14:tracePt t="54863" x="2589213" y="2332038"/>
          <p14:tracePt t="54870" x="2600325" y="2332038"/>
          <p14:tracePt t="54903" x="2655888" y="2332038"/>
          <p14:tracePt t="54936" x="2667000" y="2332038"/>
          <p14:tracePt t="54969" x="2693988" y="2349500"/>
          <p14:tracePt t="55002" x="2728913" y="2360613"/>
          <p14:tracePt t="55007" x="2755900" y="2360613"/>
          <p14:tracePt t="55036" x="2784475" y="2360613"/>
          <p14:tracePt t="55039" x="2795588" y="2371725"/>
          <p14:tracePt t="55071" x="2811463" y="2398713"/>
          <p14:tracePt t="55103" x="2833688" y="2416175"/>
          <p14:tracePt t="55136" x="2889250" y="2416175"/>
          <p14:tracePt t="55169" x="2940050" y="2416175"/>
          <p14:tracePt t="55175" x="2968625" y="2416175"/>
          <p14:tracePt t="55202" x="3035300" y="2427288"/>
          <p14:tracePt t="55206" x="3051175" y="2427288"/>
          <p14:tracePt t="55236" x="3152775" y="2427288"/>
          <p14:tracePt t="55239" x="3163888" y="2427288"/>
          <p14:tracePt t="55269" x="3286125" y="2444750"/>
          <p14:tracePt t="55275" x="3297238" y="2444750"/>
          <p14:tracePt t="55280" x="3341688" y="2444750"/>
          <p14:tracePt t="55303" x="3381375" y="2444750"/>
          <p14:tracePt t="55336" x="3481388" y="2460625"/>
          <p14:tracePt t="55369" x="3536950" y="2460625"/>
          <p14:tracePt t="55376" x="3565525" y="2460625"/>
          <p14:tracePt t="55403" x="3670300" y="2460625"/>
          <p14:tracePt t="55407" x="3698875" y="2460625"/>
          <p14:tracePt t="55436" x="3798888" y="2460625"/>
          <p14:tracePt t="55440" x="3827463" y="2460625"/>
          <p14:tracePt t="55470" x="4000500" y="2478088"/>
          <p14:tracePt t="55503" x="4195763" y="2493963"/>
          <p14:tracePt t="55533" x="4402138" y="2493963"/>
          <p14:tracePt t="55565" x="4575175" y="2493963"/>
          <p14:tracePt t="55599" x="4786313" y="2511425"/>
          <p14:tracePt t="55632" x="5014913" y="2511425"/>
          <p14:tracePt t="55666" x="5149850" y="2511425"/>
          <p14:tracePt t="55669" x="5176838" y="2511425"/>
          <p14:tracePt t="55700" x="5338763" y="2511425"/>
          <p14:tracePt t="55701" x="5367338" y="2511425"/>
          <p14:tracePt t="55733" x="5595938" y="2527300"/>
          <p14:tracePt t="55767" x="5829300" y="2544763"/>
          <p14:tracePt t="55800" x="6042025" y="2560638"/>
          <p14:tracePt t="55833" x="6276975" y="2578100"/>
          <p14:tracePt t="55869" x="6583363" y="2578100"/>
          <p14:tracePt t="55872" x="6634163" y="2593975"/>
          <p14:tracePt t="55902" x="6867525" y="2611438"/>
          <p14:tracePt t="55935" x="7073900" y="2628900"/>
          <p14:tracePt t="55970" x="7135813" y="2628900"/>
          <p14:tracePt t="56002" x="7235825" y="2628900"/>
          <p14:tracePt t="56006" x="7313613" y="2628900"/>
          <p14:tracePt t="56035" x="7475538" y="2628900"/>
          <p14:tracePt t="56039" x="7519988" y="2628900"/>
          <p14:tracePt t="56070" x="7659688" y="2628900"/>
          <p14:tracePt t="56102" x="7754938" y="2628900"/>
          <p14:tracePt t="56135" x="7899400" y="2628900"/>
          <p14:tracePt t="56170" x="8005763" y="2606675"/>
          <p14:tracePt t="56202" x="8027988" y="2589213"/>
          <p14:tracePt t="56235" x="8116888" y="2516188"/>
          <p14:tracePt t="56241" x="8134350" y="2505075"/>
          <p14:tracePt t="56269" x="8196263" y="2360613"/>
          <p14:tracePt t="56272" x="8207375" y="2349500"/>
          <p14:tracePt t="56302" x="8207375" y="2282825"/>
          <p14:tracePt t="56335" x="8196263" y="2109788"/>
          <p14:tracePt t="56343" x="8167688" y="2076450"/>
          <p14:tracePt t="56368" x="8083550" y="2047875"/>
          <p14:tracePt t="56402" x="7783513" y="1919288"/>
          <p14:tracePt t="56407" x="7732713" y="1919288"/>
          <p14:tracePt t="56436" x="7526338" y="1846263"/>
          <p14:tracePt t="56440" x="7419975" y="1808163"/>
          <p14:tracePt t="56470" x="6851650" y="1635125"/>
          <p14:tracePt t="56502" x="6276975" y="1590675"/>
          <p14:tracePt t="56536" x="6119813" y="1573213"/>
          <p14:tracePt t="56543" x="6030913" y="1573213"/>
          <p14:tracePt t="56569" x="5886450" y="1573213"/>
          <p14:tracePt t="56602" x="5618163" y="1584325"/>
          <p14:tracePt t="56606" x="5551488" y="1601788"/>
          <p14:tracePt t="56637" x="5383213" y="1651000"/>
          <p14:tracePt t="56641" x="5349875" y="1668463"/>
          <p14:tracePt t="56669" x="5048250" y="1719263"/>
          <p14:tracePt t="56702" x="4814888" y="1741488"/>
          <p14:tracePt t="56737" x="4597400" y="1790700"/>
          <p14:tracePt t="56769" x="4384675" y="1858963"/>
          <p14:tracePt t="56802" x="4206875" y="1903413"/>
          <p14:tracePt t="56806" x="4178300" y="1919288"/>
          <p14:tracePt t="56835" x="4140200" y="1947863"/>
          <p14:tracePt t="56839" x="4129088" y="1947863"/>
          <p14:tracePt t="56869" x="4089400" y="1981200"/>
          <p14:tracePt t="56872" x="4060825" y="1997075"/>
          <p14:tracePt t="56902" x="3989388" y="2081213"/>
          <p14:tracePt t="56936" x="3933825" y="2147888"/>
          <p14:tracePt t="56966" x="3905250" y="2249488"/>
          <p14:tracePt t="57002" x="3887788" y="2338388"/>
          <p14:tracePt t="57007" x="3887788" y="2349500"/>
          <p14:tracePt t="57035" x="3887788" y="2416175"/>
          <p14:tracePt t="57039" x="3887788" y="2444750"/>
          <p14:tracePt t="57069" x="4044950" y="2566988"/>
          <p14:tracePt t="57072" x="4151313" y="2628900"/>
          <p14:tracePt t="57102" x="4468813" y="2767013"/>
          <p14:tracePt t="57135" x="4797425" y="2806700"/>
          <p14:tracePt t="57168" x="5065713" y="2806700"/>
          <p14:tracePt t="57175" x="5154613" y="2806700"/>
          <p14:tracePt t="57203" x="5489575" y="2806700"/>
          <p14:tracePt t="57207" x="5640388" y="2806700"/>
          <p14:tracePt t="57235" x="6064250" y="2790825"/>
          <p14:tracePt t="57240" x="6219825" y="2767013"/>
          <p14:tracePt t="57269" x="6650038" y="2722563"/>
          <p14:tracePt t="57272" x="6772275" y="2706688"/>
          <p14:tracePt t="57303" x="7035800" y="2655888"/>
          <p14:tracePt t="57335" x="7231063" y="2640013"/>
          <p14:tracePt t="57369" x="7553325" y="2617788"/>
          <p14:tracePt t="57404" x="7827963" y="2582863"/>
          <p14:tracePt t="57408" x="7854950" y="2582863"/>
          <p14:tracePt t="57436" x="7961313" y="2582863"/>
          <p14:tracePt t="57440" x="8005763" y="2566988"/>
          <p14:tracePt t="57468" x="8094663" y="2555875"/>
          <p14:tracePt t="57470" x="8105775" y="2555875"/>
          <p14:tracePt t="57502" x="8161338" y="2538413"/>
          <p14:tracePt t="57536" x="8189913" y="2527300"/>
          <p14:tracePt t="57540" x="8201025" y="2516188"/>
          <p14:tracePt t="57570" x="8267700" y="2460625"/>
          <p14:tracePt t="57604" x="8267700" y="2365375"/>
          <p14:tracePt t="57636" x="8267700" y="2271713"/>
          <p14:tracePt t="57669" x="8034338" y="2014538"/>
          <p14:tracePt t="57703" x="7693025" y="1746250"/>
          <p14:tracePt t="57707" x="7593013" y="1708150"/>
          <p14:tracePt t="57736" x="7408863" y="1657350"/>
          <p14:tracePt t="57740" x="7308850" y="1635125"/>
          <p14:tracePt t="57769" x="7140575" y="1601788"/>
          <p14:tracePt t="57773" x="7073900" y="1584325"/>
          <p14:tracePt t="57803" x="6878638" y="1550988"/>
          <p14:tracePt t="57836" x="6532563" y="1550988"/>
          <p14:tracePt t="57869" x="5757863" y="1550988"/>
          <p14:tracePt t="57875" x="5578475" y="1550988"/>
          <p14:tracePt t="57903" x="5154613" y="1550988"/>
          <p14:tracePt t="57907" x="5127625" y="1550988"/>
          <p14:tracePt t="57936" x="4999038" y="1562100"/>
          <p14:tracePt t="57939" x="4937125" y="1579563"/>
          <p14:tracePt t="57970" x="4630738" y="1651000"/>
          <p14:tracePt t="58003" x="4295775" y="1746250"/>
          <p14:tracePt t="58036" x="4089400" y="1863725"/>
          <p14:tracePt t="58069" x="3894138" y="1958975"/>
          <p14:tracePt t="58075" x="3843338" y="1992313"/>
          <p14:tracePt t="58103" x="3771900" y="2054225"/>
          <p14:tracePt t="58107" x="3760788" y="2065338"/>
          <p14:tracePt t="58136" x="3705225" y="2120900"/>
          <p14:tracePt t="58170" x="3705225" y="2132013"/>
          <p14:tracePt t="58363" x="3709988" y="2147888"/>
          <p14:tracePt t="58394" x="0" y="0"/>
        </p14:tracePtLst>
        <p14:tracePtLst>
          <p14:tracePt t="58974" x="3894138" y="2589213"/>
          <p14:tracePt t="58985" x="3849688" y="2589213"/>
          <p14:tracePt t="59001" x="3810000" y="2589213"/>
          <p14:tracePt t="59033" x="3636963" y="2571750"/>
          <p14:tracePt t="59068" x="3503613" y="2571750"/>
          <p14:tracePt t="59103" x="3419475" y="2571750"/>
          <p14:tracePt t="59107" x="3381375" y="2578100"/>
          <p14:tracePt t="59138" x="3135313" y="2717800"/>
          <p14:tracePt t="59170" x="2878138" y="2895600"/>
          <p14:tracePt t="59174" x="2800350" y="2951163"/>
          <p14:tracePt t="59201" x="2600325" y="3130550"/>
          <p14:tracePt t="59234" x="2449513" y="3319463"/>
          <p14:tracePt t="59267" x="2360613" y="3454400"/>
          <p14:tracePt t="59301" x="2259013" y="3627438"/>
          <p14:tracePt t="59335" x="2214563" y="3744913"/>
          <p14:tracePt t="59338" x="2214563" y="3771900"/>
          <p14:tracePt t="59367" x="2187575" y="3860800"/>
          <p14:tracePt t="59370" x="2187575" y="3889375"/>
          <p14:tracePt t="59401" x="2170113" y="4062413"/>
          <p14:tracePt t="59434" x="2170113" y="4291013"/>
          <p14:tracePt t="59467" x="2170113" y="4503738"/>
          <p14:tracePt t="59501" x="2170113" y="4692650"/>
          <p14:tracePt t="59534" x="2181225" y="4827588"/>
          <p14:tracePt t="59538" x="2232025" y="4860925"/>
          <p14:tracePt t="59567" x="2332038" y="5011738"/>
          <p14:tracePt t="59570" x="2382838" y="5067300"/>
          <p14:tracePt t="59601" x="2533650" y="5233988"/>
          <p14:tracePt t="59634" x="2705100" y="5407025"/>
          <p14:tracePt t="59669" x="2911475" y="5529263"/>
          <p14:tracePt t="59674" x="2979738" y="5546725"/>
          <p14:tracePt t="59703" x="3130550" y="5597525"/>
          <p14:tracePt t="59708" x="3163888" y="5613400"/>
          <p14:tracePt t="59736" x="3314700" y="5680075"/>
          <p14:tracePt t="59740" x="3341688" y="5697538"/>
          <p14:tracePt t="59770" x="3481388" y="5741988"/>
          <p14:tracePt t="59803" x="3698875" y="5808663"/>
          <p14:tracePt t="59836" x="3933825" y="5842000"/>
          <p14:tracePt t="59869" x="4200525" y="5842000"/>
          <p14:tracePt t="59876" x="4229100" y="5842000"/>
          <p14:tracePt t="59903" x="4373563" y="5842000"/>
          <p14:tracePt t="59908" x="4418013" y="5842000"/>
          <p14:tracePt t="59936" x="4670425" y="5830888"/>
          <p14:tracePt t="59941" x="4737100" y="5815013"/>
          <p14:tracePt t="59969" x="4976813" y="5759450"/>
          <p14:tracePt t="59973" x="5072063" y="5735638"/>
          <p14:tracePt t="60003" x="5422900" y="5713413"/>
          <p14:tracePt t="60036" x="5795963" y="5697538"/>
          <p14:tracePt t="60069" x="6175375" y="5635625"/>
          <p14:tracePt t="60074" x="6248400" y="5619750"/>
          <p14:tracePt t="60104" x="6483350" y="5568950"/>
          <p14:tracePt t="60108" x="6494463" y="5568950"/>
          <p14:tracePt t="60136" x="6616700" y="5491163"/>
          <p14:tracePt t="60141" x="6689725" y="5473700"/>
          <p14:tracePt t="60170" x="6834188" y="5391150"/>
          <p14:tracePt t="60204" x="7040563" y="5218113"/>
          <p14:tracePt t="60236" x="7275513" y="5022850"/>
          <p14:tracePt t="60269" x="7408863" y="4814888"/>
          <p14:tracePt t="60275" x="7448550" y="4743450"/>
          <p14:tracePt t="60301" x="7481888" y="4592638"/>
          <p14:tracePt t="60334" x="7621588" y="4324350"/>
          <p14:tracePt t="60337" x="7632700" y="4313238"/>
          <p14:tracePt t="60368" x="7777163" y="4095750"/>
          <p14:tracePt t="60370" x="7794625" y="4000500"/>
          <p14:tracePt t="60403" x="7827963" y="3749675"/>
          <p14:tracePt t="60434" x="7861300" y="3476625"/>
          <p14:tracePt t="60468" x="7693025" y="3219450"/>
          <p14:tracePt t="60501" x="7464425" y="3041650"/>
          <p14:tracePt t="60534" x="7324725" y="2962275"/>
          <p14:tracePt t="60568" x="7253288" y="2890838"/>
          <p14:tracePt t="60602" x="6962775" y="2835275"/>
          <p14:tracePt t="60634" x="6521450" y="2755900"/>
          <p14:tracePt t="60637" x="6370638" y="2755900"/>
          <p14:tracePt t="60668" x="6148388" y="2733675"/>
          <p14:tracePt t="60670" x="6137275" y="2733675"/>
          <p14:tracePt t="60701" x="6037263" y="2733675"/>
          <p14:tracePt t="60734" x="5795963" y="2733675"/>
          <p14:tracePt t="60768" x="5578475" y="2813050"/>
          <p14:tracePt t="60801" x="5187950" y="2913063"/>
          <p14:tracePt t="60834" x="5083175" y="2928938"/>
          <p14:tracePt t="60942" x="5065713" y="2946400"/>
          <p14:tracePt t="60949" x="5065713" y="2957513"/>
          <p14:tracePt t="60965" x="0" y="0"/>
        </p14:tracePtLst>
        <p14:tracePtLst>
          <p14:tracePt t="61205" x="5205413" y="3303588"/>
          <p14:tracePt t="61209" x="5194300" y="3292475"/>
          <p14:tracePt t="61215" x="5183188" y="3281363"/>
          <p14:tracePt t="61235" x="5154613" y="3281363"/>
          <p14:tracePt t="61238" x="5076825" y="3263900"/>
          <p14:tracePt t="61269" x="4803775" y="3241675"/>
          <p14:tracePt t="61302" x="4222750" y="3241675"/>
          <p14:tracePt t="61335" x="3130550" y="3241675"/>
          <p14:tracePt t="61368" x="2911475" y="3241675"/>
          <p14:tracePt t="61406" x="2895600" y="3241675"/>
          <p14:tracePt t="61436" x="2895600" y="3252788"/>
          <p14:tracePt t="61471" x="2935288" y="3263900"/>
          <p14:tracePt t="61499" x="0" y="0"/>
        </p14:tracePtLst>
        <p14:tracePtLst>
          <p14:tracePt t="61879" x="2733675" y="3079750"/>
          <p14:tracePt t="61951" x="2733675" y="3086100"/>
          <p14:tracePt t="61959" x="2733675" y="3163888"/>
          <p14:tracePt t="61969" x="2733675" y="3230563"/>
          <p14:tracePt t="62002" x="2700338" y="3454400"/>
          <p14:tracePt t="62007" x="2700338" y="3465513"/>
          <p14:tracePt t="62036" x="2700338" y="3476625"/>
          <p14:tracePt t="62189" x="0" y="0"/>
        </p14:tracePtLst>
        <p14:tracePtLst>
          <p14:tracePt t="62450" x="2767013" y="4090988"/>
          <p14:tracePt t="62461" x="2767013" y="4102100"/>
          <p14:tracePt t="62469" x="2767013" y="4129088"/>
          <p14:tracePt t="62501" x="2751138" y="4279900"/>
          <p14:tracePt t="62534" x="2733675" y="4514850"/>
          <p14:tracePt t="62566" x="2700338" y="4670425"/>
          <p14:tracePt t="62600" x="2700338" y="4748213"/>
          <p14:tracePt t="62633" x="2700338" y="4799013"/>
          <p14:tracePt t="62636" x="2700338" y="4860925"/>
          <p14:tracePt t="62667" x="2700338" y="4883150"/>
          <p14:tracePt t="62717" x="2700338" y="4899025"/>
          <p14:tracePt t="62733" x="0" y="0"/>
        </p14:tracePtLst>
        <p14:tracePtLst>
          <p14:tracePt t="62978" x="2951163" y="5713413"/>
          <p14:tracePt t="63037" x="2946400" y="5724525"/>
          <p14:tracePt t="63045" x="2928938" y="5724525"/>
          <p14:tracePt t="63066" x="2917825" y="5735638"/>
          <p14:tracePt t="63101" x="2906713" y="5792788"/>
          <p14:tracePt t="63231" x="2889250" y="5792788"/>
          <p14:tracePt t="63247" x="2867025" y="5792788"/>
          <p14:tracePt t="63270" x="2778125" y="5613400"/>
          <p14:tracePt t="63303" x="2778125" y="5340350"/>
          <p14:tracePt t="63336" x="2762250" y="5127625"/>
          <p14:tracePt t="63369" x="2762250" y="5078413"/>
          <p14:tracePt t="63375" x="2751138" y="5049838"/>
          <p14:tracePt t="63402" x="2751138" y="5033963"/>
          <p14:tracePt t="63436" x="2740025" y="5033963"/>
          <p14:tracePt t="63472" x="2722563" y="5045075"/>
          <p14:tracePt t="63503" x="2722563" y="5056188"/>
          <p14:tracePt t="63533" x="0" y="0"/>
        </p14:tracePtLst>
        <p14:tracePtLst>
          <p14:tracePt t="67688" x="5138738" y="3303588"/>
          <p14:tracePt t="67791" x="5149850" y="3314700"/>
          <p14:tracePt t="67887" x="5143500" y="3308350"/>
          <p14:tracePt t="67894" x="5116513" y="3308350"/>
          <p14:tracePt t="67902" x="5099050" y="3292475"/>
          <p14:tracePt t="67934" x="5060950" y="3292475"/>
          <p14:tracePt t="67997" x="5072063" y="3292475"/>
          <p14:tracePt t="68005" x="5094288" y="3292475"/>
          <p14:tracePt t="68036" x="5110163" y="3292475"/>
          <p14:tracePt t="68175" x="5121275" y="3292475"/>
          <p14:tracePt t="68189" x="5132388" y="3292475"/>
          <p14:tracePt t="68190" x="0" y="0"/>
        </p14:tracePtLst>
        <p14:tracePtLst>
          <p14:tracePt t="68615" x="5556250" y="3308350"/>
          <p14:tracePt t="68638" x="5573713" y="3308350"/>
          <p14:tracePt t="68647" x="5584825" y="3308350"/>
          <p14:tracePt t="68670" x="5622925" y="3308350"/>
          <p14:tracePt t="68750" x="5600700" y="3308350"/>
          <p14:tracePt t="68757" x="5589588" y="3308350"/>
          <p14:tracePt t="68767" x="5573713" y="3308350"/>
          <p14:tracePt t="68801" x="5562600" y="3308350"/>
          <p14:tracePt t="68895" x="5567363" y="3308350"/>
          <p14:tracePt t="68911" x="5595938" y="3308350"/>
          <p14:tracePt t="68936" x="5622925" y="3308350"/>
          <p14:tracePt t="69263" x="5611813" y="3308350"/>
          <p14:tracePt t="69271" x="5600700" y="3308350"/>
          <p14:tracePt t="69324" x="5589588" y="3308350"/>
          <p14:tracePt t="69326" x="0" y="0"/>
        </p14:tracePtLst>
        <p14:tracePtLst>
          <p14:tracePt t="70556" x="3514725" y="1668463"/>
          <p14:tracePt t="70594" x="3514725" y="1685925"/>
          <p14:tracePt t="70611" x="3570288" y="1697038"/>
          <p14:tracePt t="70636" x="3692525" y="1712913"/>
          <p14:tracePt t="70669" x="3967163" y="1730375"/>
          <p14:tracePt t="70674" x="4033838" y="1730375"/>
          <p14:tracePt t="70704" x="4056063" y="1730375"/>
          <p14:tracePt t="70913" x="0" y="0"/>
        </p14:tracePtLst>
        <p14:tracePtLst>
          <p14:tracePt t="71563" x="6002338" y="1701800"/>
          <p14:tracePt t="71683" x="6013450" y="1690688"/>
          <p14:tracePt t="71691" x="6024563" y="1690688"/>
          <p14:tracePt t="71703" x="6070600" y="1674813"/>
          <p14:tracePt t="71707" x="6097588" y="1674813"/>
          <p14:tracePt t="71734" x="6164263" y="1674813"/>
          <p14:tracePt t="71737" x="6215063" y="1674813"/>
          <p14:tracePt t="71768" x="6332538" y="1674813"/>
          <p14:tracePt t="71801" x="6583363" y="1674813"/>
          <p14:tracePt t="71834" x="6734175" y="1674813"/>
          <p14:tracePt t="71869" x="6805613" y="1674813"/>
          <p14:tracePt t="71875" x="6818313" y="1674813"/>
          <p14:tracePt t="71903" x="6856413" y="1674813"/>
          <p14:tracePt t="71907" x="6900863" y="1674813"/>
          <p14:tracePt t="71936" x="6923088" y="1674813"/>
          <p14:tracePt t="71940" x="6940550" y="1674813"/>
          <p14:tracePt t="71970" x="6951663" y="1674813"/>
          <p14:tracePt t="72145" x="0" y="0"/>
        </p14:tracePtLst>
        <p14:tracePtLst>
          <p14:tracePt t="74439" x="4568825" y="3425825"/>
          <p14:tracePt t="74511" x="4557713" y="3403600"/>
          <p14:tracePt t="74520" x="4557713" y="3387725"/>
          <p14:tracePt t="74536" x="4524375" y="3292475"/>
          <p14:tracePt t="74569" x="4479925" y="3097213"/>
          <p14:tracePt t="74602" x="4462463" y="2884488"/>
          <p14:tracePt t="74608" x="4462463" y="2857500"/>
          <p14:tracePt t="74636" x="4379913" y="2717800"/>
          <p14:tracePt t="74640" x="4351338" y="2689225"/>
          <p14:tracePt t="74670" x="4313238" y="2667000"/>
          <p14:tracePt t="74703" x="4229100" y="2640013"/>
          <p14:tracePt t="74737" x="4200525" y="2640013"/>
          <p14:tracePt t="74769" x="4189413" y="2640013"/>
          <p14:tracePt t="74836" x="4178300" y="2622550"/>
          <p14:tracePt t="74841" x="4178300" y="2611438"/>
          <p14:tracePt t="74870" x="4167188" y="2560638"/>
          <p14:tracePt t="74903" x="4122738" y="2493963"/>
          <p14:tracePt t="74936" x="4111625" y="2449513"/>
          <p14:tracePt t="75020" x="4133850" y="2460625"/>
          <p14:tracePt t="75022" x="0" y="0"/>
        </p14:tracePtLst>
        <p14:tracePtLst>
          <p14:tracePt t="76060" x="8870950" y="5502275"/>
          <p14:tracePt t="76147" x="8870950" y="5480050"/>
          <p14:tracePt t="76156" x="8870950" y="5468938"/>
          <p14:tracePt t="76168" x="8870950" y="5451475"/>
          <p14:tracePt t="76170" x="8882063" y="5373688"/>
          <p14:tracePt t="76202" x="8909050" y="5218113"/>
          <p14:tracePt t="76234" x="8909050" y="5100638"/>
          <p14:tracePt t="76267" x="8909050" y="5049838"/>
          <p14:tracePt t="76355" x="8909050" y="5033963"/>
          <p14:tracePt t="76363" x="8904288" y="5033963"/>
          <p14:tracePt t="76370" x="8875713" y="5033963"/>
          <p14:tracePt t="76403" x="8797925" y="5072063"/>
          <p14:tracePt t="76436" x="8782050" y="5207000"/>
          <p14:tracePt t="76469" x="8782050" y="5384800"/>
          <p14:tracePt t="76502" x="8782050" y="5518150"/>
          <p14:tracePt t="76507" x="8804275" y="5546725"/>
          <p14:tracePt t="76536" x="8859838" y="5575300"/>
          <p14:tracePt t="76579" x="8875713" y="5575300"/>
          <p14:tracePt t="76602" x="8886825" y="5575300"/>
          <p14:tracePt t="76636" x="8886825" y="5484813"/>
          <p14:tracePt t="76669" x="8886825" y="5373688"/>
          <p14:tracePt t="76674" x="8886825" y="5329238"/>
          <p14:tracePt t="76683" x="8886825" y="5278438"/>
          <p14:tracePt t="76702" x="8886825" y="5167313"/>
          <p14:tracePt t="76707" x="8886825" y="5133975"/>
          <p14:tracePt t="76736" x="8886825" y="5049838"/>
          <p14:tracePt t="76739" x="8886825" y="5022850"/>
          <p14:tracePt t="76769" x="8886825" y="4994275"/>
          <p14:tracePt t="76773" x="8886825" y="4983163"/>
          <p14:tracePt t="76834" x="8875713" y="5005388"/>
          <p14:tracePt t="76843" x="8875713" y="5016500"/>
          <p14:tracePt t="76867" x="8831263" y="5183188"/>
          <p14:tracePt t="76901" x="8831263" y="5351463"/>
          <p14:tracePt t="76934" x="8831263" y="5446713"/>
          <p14:tracePt t="76937" x="8831263" y="5473700"/>
          <p14:tracePt t="76967" x="8831263" y="5502275"/>
          <p14:tracePt t="77002" x="8837613" y="5529263"/>
          <p14:tracePt t="77075" x="8837613" y="5518150"/>
          <p14:tracePt t="77082" x="8831263" y="5507038"/>
          <p14:tracePt t="77123" x="8831263" y="5495925"/>
          <p14:tracePt t="77233" x="0" y="0"/>
        </p14:tracePtLst>
        <p14:tracePtLst>
          <p14:tracePt t="77709" x="8636000" y="5926138"/>
          <p14:tracePt t="77714" x="8691563" y="5919788"/>
          <p14:tracePt t="77723" x="8742363" y="5886450"/>
          <p14:tracePt t="77733" x="8793163" y="5837238"/>
          <p14:tracePt t="77770" x="8942388" y="5702300"/>
          <p14:tracePt t="77802" x="8955088" y="5597525"/>
          <p14:tracePt t="77836" x="8955088" y="5480050"/>
          <p14:tracePt t="77869" x="8955088" y="5402263"/>
          <p14:tracePt t="77874" x="8955088" y="5356225"/>
          <p14:tracePt t="77903" x="8955088" y="5211763"/>
          <p14:tracePt t="77907" x="8955088" y="5145088"/>
          <p14:tracePt t="77915" x="8955088" y="5116513"/>
          <p14:tracePt t="77937" x="8948738" y="5078413"/>
          <p14:tracePt t="77940" x="8948738" y="5049838"/>
          <p14:tracePt t="77970" x="8904288" y="4910138"/>
          <p14:tracePt t="78002" x="8820150" y="4832350"/>
          <p14:tracePt t="78037" x="8764588" y="4759325"/>
          <p14:tracePt t="78067" x="8647113" y="4681538"/>
          <p14:tracePt t="78100" x="8485188" y="4575175"/>
          <p14:tracePt t="78134" x="8435975" y="4548188"/>
          <p14:tracePt t="78170" x="8345488" y="4548188"/>
          <p14:tracePt t="78203" x="8167688" y="4619625"/>
          <p14:tracePt t="78238" x="7978775" y="4792663"/>
          <p14:tracePt t="78269" x="7894638" y="4949825"/>
          <p14:tracePt t="78303" x="7850188" y="5089525"/>
          <p14:tracePt t="78309" x="7832725" y="5116513"/>
          <p14:tracePt t="78336" x="7783513" y="5222875"/>
          <p14:tracePt t="78340" x="7783513" y="5251450"/>
          <p14:tracePt t="78367" x="7783513" y="5457825"/>
          <p14:tracePt t="78370" x="7783513" y="5468938"/>
          <p14:tracePt t="78401" x="7872413" y="5724525"/>
          <p14:tracePt t="78434" x="8005763" y="5830888"/>
          <p14:tracePt t="78468" x="8128000" y="5926138"/>
          <p14:tracePt t="78503" x="8229600" y="5981700"/>
          <p14:tracePt t="78508" x="8240713" y="5992813"/>
          <p14:tracePt t="78536" x="8289925" y="6010275"/>
          <p14:tracePt t="78539" x="8334375" y="6010275"/>
          <p14:tracePt t="78570" x="8469313" y="6010275"/>
          <p14:tracePt t="78603" x="8569325" y="6010275"/>
          <p14:tracePt t="78636" x="8680450" y="6010275"/>
          <p14:tracePt t="78669" x="8831263" y="5937250"/>
          <p14:tracePt t="78674" x="8882063" y="5919788"/>
          <p14:tracePt t="78704" x="8931275" y="5853113"/>
          <p14:tracePt t="78707" x="8966200" y="5826125"/>
          <p14:tracePt t="78736" x="9055100" y="5730875"/>
          <p14:tracePt t="78742" x="9070975" y="5702300"/>
          <p14:tracePt t="78823" x="9132888" y="5111750"/>
          <p14:tracePt t="78832" x="9104313" y="5067300"/>
          <p14:tracePt t="78841" x="9070975" y="5033963"/>
          <p14:tracePt t="78870" x="8966200" y="4943475"/>
          <p14:tracePt t="78905" x="8747125" y="4860925"/>
          <p14:tracePt t="78936" x="8507413" y="4787900"/>
          <p14:tracePt t="78969" x="8391525" y="4787900"/>
          <p14:tracePt t="78974" x="8380413" y="4787900"/>
          <p14:tracePt t="79003" x="8251825" y="4832350"/>
          <p14:tracePt t="79007" x="8218488" y="4865688"/>
          <p14:tracePt t="79036" x="8083550" y="4932363"/>
          <p14:tracePt t="79040" x="8039100" y="4960938"/>
          <p14:tracePt t="79070" x="7983538" y="4999038"/>
          <p14:tracePt t="79103" x="7954963" y="5083175"/>
          <p14:tracePt t="79136" x="7910513" y="5218113"/>
          <p14:tracePt t="79169" x="7872413" y="5435600"/>
          <p14:tracePt t="79175" x="7872413" y="5462588"/>
          <p14:tracePt t="79202" x="7872413" y="5586413"/>
          <p14:tracePt t="79207" x="7872413" y="5602288"/>
          <p14:tracePt t="79234" x="7905750" y="5691188"/>
          <p14:tracePt t="79237" x="7939088" y="5719763"/>
          <p14:tracePt t="79268" x="8023225" y="5759450"/>
          <p14:tracePt t="79270" x="8067675" y="5759450"/>
          <p14:tracePt t="79302" x="8185150" y="5803900"/>
          <p14:tracePt t="79334" x="8307388" y="5864225"/>
          <p14:tracePt t="79367" x="8374063" y="5864225"/>
          <p14:tracePt t="79401" x="8491538" y="5864225"/>
          <p14:tracePt t="79434" x="8558213" y="5864225"/>
          <p14:tracePt t="79437" x="8569325" y="5864225"/>
          <p14:tracePt t="79605" x="0" y="0"/>
        </p14:tracePtLst>
        <p14:tracePtLst>
          <p14:tracePt t="80367" x="8380413" y="4692650"/>
          <p14:tracePt t="80406" x="8369300" y="4692650"/>
          <p14:tracePt t="80423" x="8369300" y="4699000"/>
          <p14:tracePt t="80438" x="8351838" y="4759325"/>
          <p14:tracePt t="80470" x="8351838" y="4910138"/>
          <p14:tracePt t="80503" x="8318500" y="5083175"/>
          <p14:tracePt t="80537" x="8318500" y="5256213"/>
          <p14:tracePt t="80542" x="8318500" y="5284788"/>
          <p14:tracePt t="80569" x="8318500" y="5334000"/>
          <p14:tracePt t="80603" x="8307388" y="5418138"/>
          <p14:tracePt t="80608" x="8289925" y="5446713"/>
          <p14:tracePt t="80636" x="8289925" y="5480050"/>
          <p14:tracePt t="80641" x="8289925" y="5495925"/>
          <p14:tracePt t="80670" x="8289925" y="5557838"/>
          <p14:tracePt t="80703" x="8289925" y="5613400"/>
          <p14:tracePt t="80736" x="8289925" y="5653088"/>
          <p14:tracePt t="80769" x="8289925" y="5702300"/>
          <p14:tracePt t="80774" x="8289925" y="5713413"/>
          <p14:tracePt t="80807" x="8289925" y="5724525"/>
          <p14:tracePt t="80836" x="8289925" y="5753100"/>
          <p14:tracePt t="80869" x="8289925" y="5764213"/>
          <p14:tracePt t="80904" x="8340725" y="5781675"/>
          <p14:tracePt t="80933" x="8362950" y="5781675"/>
          <p14:tracePt t="80934" x="0" y="0"/>
        </p14:tracePtLst>
        <p14:tracePtLst>
          <p14:tracePt t="81387" x="8636000" y="4714875"/>
          <p14:tracePt t="81413" x="8647113" y="4714875"/>
          <p14:tracePt t="81421" x="8658225" y="4765675"/>
          <p14:tracePt t="81434" x="8658225" y="4799013"/>
          <p14:tracePt t="81467" x="8675688" y="4987925"/>
          <p14:tracePt t="81470" x="8675688" y="5038725"/>
          <p14:tracePt t="81501" x="8675688" y="5133975"/>
          <p14:tracePt t="81533" x="8675688" y="5251450"/>
          <p14:tracePt t="81567" x="8675688" y="5362575"/>
          <p14:tracePt t="81601" x="8675688" y="5446713"/>
          <p14:tracePt t="81605" x="8675688" y="5473700"/>
          <p14:tracePt t="81634" x="8669338" y="5513388"/>
          <p14:tracePt t="81637" x="8669338" y="5524500"/>
          <p14:tracePt t="81667" x="8658225" y="5564188"/>
          <p14:tracePt t="81701" x="8658225" y="5580063"/>
          <p14:tracePt t="81734" x="8658225" y="5602288"/>
          <p14:tracePt t="81931" x="8642350" y="5564188"/>
          <p14:tracePt t="81939" x="8642350" y="5551488"/>
          <p14:tracePt t="81970" x="8609013" y="5435600"/>
          <p14:tracePt t="82003" x="8609013" y="5284788"/>
          <p14:tracePt t="82036" x="8609013" y="5111750"/>
          <p14:tracePt t="82069" x="8609013" y="5072063"/>
          <p14:tracePt t="82249" x="0" y="0"/>
        </p14:tracePtLst>
        <p14:tracePtLst>
          <p14:tracePt t="83123" x="8396288" y="4927600"/>
          <p14:tracePt t="83227" x="8380413" y="4927600"/>
          <p14:tracePt t="83243" x="8380413" y="4960938"/>
          <p14:tracePt t="83251" x="8380413" y="4976813"/>
          <p14:tracePt t="83269" x="8351838" y="5049838"/>
          <p14:tracePt t="83303" x="8351838" y="5160963"/>
          <p14:tracePt t="83307" x="8351838" y="5178425"/>
          <p14:tracePt t="83336" x="8351838" y="5218113"/>
          <p14:tracePt t="83341" x="8351838" y="5229225"/>
          <p14:tracePt t="83739" x="8351838" y="5222875"/>
          <p14:tracePt t="83753" x="8351838" y="5195888"/>
          <p14:tracePt t="83754" x="0" y="0"/>
        </p14:tracePtLst>
        <p14:tracePtLst>
          <p14:tracePt t="84131" x="8624888" y="4832350"/>
          <p14:tracePt t="84136" x="8636000" y="4843463"/>
          <p14:tracePt t="84146" x="8653463" y="4854575"/>
          <p14:tracePt t="84170" x="8653463" y="4865688"/>
          <p14:tracePt t="84204" x="8653463" y="4983163"/>
          <p14:tracePt t="84236" x="8624888" y="5100638"/>
          <p14:tracePt t="84269" x="8591550" y="5211763"/>
          <p14:tracePt t="84302" x="8580438" y="5311775"/>
          <p14:tracePt t="84308" x="8580438" y="5322888"/>
          <p14:tracePt t="84336" x="8580438" y="5351463"/>
          <p14:tracePt t="84489" x="0" y="0"/>
        </p14:tracePtLst>
        <p14:tracePtLst>
          <p14:tracePt t="86441" x="8837613" y="4910138"/>
          <p14:tracePt t="86450" x="8870950" y="4938713"/>
          <p14:tracePt t="86467" x="8882063" y="4976813"/>
          <p14:tracePt t="86470" x="8882063" y="4994275"/>
          <p14:tracePt t="86501" x="8882063" y="5089525"/>
          <p14:tracePt t="86534" x="8882063" y="5240338"/>
          <p14:tracePt t="86567" x="8870950" y="5356225"/>
          <p14:tracePt t="86601" x="8859838" y="5395913"/>
          <p14:tracePt t="86605" x="8859838" y="5407025"/>
          <p14:tracePt t="86973" x="0" y="0"/>
        </p14:tracePtLst>
        <p14:tracePtLst>
          <p14:tracePt t="88292" x="8150225" y="5105400"/>
          <p14:tracePt t="88300" x="8161338" y="5105400"/>
          <p14:tracePt t="88379" x="8189913" y="5105400"/>
          <p14:tracePt t="88387" x="8201025" y="5105400"/>
          <p14:tracePt t="88403" x="8256588" y="5105400"/>
          <p14:tracePt t="88436" x="8513763" y="5078413"/>
          <p14:tracePt t="88469" x="8602663" y="5049838"/>
          <p14:tracePt t="88503" x="8658225" y="5049838"/>
          <p14:tracePt t="88507" x="8686800" y="5049838"/>
          <p14:tracePt t="88538" x="8782050" y="5049838"/>
          <p14:tracePt t="88569" x="8809038" y="5049838"/>
          <p14:tracePt t="88603" x="8820150" y="5049838"/>
          <p14:tracePt t="88745" x="0" y="0"/>
        </p14:tracePtLst>
        <p14:tracePtLst>
          <p14:tracePt t="89091" x="8274050" y="5345113"/>
          <p14:tracePt t="89115" x="8274050" y="5356225"/>
          <p14:tracePt t="89123" x="8278813" y="5402263"/>
          <p14:tracePt t="89136" x="8296275" y="5402263"/>
          <p14:tracePt t="89139" x="8323263" y="5418138"/>
          <p14:tracePt t="89170" x="8496300" y="5429250"/>
          <p14:tracePt t="89203" x="8636000" y="5462588"/>
          <p14:tracePt t="89236" x="8775700" y="5529263"/>
          <p14:tracePt t="89269" x="8815388" y="5540375"/>
          <p14:tracePt t="89387" x="8815388" y="5557838"/>
          <p14:tracePt t="89402" x="8793163" y="5557838"/>
          <p14:tracePt t="89411" x="8764588" y="5557838"/>
          <p14:tracePt t="89433" x="8691563" y="5557838"/>
          <p14:tracePt t="89434" x="0" y="0"/>
        </p14:tracePtLst>
        <p14:tracePtLst>
          <p14:tracePt t="89743" x="8424863" y="5668963"/>
          <p14:tracePt t="89753" x="8407400" y="5680075"/>
          <p14:tracePt t="89801" x="8418513" y="5680075"/>
          <p14:tracePt t="89809" x="8429625" y="5680075"/>
          <p14:tracePt t="89836" x="8569325" y="5668963"/>
          <p14:tracePt t="89869" x="8736013" y="5668963"/>
          <p14:tracePt t="89875" x="8764588" y="5668963"/>
          <p14:tracePt t="89902" x="8775700" y="5668963"/>
          <p14:tracePt t="89936" x="8815388" y="5668963"/>
          <p14:tracePt t="89941" x="8831263" y="5668963"/>
          <p14:tracePt t="90201" x="0" y="0"/>
        </p14:tracePtLst>
        <p14:tracePtLst>
          <p14:tracePt t="93618" x="8826500" y="5735638"/>
          <p14:tracePt t="93691" x="8842375" y="5764213"/>
          <p14:tracePt t="93699" x="8842375" y="5775325"/>
          <p14:tracePt t="93753" x="8870950" y="5753100"/>
          <p14:tracePt t="93761" x="8882063" y="5741988"/>
          <p14:tracePt t="93769" x="8893175" y="5724525"/>
          <p14:tracePt t="93800" x="8988425" y="5568950"/>
          <p14:tracePt t="93833" x="9037638" y="5446713"/>
          <p14:tracePt t="93867" x="9037638" y="5424488"/>
          <p14:tracePt t="93900" x="9037638" y="5395913"/>
          <p14:tracePt t="93933" x="9032875" y="5345113"/>
          <p14:tracePt t="93966" x="8966200" y="5307013"/>
          <p14:tracePt t="93969" x="8931275" y="5289550"/>
          <p14:tracePt t="94000" x="8893175" y="5278438"/>
          <p14:tracePt t="94034" x="8842375" y="5278438"/>
          <p14:tracePt t="94067" x="8759825" y="5311775"/>
          <p14:tracePt t="94100" x="8702675" y="5367338"/>
          <p14:tracePt t="94133" x="8691563" y="5480050"/>
          <p14:tracePt t="94136" x="8675688" y="5529263"/>
          <p14:tracePt t="94167" x="8675688" y="5597525"/>
          <p14:tracePt t="94169" x="8675688" y="5630863"/>
          <p14:tracePt t="94200" x="8675688" y="5741988"/>
          <p14:tracePt t="94234" x="8675688" y="5808663"/>
          <p14:tracePt t="94266" x="8713788" y="5853113"/>
          <p14:tracePt t="94300" x="8724900" y="5853113"/>
          <p14:tracePt t="94333" x="8753475" y="5853113"/>
          <p14:tracePt t="94366" x="8870950" y="5830888"/>
          <p14:tracePt t="94369" x="8886825" y="5830888"/>
          <p14:tracePt t="94400" x="8988425" y="5741988"/>
          <p14:tracePt t="94553" x="9115425" y="5311775"/>
          <p14:tracePt t="94561" x="9099550" y="5300663"/>
          <p14:tracePt t="94569" x="9070975" y="5284788"/>
          <p14:tracePt t="94600" x="9048750" y="5284788"/>
          <p14:tracePt t="94602" x="9021763" y="5273675"/>
          <p14:tracePt t="94633" x="8993188" y="5256213"/>
          <p14:tracePt t="94667" x="8982075" y="5256213"/>
          <p14:tracePt t="94700" x="8970963" y="5256213"/>
          <p14:tracePt t="94734" x="8931275" y="5278438"/>
          <p14:tracePt t="94769" x="8886825" y="5380038"/>
          <p14:tracePt t="94773" x="8886825" y="5424488"/>
          <p14:tracePt t="94804" x="8886825" y="5524500"/>
          <p14:tracePt t="94836" x="8904288" y="5575300"/>
          <p14:tracePt t="94869" x="8931275" y="5597525"/>
          <p14:tracePt t="94939" x="8959850" y="5597525"/>
          <p14:tracePt t="94946" x="8970963" y="5597525"/>
          <p14:tracePt t="94970" x="9037638" y="5597525"/>
          <p14:tracePt t="95003" x="9055100" y="5591175"/>
          <p14:tracePt t="95037" x="9066213" y="5580063"/>
          <p14:tracePt t="95069" x="9093200" y="5535613"/>
          <p14:tracePt t="95074" x="9093200" y="5507038"/>
          <p14:tracePt t="95102" x="9104313" y="5384800"/>
          <p14:tracePt t="95106" x="9104313" y="5334000"/>
          <p14:tracePt t="95136" x="9104313" y="5251450"/>
          <p14:tracePt t="95139" x="9104313" y="5218113"/>
          <p14:tracePt t="95170" x="9088438" y="5156200"/>
          <p14:tracePt t="95203" x="9004300" y="5072063"/>
          <p14:tracePt t="95236" x="8959850" y="5027613"/>
          <p14:tracePt t="95269" x="8948738" y="5016500"/>
          <p14:tracePt t="95304" x="8853488" y="5049838"/>
          <p14:tracePt t="95307" x="8837613" y="5060950"/>
          <p14:tracePt t="95336" x="8809038" y="5183188"/>
          <p14:tracePt t="95339" x="8809038" y="5195888"/>
          <p14:tracePt t="95369" x="8809038" y="5300663"/>
          <p14:tracePt t="95375" x="8809038" y="5311775"/>
          <p14:tracePt t="95380" x="8809038" y="5322888"/>
          <p14:tracePt t="95402" x="8820150" y="5429250"/>
          <p14:tracePt t="95436" x="8893175" y="5495925"/>
          <p14:tracePt t="95469" x="8915400" y="5524500"/>
          <p14:tracePt t="95579" x="8926513" y="5535613"/>
          <p14:tracePt t="95659" x="8955088" y="5529263"/>
          <p14:tracePt t="95667" x="8955088" y="5513388"/>
          <p14:tracePt t="95677" x="8970963" y="5484813"/>
          <p14:tracePt t="95703" x="9021763" y="5300663"/>
          <p14:tracePt t="95707" x="9043988" y="5229225"/>
          <p14:tracePt t="95736" x="9043988" y="5178425"/>
          <p14:tracePt t="95739" x="9043988" y="5149850"/>
          <p14:tracePt t="95772" x="9043988" y="5056188"/>
          <p14:tracePt t="95803" x="8993188" y="5027613"/>
          <p14:tracePt t="95837" x="8937625" y="5060950"/>
          <p14:tracePt t="95869" x="8864600" y="5167313"/>
          <p14:tracePt t="95902" x="8864600" y="5340350"/>
          <p14:tracePt t="95908" x="8864600" y="5367338"/>
          <p14:tracePt t="95936" x="8864600" y="5457825"/>
          <p14:tracePt t="95939" x="8864600" y="5468938"/>
          <p14:tracePt t="95969" x="8864600" y="5480050"/>
          <p14:tracePt t="96044" x="8870950" y="5480050"/>
          <p14:tracePt t="96090" x="0" y="0"/>
        </p14:tracePtLst>
        <p14:tracePtLst>
          <p14:tracePt t="104174" x="4424363" y="3248025"/>
          <p14:tracePt t="104247" x="4451350" y="3248025"/>
          <p14:tracePt t="104254" x="4462463" y="3248025"/>
          <p14:tracePt t="104270" x="4473575" y="3248025"/>
          <p14:tracePt t="104303" x="4524375" y="3252788"/>
          <p14:tracePt t="104336" x="4579938" y="3252788"/>
          <p14:tracePt t="104391" x="4597400" y="3252788"/>
          <p14:tracePt t="104406" x="4608513" y="3252788"/>
          <p14:tracePt t="104437" x="4608513" y="3203575"/>
          <p14:tracePt t="104442" x="4608513" y="3192463"/>
          <p14:tracePt t="104469" x="4586288" y="3163888"/>
          <p14:tracePt t="104474" x="4575175" y="3152775"/>
          <p14:tracePt t="104502" x="4491038" y="3079750"/>
          <p14:tracePt t="104537" x="4462463" y="3079750"/>
          <p14:tracePt t="104569" x="4424363" y="3079750"/>
          <p14:tracePt t="104602" x="4413250" y="3079750"/>
          <p14:tracePt t="104637" x="4373563" y="3113088"/>
          <p14:tracePt t="104641" x="4373563" y="3130550"/>
          <p14:tracePt t="104670" x="4373563" y="3208338"/>
          <p14:tracePt t="104702" x="4406900" y="3219450"/>
          <p14:tracePt t="104738" x="4502150" y="3186113"/>
          <p14:tracePt t="104769" x="4513263" y="3130550"/>
          <p14:tracePt t="104802" x="4513263" y="3090863"/>
          <p14:tracePt t="104837" x="4508500" y="3068638"/>
          <p14:tracePt t="104869" x="4440238" y="3068638"/>
          <p14:tracePt t="104875" x="4429125" y="3068638"/>
          <p14:tracePt t="104938" x="4413250" y="3074988"/>
          <p14:tracePt t="105003" x="4413250" y="3086100"/>
          <p14:tracePt t="105132" x="4413250" y="3101975"/>
          <p14:tracePt t="105625" x="0" y="0"/>
        </p14:tracePtLst>
        <p14:tracePtLst>
          <p14:tracePt t="114183" x="8904288" y="5959475"/>
          <p14:tracePt t="114224" x="8904288" y="5948363"/>
          <p14:tracePt t="114232" x="8904288" y="5937250"/>
          <p14:tracePt t="114239" x="8904288" y="5908675"/>
          <p14:tracePt t="114271" x="8920163" y="5830888"/>
          <p14:tracePt t="114303" x="8937625" y="5697538"/>
          <p14:tracePt t="114336" x="8948738" y="5564188"/>
          <p14:tracePt t="114370" x="8988425" y="5367338"/>
          <p14:tracePt t="114375" x="8988425" y="5356225"/>
          <p14:tracePt t="114402" x="8988425" y="5300663"/>
          <p14:tracePt t="114436" x="8988425" y="5233988"/>
          <p14:tracePt t="114440" x="8988425" y="5222875"/>
          <p14:tracePt t="114470" x="8988425" y="5156200"/>
          <p14:tracePt t="114503" x="8977313" y="5105400"/>
          <p14:tracePt t="114536" x="8966200" y="5089525"/>
          <p14:tracePt t="114569" x="8955088" y="5089525"/>
          <p14:tracePt t="114602" x="8942388" y="5089525"/>
          <p14:tracePt t="114637" x="8926513" y="5089525"/>
          <p14:tracePt t="114640" x="8897938" y="5100638"/>
          <p14:tracePt t="114669" x="8886825" y="5189538"/>
          <p14:tracePt t="114673" x="8886825" y="5233988"/>
          <p14:tracePt t="114704" x="8886825" y="5446713"/>
          <p14:tracePt t="114736" x="8909050" y="5564188"/>
          <p14:tracePt t="114742" x="8942388" y="5613400"/>
          <p14:tracePt t="114769" x="8999538" y="5653088"/>
          <p14:tracePt t="114895" x="9010650" y="5653088"/>
          <p14:tracePt t="114901" x="9026525" y="5646738"/>
          <p14:tracePt t="114934" x="9037638" y="5473700"/>
          <p14:tracePt t="114968" x="9055100" y="5356225"/>
          <p14:tracePt t="115001" x="9055100" y="5245100"/>
          <p14:tracePt t="115034" x="9055100" y="5145088"/>
          <p14:tracePt t="115038" x="9055100" y="5133975"/>
          <p14:tracePt t="115067" x="9055100" y="5105400"/>
          <p14:tracePt t="115070" x="9048750" y="5094288"/>
          <p14:tracePt t="115101" x="8993188" y="5056188"/>
          <p14:tracePt t="115134" x="8959850" y="5056188"/>
          <p14:tracePt t="115167" x="8904288" y="5056188"/>
          <p14:tracePt t="115201" x="8882063" y="5056188"/>
          <p14:tracePt t="115236" x="8809038" y="5089525"/>
          <p14:tracePt t="115239" x="8775700" y="5138738"/>
          <p14:tracePt t="115267" x="8775700" y="5262563"/>
          <p14:tracePt t="115270" x="8759825" y="5329238"/>
          <p14:tracePt t="115301" x="8759825" y="5480050"/>
          <p14:tracePt t="115335" x="8759825" y="5591175"/>
          <p14:tracePt t="115367" x="8782050" y="5675313"/>
          <p14:tracePt t="115421" x="8793163" y="5686425"/>
          <p14:tracePt t="115437" x="8820150" y="5702300"/>
          <p14:tracePt t="115467" x="8831263" y="5702300"/>
          <p14:tracePt t="115517" x="8848725" y="5702300"/>
          <p14:tracePt t="115532" x="8870950" y="5691188"/>
          <p14:tracePt t="115565" x="8931275" y="5557838"/>
          <p14:tracePt t="115599" x="8993188" y="5380038"/>
          <p14:tracePt t="115634" x="8993188" y="5183188"/>
          <p14:tracePt t="115637" x="8993188" y="5172075"/>
          <p14:tracePt t="115667" x="8970963" y="5100638"/>
          <p14:tracePt t="115670" x="8959850" y="5100638"/>
          <p14:tracePt t="115701" x="8904288" y="5005388"/>
          <p14:tracePt t="115735" x="8804275" y="4943475"/>
          <p14:tracePt t="115767" x="8786813" y="4932363"/>
          <p14:tracePt t="115821" x="8775700" y="4932363"/>
          <p14:tracePt t="115837" x="8747125" y="4943475"/>
          <p14:tracePt t="115867" x="8709025" y="5011738"/>
          <p14:tracePt t="115870" x="8675688" y="5045075"/>
          <p14:tracePt t="115901" x="8658225" y="5195888"/>
          <p14:tracePt t="115934" x="8686800" y="5407025"/>
          <p14:tracePt t="115967" x="8786813" y="5591175"/>
          <p14:tracePt t="116001" x="8875713" y="5697538"/>
          <p14:tracePt t="116034" x="8904288" y="5724525"/>
          <p14:tracePt t="116038" x="8915400" y="5735638"/>
          <p14:tracePt t="116067" x="9004300" y="5764213"/>
          <p14:tracePt t="116070" x="9015413" y="5764213"/>
          <p14:tracePt t="116102" x="9026525" y="5808663"/>
          <p14:tracePt t="116134" x="9043988" y="5808663"/>
          <p14:tracePt t="116167" x="9110663" y="5797550"/>
          <p14:tracePt t="116170" x="9137650" y="5770563"/>
          <p14:tracePt t="116291" x="9137650" y="5278438"/>
          <p14:tracePt t="116299" x="9121775" y="5262563"/>
          <p14:tracePt t="116308" x="9093200" y="5251450"/>
          <p14:tracePt t="116336" x="9037638" y="5207000"/>
          <p14:tracePt t="116340" x="9010650" y="5189538"/>
          <p14:tracePt t="116369" x="8942388" y="5138738"/>
          <p14:tracePt t="116404" x="8931275" y="5138738"/>
          <p14:tracePt t="116436" x="8893175" y="5183188"/>
          <p14:tracePt t="116469" x="8809038" y="5329238"/>
          <p14:tracePt t="116475" x="8793163" y="5373688"/>
          <p14:tracePt t="116502" x="8775700" y="5557838"/>
          <p14:tracePt t="116507" x="8775700" y="5586413"/>
          <p14:tracePt t="116536" x="8775700" y="5641975"/>
          <p14:tracePt t="116570" x="8775700" y="5724525"/>
          <p14:tracePt t="116602" x="8842375" y="5819775"/>
          <p14:tracePt t="116636" x="8904288" y="5908675"/>
          <p14:tracePt t="116669" x="8942388" y="5919788"/>
          <p14:tracePt t="116703" x="8982075" y="5919788"/>
          <p14:tracePt t="116708" x="8993188" y="5919788"/>
          <p14:tracePt t="116736" x="9066213" y="5908675"/>
          <p14:tracePt t="116739" x="9077325" y="5897563"/>
          <p14:tracePt t="116769" x="9115425" y="5830888"/>
          <p14:tracePt t="116774" x="9132888" y="5797550"/>
          <p14:tracePt t="116859" x="9137650" y="5384800"/>
          <p14:tracePt t="116867" x="9126538" y="5373688"/>
          <p14:tracePt t="116877" x="9110663" y="5345113"/>
          <p14:tracePt t="116902" x="9048750" y="5211763"/>
          <p14:tracePt t="116906" x="9032875" y="5200650"/>
          <p14:tracePt t="116936" x="8993188" y="5160963"/>
          <p14:tracePt t="116978" x="8982075" y="5160963"/>
          <p14:tracePt t="117001" x="8909050" y="5251450"/>
          <p14:tracePt t="117036" x="8859838" y="5446713"/>
          <p14:tracePt t="117070" x="8859838" y="5546725"/>
          <p14:tracePt t="117074" x="8859838" y="5575300"/>
          <p14:tracePt t="117103" x="8859838" y="5624513"/>
          <p14:tracePt t="117361" x="0" y="0"/>
        </p14:tracePtLst>
        <p14:tracePtLst>
          <p14:tracePt t="118892" x="6818313" y="3119438"/>
          <p14:tracePt t="118896" x="6789738" y="3101975"/>
          <p14:tracePt t="118899" x="6756400" y="3086100"/>
          <p14:tracePt t="118909" x="6745288" y="3086100"/>
          <p14:tracePt t="118934" x="6705600" y="3086100"/>
          <p14:tracePt t="118967" x="6561138" y="3046413"/>
          <p14:tracePt t="118971" x="6510338" y="3046413"/>
          <p14:tracePt t="119001" x="6248400" y="2974975"/>
          <p14:tracePt t="119036" x="6059488" y="2974975"/>
          <p14:tracePt t="119069" x="5545138" y="2974975"/>
          <p14:tracePt t="119076" x="5367338" y="2951163"/>
          <p14:tracePt t="119102" x="4852988" y="2928938"/>
          <p14:tracePt t="119107" x="4730750" y="2928938"/>
          <p14:tracePt t="119136" x="4535488" y="2906713"/>
          <p14:tracePt t="119139" x="4524375" y="2906713"/>
          <p14:tracePt t="119169" x="4440238" y="2906713"/>
          <p14:tracePt t="119175" x="4429125" y="2906713"/>
          <p14:tracePt t="119179" x="4413250" y="2906713"/>
          <p14:tracePt t="119204" x="4362450" y="2906713"/>
          <p14:tracePt t="119211" x="4335463" y="2906713"/>
          <p14:tracePt t="119236" x="4306888" y="2917825"/>
          <p14:tracePt t="119271" x="4284663" y="2928938"/>
          <p14:tracePt t="119303" x="4195763" y="3019425"/>
          <p14:tracePt t="119336" x="4129088" y="3074988"/>
          <p14:tracePt t="119369" x="4083050" y="3101975"/>
          <p14:tracePt t="120197" x="0" y="0"/>
        </p14:tracePtLst>
        <p14:tracePtLst>
          <p14:tracePt t="124901" x="2693988" y="3587750"/>
          <p14:tracePt t="125083" x="2693988" y="3609975"/>
          <p14:tracePt t="125090" x="2693988" y="3627438"/>
          <p14:tracePt t="125103" x="2693988" y="3638550"/>
          <p14:tracePt t="125179" x="2693988" y="3598863"/>
          <p14:tracePt t="125187" x="2693988" y="3587750"/>
          <p14:tracePt t="125485" x="0" y="0"/>
        </p14:tracePtLst>
        <p14:tracePtLst>
          <p14:tracePt t="126759" x="2693988" y="3214688"/>
          <p14:tracePt t="126764" x="2678113" y="3259138"/>
          <p14:tracePt t="126768" x="2660650" y="3308350"/>
          <p14:tracePt t="126775" x="2644775" y="3354388"/>
          <p14:tracePt t="126801" x="2589213" y="3616325"/>
          <p14:tracePt t="126834" x="2566988" y="3889375"/>
          <p14:tracePt t="126837" x="2566988" y="3956050"/>
          <p14:tracePt t="126867" x="2566988" y="4113213"/>
          <p14:tracePt t="126870" x="2566988" y="4162425"/>
          <p14:tracePt t="126902" x="2566988" y="4335463"/>
          <p14:tracePt t="126934" x="2566988" y="4486275"/>
          <p14:tracePt t="126967" x="2566988" y="4659313"/>
          <p14:tracePt t="127001" x="2566988" y="4849813"/>
          <p14:tracePt t="127034" x="2589213" y="4965700"/>
          <p14:tracePt t="127037" x="2605088" y="4999038"/>
          <p14:tracePt t="127067" x="2644775" y="5049838"/>
          <p14:tracePt t="127070" x="2660650" y="5060950"/>
          <p14:tracePt t="127102" x="2740025" y="5127625"/>
          <p14:tracePt t="127134" x="2767013" y="5156200"/>
          <p14:tracePt t="127167" x="2884488" y="5240338"/>
          <p14:tracePt t="127201" x="3001963" y="5284788"/>
          <p14:tracePt t="127234" x="3157538" y="5345113"/>
          <p14:tracePt t="127237" x="3186113" y="5373688"/>
          <p14:tracePt t="127267" x="3352800" y="5424488"/>
          <p14:tracePt t="127270" x="3425825" y="5457825"/>
          <p14:tracePt t="127301" x="3698875" y="5513388"/>
          <p14:tracePt t="127334" x="4044950" y="5513388"/>
          <p14:tracePt t="127367" x="4256088" y="5513388"/>
          <p14:tracePt t="127401" x="4486275" y="5513388"/>
          <p14:tracePt t="127434" x="4826000" y="5513388"/>
          <p14:tracePt t="127437" x="4948238" y="5513388"/>
          <p14:tracePt t="127468" x="5311775" y="5513388"/>
          <p14:tracePt t="127471" x="5427663" y="5513388"/>
          <p14:tracePt t="127501" x="5589588" y="5513388"/>
          <p14:tracePt t="127534" x="5818188" y="5513388"/>
          <p14:tracePt t="127567" x="6142038" y="5473700"/>
          <p14:tracePt t="127600" x="6381750" y="5391150"/>
          <p14:tracePt t="127634" x="6588125" y="5273675"/>
          <p14:tracePt t="127637" x="6634163" y="5245100"/>
          <p14:tracePt t="127668" x="6823075" y="5172075"/>
          <p14:tracePt t="127671" x="6873875" y="5156200"/>
          <p14:tracePt t="127701" x="6934200" y="4999038"/>
          <p14:tracePt t="127734" x="6985000" y="4765675"/>
          <p14:tracePt t="127768" x="7000875" y="4592638"/>
          <p14:tracePt t="127801" x="7000875" y="4424363"/>
          <p14:tracePt t="127834" x="7000875" y="4191000"/>
          <p14:tracePt t="127837" x="7000875" y="4162425"/>
          <p14:tracePt t="127867" x="7000875" y="4073525"/>
          <p14:tracePt t="127870" x="7000875" y="4044950"/>
          <p14:tracePt t="127901" x="7000875" y="3911600"/>
          <p14:tracePt t="127934" x="6794500" y="3716338"/>
          <p14:tracePt t="127968" x="6610350" y="3616325"/>
          <p14:tracePt t="128001" x="6472238" y="3582988"/>
          <p14:tracePt t="128034" x="6337300" y="3538538"/>
          <p14:tracePt t="128037" x="6288088" y="3521075"/>
          <p14:tracePt t="128067" x="6048375" y="3465513"/>
          <p14:tracePt t="128070" x="5980113" y="3448050"/>
          <p14:tracePt t="128101" x="5691188" y="3432175"/>
          <p14:tracePt t="128134" x="5394325" y="3398838"/>
          <p14:tracePt t="128167" x="5054600" y="3398838"/>
          <p14:tracePt t="128200" x="4619625" y="3376613"/>
          <p14:tracePt t="128234" x="4140200" y="3376613"/>
          <p14:tracePt t="128237" x="4016375" y="3376613"/>
          <p14:tracePt t="128267" x="3738563" y="3376613"/>
          <p14:tracePt t="128270" x="3709988" y="3387725"/>
          <p14:tracePt t="128301" x="3559175" y="3503613"/>
          <p14:tracePt t="128334" x="3397250" y="3649663"/>
          <p14:tracePt t="128367" x="3235325" y="3917950"/>
          <p14:tracePt t="128401" x="3179763" y="4202113"/>
          <p14:tracePt t="128434" x="3141663" y="4548188"/>
          <p14:tracePt t="128438" x="3141663" y="4637088"/>
          <p14:tracePt t="128467" x="3141663" y="4972050"/>
          <p14:tracePt t="128470" x="3141663" y="5067300"/>
          <p14:tracePt t="128501" x="3190875" y="5418138"/>
          <p14:tracePt t="128534" x="3425825" y="5708650"/>
          <p14:tracePt t="128567" x="3732213" y="5915025"/>
          <p14:tracePt t="128601" x="3978275" y="5988050"/>
          <p14:tracePt t="128635" x="4078288" y="6003925"/>
          <p14:tracePt t="128638" x="4106863" y="6003925"/>
          <p14:tracePt t="128667" x="4173538" y="6003925"/>
          <p14:tracePt t="128670" x="4206875" y="6021388"/>
          <p14:tracePt t="128701" x="4302125" y="6021388"/>
          <p14:tracePt t="128734" x="4457700" y="6021388"/>
          <p14:tracePt t="128769" x="4468813" y="6021388"/>
          <p14:tracePt t="128773" x="4479925" y="6021388"/>
          <p14:tracePt t="128801" x="4535488" y="6021388"/>
          <p14:tracePt t="128834" x="4608513" y="6021388"/>
          <p14:tracePt t="128867" x="4714875" y="6021388"/>
          <p14:tracePt t="128900" x="4752975" y="6021388"/>
          <p14:tracePt t="128936" x="4792663" y="6021388"/>
          <p14:tracePt t="129233" x="0" y="0"/>
        </p14:tracePtLst>
        <p14:tracePtLst>
          <p14:tracePt t="130948" x="7135813" y="5345113"/>
          <p14:tracePt t="130987" x="7151688" y="5345113"/>
          <p14:tracePt t="130994" x="7162800" y="5345113"/>
          <p14:tracePt t="131002" x="7191375" y="5351463"/>
          <p14:tracePt t="131034" x="7291388" y="5367338"/>
          <p14:tracePt t="131067" x="7364413" y="5367338"/>
          <p14:tracePt t="131100" x="7415213" y="5384800"/>
          <p14:tracePt t="131134" x="7437438" y="5384800"/>
          <p14:tracePt t="131195" x="7481888" y="5384800"/>
          <p14:tracePt t="131203" x="7493000" y="5384800"/>
          <p14:tracePt t="131237" x="7508875" y="5373688"/>
          <p14:tracePt t="131307" x="7537450" y="5345113"/>
          <p14:tracePt t="131315" x="7548563" y="5334000"/>
          <p14:tracePt t="131359" x="7548563" y="5322888"/>
          <p14:tracePt t="131369" x="7559675" y="5307013"/>
          <p14:tracePt t="131403" x="7575550" y="5295900"/>
          <p14:tracePt t="131470" x="7575550" y="5284788"/>
          <p14:tracePt t="131502" x="7564438" y="5284788"/>
          <p14:tracePt t="131550" x="7553325" y="5284788"/>
          <p14:tracePt t="131566" x="7526338" y="5284788"/>
          <p14:tracePt t="131574" x="7515225" y="5284788"/>
          <p14:tracePt t="131600" x="7448550" y="5307013"/>
          <p14:tracePt t="131634" x="7431088" y="5307013"/>
          <p14:tracePt t="131667" x="7419975" y="5307013"/>
          <p14:tracePt t="131709" x="7391400" y="5318125"/>
          <p14:tracePt t="131734" x="7369175" y="5318125"/>
          <p14:tracePt t="131767" x="7308850" y="5334000"/>
          <p14:tracePt t="131887" x="7297738" y="5345113"/>
          <p14:tracePt t="131902" x="7319963" y="5345113"/>
          <p14:tracePt t="131936" x="7437438" y="5345113"/>
          <p14:tracePt t="131969" x="7537450" y="5278438"/>
          <p14:tracePt t="131974" x="7548563" y="5278438"/>
          <p14:tracePt t="132032" x="7564438" y="5267325"/>
          <p14:tracePt t="132063" x="7575550" y="5251450"/>
          <p14:tracePt t="132081" x="7575550" y="5240338"/>
          <p14:tracePt t="132128" x="7570788" y="5229225"/>
          <p14:tracePt t="132143" x="7526338" y="5229225"/>
          <p14:tracePt t="132169" x="7442200" y="5229225"/>
          <p14:tracePt t="132175" x="7353300" y="5229225"/>
          <p14:tracePt t="132203" x="7280275" y="5229225"/>
          <p14:tracePt t="132207" x="7269163" y="5229225"/>
          <p14:tracePt t="132236" x="7258050" y="5229225"/>
          <p14:tracePt t="132271" x="7185025" y="5229225"/>
          <p14:tracePt t="132303" x="7151688" y="5233988"/>
          <p14:tracePt t="132336" x="7062788" y="5251450"/>
          <p14:tracePt t="132370" x="7024688" y="5251450"/>
          <p14:tracePt t="132402" x="6985000" y="5251450"/>
          <p14:tracePt t="132408" x="6956425" y="5251450"/>
          <p14:tracePt t="132436" x="6907213" y="5251450"/>
          <p14:tracePt t="132439" x="6896100" y="5251450"/>
          <p14:tracePt t="132469" x="6823075" y="5251450"/>
          <p14:tracePt t="132475" x="6811963" y="5251450"/>
          <p14:tracePt t="132480" x="6800850" y="5251450"/>
          <p14:tracePt t="132503" x="6761163" y="5251450"/>
          <p14:tracePt t="132536" x="6650038" y="5251450"/>
          <p14:tracePt t="132569" x="6627813" y="5251450"/>
          <p14:tracePt t="132799" x="6634163" y="5251450"/>
          <p14:tracePt t="132815" x="6645275" y="5251450"/>
          <p14:tracePt t="132836" x="6672263" y="5251450"/>
          <p14:tracePt t="132840" x="6683375" y="5251450"/>
          <p14:tracePt t="132871" x="6767513" y="5251450"/>
          <p14:tracePt t="132903" x="6862763" y="5267325"/>
          <p14:tracePt t="132936" x="6956425" y="5295900"/>
          <p14:tracePt t="132970" x="7040563" y="5295900"/>
          <p14:tracePt t="132975" x="7051675" y="5295900"/>
          <p14:tracePt t="133002" x="7091363" y="5295900"/>
          <p14:tracePt t="133036" x="7102475" y="5295900"/>
          <p14:tracePt t="133040" x="7118350" y="5295900"/>
          <p14:tracePt t="133071" x="7213600" y="5295900"/>
          <p14:tracePt t="133103" x="7275513" y="5295900"/>
          <p14:tracePt t="133137" x="7364413" y="5295900"/>
          <p14:tracePt t="133170" x="7404100" y="5307013"/>
          <p14:tracePt t="133173" x="7415213" y="5307013"/>
          <p14:tracePt t="133202" x="7431088" y="5307013"/>
          <p14:tracePt t="133357" x="0" y="0"/>
        </p14:tracePtLst>
        <p14:tracePtLst>
          <p14:tracePt t="137488" x="2667000" y="5546725"/>
          <p14:tracePt t="137591" x="2667000" y="5540375"/>
          <p14:tracePt t="137599" x="2667000" y="5529263"/>
          <p14:tracePt t="137609" x="2671763" y="5502275"/>
          <p14:tracePt t="137636" x="2689225" y="5395913"/>
          <p14:tracePt t="137640" x="2689225" y="5384800"/>
          <p14:tracePt t="137670" x="2689225" y="5318125"/>
          <p14:tracePt t="137703" x="2689225" y="5307013"/>
          <p14:tracePt t="137783" x="2689225" y="5329238"/>
          <p14:tracePt t="137791" x="2689225" y="5340350"/>
          <p14:tracePt t="137802" x="2689225" y="5367338"/>
          <p14:tracePt t="137806" x="2689225" y="5395913"/>
          <p14:tracePt t="137834" x="2689225" y="5451475"/>
          <p14:tracePt t="137868" x="2689225" y="5462588"/>
          <p14:tracePt t="137976" x="2689225" y="5424488"/>
          <p14:tracePt t="137983" x="2689225" y="5413375"/>
          <p14:tracePt t="138002" x="2689225" y="5373688"/>
          <p14:tracePt t="138007" x="2689225" y="5345113"/>
          <p14:tracePt t="138036" x="2689225" y="5322888"/>
          <p14:tracePt t="138151" x="2682875" y="5329238"/>
          <p14:tracePt t="138167" x="2682875" y="5356225"/>
          <p14:tracePt t="138176" x="2682875" y="5367338"/>
          <p14:tracePt t="138203" x="2682875" y="5380038"/>
          <p14:tracePt t="13832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B60F7-0FA9-2302-8178-8700B0DF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5100515" cy="3612356"/>
          </a:xfr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cs-CZ" sz="1800" b="1" dirty="0"/>
              <a:t>K</a:t>
            </a:r>
            <a:r>
              <a:rPr lang="cs-CZ" sz="2000" b="1" dirty="0"/>
              <a:t>ontaminace podzemních </a:t>
            </a:r>
            <a:r>
              <a:rPr lang="cs-CZ" sz="2000" b="1" dirty="0">
                <a:sym typeface="Wingdings" panose="05000000000000000000" pitchFamily="2" charset="2"/>
              </a:rPr>
              <a:t> </a:t>
            </a:r>
            <a:r>
              <a:rPr lang="cs-CZ" sz="2000" b="1" dirty="0"/>
              <a:t>povrchových vod </a:t>
            </a:r>
            <a:endParaRPr lang="cs-CZ" sz="1800" b="1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2832FD2-732F-792C-14C0-63D629D08392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podzemních a povrchových vod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F4B3C6F-DE90-E1F6-BEB2-5451953EE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2" y="2500867"/>
            <a:ext cx="4038600" cy="3685221"/>
          </a:xfrm>
          <a:prstGeom prst="rect">
            <a:avLst/>
          </a:prstGeom>
          <a:noFill/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6CD93F0-2A96-8D34-DAF9-FF81C5666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47" y="2499688"/>
            <a:ext cx="3947124" cy="3686400"/>
          </a:xfrm>
          <a:prstGeom prst="rect">
            <a:avLst/>
          </a:prstGeom>
        </p:spPr>
      </p:pic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E54F2131-4345-3D4A-16C5-F9FDC33B3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11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98"/>
    </mc:Choice>
    <mc:Fallback xmlns="">
      <p:transition spd="slow" advTm="27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03" x="1930400" y="5446713"/>
          <p14:tracePt t="39941" x="1930400" y="5457825"/>
          <p14:tracePt t="39957" x="1970088" y="5473700"/>
          <p14:tracePt t="39964" x="1985963" y="5502275"/>
          <p14:tracePt t="39996" x="2108200" y="5580063"/>
          <p14:tracePt t="40055" x="2119313" y="5580063"/>
          <p14:tracePt t="40063" x="2147888" y="5597525"/>
          <p14:tracePt t="40095" x="2243138" y="5668963"/>
          <p14:tracePt t="40129" x="2309813" y="5724525"/>
          <p14:tracePt t="40134" x="2320925" y="5724525"/>
          <p14:tracePt t="40213" x="2332038" y="5724525"/>
          <p14:tracePt t="40230" x="2343150" y="5735638"/>
          <p14:tracePt t="40339" x="0" y="0"/>
        </p14:tracePtLst>
        <p14:tracePtLst>
          <p14:tracePt t="40765" x="3548063" y="5418138"/>
          <p14:tracePt t="40769" x="3521075" y="5418138"/>
          <p14:tracePt t="40773" x="3509963" y="5418138"/>
          <p14:tracePt t="40781" x="3481388" y="5429250"/>
          <p14:tracePt t="40797" x="3403600" y="5462588"/>
          <p14:tracePt t="40829" x="3224213" y="5529263"/>
          <p14:tracePt t="40862" x="3084513" y="5557838"/>
          <p14:tracePt t="40894" x="3017838" y="5597525"/>
          <p14:tracePt t="41111" x="0" y="0"/>
        </p14:tracePtLst>
        <p14:tracePtLst>
          <p14:tracePt t="41664" x="3749675" y="6132513"/>
          <p14:tracePt t="41669" x="3760788" y="6127750"/>
          <p14:tracePt t="41681" x="3771900" y="6127750"/>
          <p14:tracePt t="41697" x="3816350" y="6127750"/>
          <p14:tracePt t="41727" x="3994150" y="6037263"/>
          <p14:tracePt t="41763" x="4111625" y="5932488"/>
          <p14:tracePt t="41795" x="4373563" y="5591175"/>
          <p14:tracePt t="41829" x="4462463" y="5307013"/>
          <p14:tracePt t="41834" x="4479925" y="5211763"/>
          <p14:tracePt t="41862" x="4479925" y="4965700"/>
          <p14:tracePt t="41866" x="4502150" y="4838700"/>
          <p14:tracePt t="41896" x="4541838" y="4459288"/>
          <p14:tracePt t="41928" x="4541838" y="4251325"/>
          <p14:tracePt t="41961" x="4541838" y="4079875"/>
          <p14:tracePt t="41993" x="4508500" y="4029075"/>
          <p14:tracePt t="42027" x="4368800" y="3951288"/>
          <p14:tracePt t="42063" x="4111625" y="3844925"/>
          <p14:tracePt t="42066" x="4038600" y="3827463"/>
          <p14:tracePt t="42095" x="3760788" y="3805238"/>
          <p14:tracePt t="42100" x="3609975" y="3783013"/>
          <p14:tracePt t="42129" x="2795588" y="3738563"/>
          <p14:tracePt t="42162" x="1908175" y="3738563"/>
          <p14:tracePt t="42195" x="1131888" y="3738563"/>
          <p14:tracePt t="42201" x="925513" y="3738563"/>
          <p14:tracePt t="42229" x="430213" y="3844925"/>
          <p14:tracePt t="42235" x="301625" y="3889375"/>
          <p14:tracePt t="42262" x="111125" y="4056063"/>
          <p14:tracePt t="42266" x="28575" y="4135438"/>
          <p14:tracePt t="42483" x="61913" y="6261100"/>
          <p14:tracePt t="42490" x="166688" y="6345238"/>
          <p14:tracePt t="42497" x="273050" y="6427788"/>
          <p14:tracePt t="42529" x="692150" y="6707188"/>
          <p14:tracePt t="42560" x="1131888" y="6762750"/>
          <p14:tracePt t="42594" x="1706563" y="6762750"/>
          <p14:tracePt t="42628" x="2449513" y="6762750"/>
          <p14:tracePt t="42632" x="2627313" y="6762750"/>
          <p14:tracePt t="42660" x="3084513" y="6746875"/>
          <p14:tracePt t="42663" x="3208338" y="6729413"/>
          <p14:tracePt t="42694" x="3503613" y="6651625"/>
          <p14:tracePt t="42696" x="3570288" y="6634163"/>
          <p14:tracePt t="42729" x="3716338" y="6529388"/>
          <p14:tracePt t="42760" x="3754438" y="6489700"/>
          <p14:tracePt t="42794" x="3794125" y="6394450"/>
          <p14:tracePt t="42827" x="3894138" y="6194425"/>
          <p14:tracePt t="42860" x="3994150" y="5976938"/>
          <p14:tracePt t="42864" x="4011613" y="5932488"/>
          <p14:tracePt t="42894" x="4206875" y="5697538"/>
          <p14:tracePt t="42896" x="4291013" y="5591175"/>
          <p14:tracePt t="42928" x="4402138" y="5340350"/>
          <p14:tracePt t="42961" x="4302125" y="5116513"/>
          <p14:tracePt t="42994" x="4000500" y="4994275"/>
          <p14:tracePt t="43027" x="3559175" y="4932363"/>
          <p14:tracePt t="43060" x="3197225" y="4932363"/>
          <p14:tracePt t="43064" x="3152775" y="4932363"/>
          <p14:tracePt t="43094" x="3073400" y="4987925"/>
          <p14:tracePt t="43097" x="3062288" y="4999038"/>
          <p14:tracePt t="43127" x="3046413" y="5016500"/>
          <p14:tracePt t="43239" x="0" y="0"/>
        </p14:tracePtLst>
        <p14:tracePtLst>
          <p14:tracePt t="44565" x="496888" y="4319588"/>
          <p14:tracePt t="44638" x="496888" y="4324350"/>
          <p14:tracePt t="44669" x="508000" y="4335463"/>
          <p14:tracePt t="44687" x="519113" y="4364038"/>
          <p14:tracePt t="44695" x="519113" y="4379913"/>
          <p14:tracePt t="44729" x="546100" y="4430713"/>
          <p14:tracePt t="44733" x="557213" y="4441825"/>
          <p14:tracePt t="44762" x="625475" y="4503738"/>
          <p14:tracePt t="44766" x="636588" y="4519613"/>
          <p14:tracePt t="44796" x="692150" y="4559300"/>
          <p14:tracePt t="44829" x="714375" y="4581525"/>
          <p14:tracePt t="44862" x="798513" y="4654550"/>
          <p14:tracePt t="44895" x="854075" y="4710113"/>
          <p14:tracePt t="44901" x="865188" y="4721225"/>
          <p14:tracePt t="44929" x="865188" y="4759325"/>
          <p14:tracePt t="44973" x="881063" y="4770438"/>
          <p14:tracePt t="44996" x="920750" y="4799013"/>
          <p14:tracePt t="45029" x="958850" y="4810125"/>
          <p14:tracePt t="45062" x="1054100" y="4838700"/>
          <p14:tracePt t="45095" x="1149350" y="4894263"/>
          <p14:tracePt t="45129" x="1222375" y="4921250"/>
          <p14:tracePt t="45134" x="1233488" y="4921250"/>
          <p14:tracePt t="45162" x="1244600" y="4921250"/>
          <p14:tracePt t="45166" x="1260475" y="4932363"/>
          <p14:tracePt t="45194" x="1327150" y="4932363"/>
          <p14:tracePt t="45196" x="1355725" y="4949825"/>
          <p14:tracePt t="45229" x="1473200" y="4949825"/>
          <p14:tracePt t="45260" x="1624013" y="4965700"/>
          <p14:tracePt t="45294" x="1774825" y="4965700"/>
          <p14:tracePt t="45328" x="1890713" y="4976813"/>
          <p14:tracePt t="45333" x="1908175" y="4976813"/>
          <p14:tracePt t="45361" x="1947863" y="4976813"/>
          <p14:tracePt t="45395" x="1958975" y="5022850"/>
          <p14:tracePt t="45428" x="2008188" y="5033963"/>
          <p14:tracePt t="45462" x="2036763" y="5045075"/>
          <p14:tracePt t="45610" x="2063750" y="5045075"/>
          <p14:tracePt t="45611" x="0" y="0"/>
        </p14:tracePtLst>
        <p14:tracePtLst>
          <p14:tracePt t="46031" x="3046413" y="5229225"/>
          <p14:tracePt t="46075" x="3057525" y="5229225"/>
          <p14:tracePt t="46091" x="3084513" y="5229225"/>
          <p14:tracePt t="46099" x="3095625" y="5229225"/>
          <p14:tracePt t="46126" x="3179763" y="5229225"/>
          <p14:tracePt t="46159" x="3459163" y="5160963"/>
          <p14:tracePt t="46192" x="3621088" y="5111750"/>
          <p14:tracePt t="46195" x="3648075" y="5083175"/>
          <p14:tracePt t="46226" x="3738563" y="5038725"/>
          <p14:tracePt t="46227" x="3754438" y="4994275"/>
          <p14:tracePt t="46259" x="3871913" y="4938713"/>
          <p14:tracePt t="46293" x="3938588" y="4910138"/>
          <p14:tracePt t="46326" x="4005263" y="4883150"/>
          <p14:tracePt t="46359" x="4060825" y="4860925"/>
          <p14:tracePt t="46393" x="4156075" y="4832350"/>
          <p14:tracePt t="46395" x="4200525" y="4832350"/>
          <p14:tracePt t="46426" x="4222750" y="4814888"/>
          <p14:tracePt t="46427" x="4251325" y="4814888"/>
          <p14:tracePt t="46459" x="4302125" y="4814888"/>
          <p14:tracePt t="46492" x="4357688" y="4803775"/>
          <p14:tracePt t="46528" x="4384675" y="4803775"/>
          <p14:tracePt t="46651" x="0" y="0"/>
        </p14:tracePtLst>
        <p14:tracePtLst>
          <p14:tracePt t="48186" x="557213" y="4938713"/>
          <p14:tracePt t="48209" x="557213" y="4949825"/>
          <p14:tracePt t="48224" x="563563" y="4965700"/>
          <p14:tracePt t="48234" x="592138" y="4965700"/>
          <p14:tracePt t="48262" x="641350" y="4976813"/>
          <p14:tracePt t="48266" x="658813" y="4976813"/>
          <p14:tracePt t="48296" x="758825" y="4994275"/>
          <p14:tracePt t="48329" x="836613" y="4994275"/>
          <p14:tracePt t="48362" x="936625" y="5011738"/>
          <p14:tracePt t="48395" x="1004888" y="5022850"/>
          <p14:tracePt t="48401" x="1020763" y="5033963"/>
          <p14:tracePt t="48429" x="1087438" y="5049838"/>
          <p14:tracePt t="48433" x="1131888" y="5049838"/>
          <p14:tracePt t="48462" x="1222375" y="5078413"/>
          <p14:tracePt t="48497" x="1289050" y="5094288"/>
          <p14:tracePt t="48529" x="1389063" y="5138738"/>
          <p14:tracePt t="48562" x="1495425" y="5183188"/>
          <p14:tracePt t="48595" x="1590675" y="5183188"/>
          <p14:tracePt t="48601" x="1606550" y="5183188"/>
          <p14:tracePt t="48629" x="1657350" y="5183188"/>
          <p14:tracePt t="48662" x="1695450" y="5183188"/>
          <p14:tracePt t="48698" x="1774825" y="5183188"/>
          <p14:tracePt t="48729" x="1857375" y="5200650"/>
          <p14:tracePt t="48762" x="1924050" y="5211763"/>
          <p14:tracePt t="48797" x="2008188" y="5240338"/>
          <p14:tracePt t="48801" x="2019300" y="5240338"/>
          <p14:tracePt t="48829" x="2125663" y="5273675"/>
          <p14:tracePt t="48834" x="2176463" y="5289550"/>
          <p14:tracePt t="48862" x="2243138" y="5334000"/>
          <p14:tracePt t="48866" x="2309813" y="5362575"/>
          <p14:tracePt t="48896" x="2320925" y="5380038"/>
          <p14:tracePt t="49343" x="0" y="0"/>
        </p14:tracePtLst>
        <p14:tracePtLst>
          <p14:tracePt t="49833" x="1466850" y="5167313"/>
          <p14:tracePt t="49857" x="1422400" y="5149850"/>
          <p14:tracePt t="49866" x="1411288" y="5149850"/>
          <p14:tracePt t="49895" x="1344613" y="5149850"/>
          <p14:tracePt t="49900" x="1333500" y="5149850"/>
          <p14:tracePt t="49929" x="1149350" y="5267325"/>
          <p14:tracePt t="49963" x="993775" y="5345113"/>
          <p14:tracePt t="49995" x="865188" y="5468938"/>
          <p14:tracePt t="50029" x="820738" y="5591175"/>
          <p14:tracePt t="50035" x="803275" y="5619750"/>
          <p14:tracePt t="50062" x="803275" y="5748338"/>
          <p14:tracePt t="50066" x="803275" y="5792788"/>
          <p14:tracePt t="50095" x="803275" y="5875338"/>
          <p14:tracePt t="50099" x="814388" y="5886450"/>
          <p14:tracePt t="50129" x="954088" y="6015038"/>
          <p14:tracePt t="50162" x="1027113" y="6059488"/>
          <p14:tracePt t="50167" x="1042988" y="6070600"/>
          <p14:tracePt t="50213" x="1054100" y="6070600"/>
          <p14:tracePt t="50229" x="1093788" y="6070600"/>
          <p14:tracePt t="50262" x="1266825" y="6070600"/>
          <p14:tracePt t="50295" x="1327150" y="6070600"/>
          <p14:tracePt t="50329" x="1355725" y="6070600"/>
          <p14:tracePt t="50362" x="1428750" y="6032500"/>
          <p14:tracePt t="50367" x="1455738" y="6003925"/>
          <p14:tracePt t="50395" x="1455738" y="5919788"/>
          <p14:tracePt t="50399" x="1455738" y="5870575"/>
          <p14:tracePt t="50429" x="1444625" y="5657850"/>
          <p14:tracePt t="50462" x="1271588" y="5468938"/>
          <p14:tracePt t="50495" x="998538" y="5289550"/>
          <p14:tracePt t="50529" x="858838" y="5251450"/>
          <p14:tracePt t="50562" x="820738" y="5262563"/>
          <p14:tracePt t="50566" x="792163" y="5289550"/>
          <p14:tracePt t="50596" x="696913" y="5380038"/>
          <p14:tracePt t="50631" x="681038" y="5391150"/>
          <p14:tracePt t="50739" x="681038" y="5402263"/>
          <p14:tracePt t="50740" x="0" y="0"/>
        </p14:tracePtLst>
        <p14:tracePtLst>
          <p14:tracePt t="51245" x="741363" y="4843463"/>
          <p14:tracePt t="51254" x="758825" y="4832350"/>
          <p14:tracePt t="51285" x="769938" y="4832350"/>
          <p14:tracePt t="51301" x="781050" y="4838700"/>
          <p14:tracePt t="51329" x="836613" y="4849813"/>
          <p14:tracePt t="51333" x="881063" y="4865688"/>
          <p14:tracePt t="51362" x="931863" y="4876800"/>
          <p14:tracePt t="51366" x="976313" y="4894263"/>
          <p14:tracePt t="51398" x="1071563" y="4910138"/>
          <p14:tracePt t="51429" x="1120775" y="4910138"/>
          <p14:tracePt t="51462" x="1160463" y="4910138"/>
          <p14:tracePt t="51525" x="1177925" y="4910138"/>
          <p14:tracePt t="51533" x="1177925" y="4899025"/>
          <p14:tracePt t="51562" x="1093788" y="4803775"/>
          <p14:tracePt t="51566" x="1076325" y="4776788"/>
          <p14:tracePt t="51597" x="1031875" y="4714875"/>
          <p14:tracePt t="51629" x="1016000" y="4699000"/>
          <p14:tracePt t="51662" x="931863" y="4699000"/>
          <p14:tracePt t="51695" x="836613" y="4699000"/>
          <p14:tracePt t="51729" x="781050" y="4748213"/>
          <p14:tracePt t="51734" x="769938" y="4759325"/>
          <p14:tracePt t="51762" x="758825" y="4770438"/>
          <p14:tracePt t="51797" x="758825" y="4787900"/>
          <p14:tracePt t="51829" x="758825" y="4827588"/>
          <p14:tracePt t="51862" x="798513" y="4910138"/>
          <p14:tracePt t="51895" x="809625" y="4921250"/>
          <p14:tracePt t="52004" x="836613" y="4921250"/>
          <p14:tracePt t="52012" x="847725" y="4921250"/>
          <p14:tracePt t="52099" x="0" y="0"/>
        </p14:tracePtLst>
        <p14:tracePtLst>
          <p14:tracePt t="54714" x="869950" y="3019425"/>
          <p14:tracePt t="54753" x="854075" y="3001963"/>
          <p14:tracePt t="54785" x="842963" y="3013075"/>
          <p14:tracePt t="54801" x="831850" y="3024188"/>
          <p14:tracePt t="54827" x="831850" y="3063875"/>
          <p14:tracePt t="54860" x="842963" y="3236913"/>
          <p14:tracePt t="54865" x="876300" y="3286125"/>
          <p14:tracePt t="54894" x="942975" y="3343275"/>
          <p14:tracePt t="54897" x="958850" y="3354388"/>
          <p14:tracePt t="54927" x="1038225" y="3354388"/>
          <p14:tracePt t="54960" x="1165225" y="3354388"/>
          <p14:tracePt t="54994" x="1439863" y="3354388"/>
          <p14:tracePt t="55027" x="1590675" y="3354388"/>
          <p14:tracePt t="55060" x="1706563" y="3343275"/>
          <p14:tracePt t="55064" x="1717675" y="3343275"/>
          <p14:tracePt t="55094" x="1757363" y="3330575"/>
          <p14:tracePt t="55097" x="1774825" y="3330575"/>
          <p14:tracePt t="55127" x="1868488" y="3330575"/>
          <p14:tracePt t="55162" x="1890713" y="3330575"/>
          <p14:tracePt t="55194" x="1947863" y="3330575"/>
          <p14:tracePt t="55227" x="1970088" y="3330575"/>
          <p14:tracePt t="55232" x="1997075" y="3330575"/>
          <p14:tracePt t="55261" x="2114550" y="3330575"/>
          <p14:tracePt t="55294" x="2314575" y="3241675"/>
          <p14:tracePt t="55297" x="2360613" y="3241675"/>
          <p14:tracePt t="55327" x="2416175" y="3214688"/>
          <p14:tracePt t="55361" x="2471738" y="3192463"/>
          <p14:tracePt t="55394" x="2516188" y="3113088"/>
          <p14:tracePt t="55427" x="2449513" y="2928938"/>
          <p14:tracePt t="55461" x="2203450" y="2773363"/>
          <p14:tracePt t="55464" x="2130425" y="2733675"/>
          <p14:tracePt t="55494" x="1890713" y="2662238"/>
          <p14:tracePt t="55497" x="1879600" y="2662238"/>
          <p14:tracePt t="55527" x="1735138" y="2644775"/>
          <p14:tracePt t="55561" x="1635125" y="2655888"/>
          <p14:tracePt t="55594" x="1624013" y="2655888"/>
          <p14:tracePt t="55627" x="1612900" y="2678113"/>
          <p14:tracePt t="55661" x="1612900" y="2790825"/>
          <p14:tracePt t="55664" x="1612900" y="2806700"/>
          <p14:tracePt t="55692" x="1612900" y="2828925"/>
          <p14:tracePt t="55693" x="0" y="0"/>
        </p14:tracePtLst>
        <p14:tracePtLst>
          <p14:tracePt t="56090" x="1724025" y="3376613"/>
          <p14:tracePt t="56113" x="1735138" y="3387725"/>
          <p14:tracePt t="56129" x="1735138" y="3398838"/>
          <p14:tracePt t="56162" x="1735138" y="3514725"/>
          <p14:tracePt t="56195" x="1735138" y="3582988"/>
          <p14:tracePt t="56200" x="1735138" y="3605213"/>
          <p14:tracePt t="56229" x="1724025" y="3676650"/>
          <p14:tracePt t="56262" x="1679575" y="3816350"/>
          <p14:tracePt t="56293" x="1651000" y="3911600"/>
          <p14:tracePt t="56327" x="1590675" y="4056063"/>
          <p14:tracePt t="56360" x="1562100" y="4106863"/>
          <p14:tracePt t="56364" x="1544638" y="4140200"/>
          <p14:tracePt t="56394" x="1544638" y="4162425"/>
          <p14:tracePt t="56396" x="1528763" y="4224338"/>
          <p14:tracePt t="56429" x="1517650" y="4251325"/>
          <p14:tracePt t="56461" x="1489075" y="4302125"/>
          <p14:tracePt t="56493" x="1450975" y="4386263"/>
          <p14:tracePt t="56527" x="1417638" y="4441825"/>
          <p14:tracePt t="56560" x="1406525" y="4519613"/>
          <p14:tracePt t="56564" x="1406525" y="4530725"/>
          <p14:tracePt t="56594" x="1406525" y="4570413"/>
          <p14:tracePt t="56598" x="1406525" y="4603750"/>
          <p14:tracePt t="56628" x="1406525" y="4714875"/>
          <p14:tracePt t="56662" x="1406525" y="4743450"/>
          <p14:tracePt t="56698" x="1406525" y="4754563"/>
          <p14:tracePt t="56729" x="1395413" y="4781550"/>
          <p14:tracePt t="56789" x="1395413" y="4792663"/>
          <p14:tracePt t="56805" x="1395413" y="4803775"/>
          <p14:tracePt t="56829" x="1395413" y="4821238"/>
          <p14:tracePt t="57347" x="0" y="0"/>
        </p14:tracePtLst>
        <p14:tracePtLst>
          <p14:tracePt t="59955" x="1266825" y="4402138"/>
          <p14:tracePt t="59960" x="1266825" y="4413250"/>
          <p14:tracePt t="59970" x="1266825" y="4430713"/>
          <p14:tracePt t="59995" x="1266825" y="4514850"/>
          <p14:tracePt t="60000" x="1293813" y="4548188"/>
          <p14:tracePt t="60029" x="1333500" y="4586288"/>
          <p14:tracePt t="60033" x="1360488" y="4597400"/>
          <p14:tracePt t="60061" x="1411288" y="4637088"/>
          <p14:tracePt t="60094" x="1573213" y="4721225"/>
          <p14:tracePt t="60097" x="1601788" y="4737100"/>
          <p14:tracePt t="60127" x="1897063" y="4754563"/>
          <p14:tracePt t="60161" x="2154238" y="4725988"/>
          <p14:tracePt t="60194" x="2281238" y="4637088"/>
          <p14:tracePt t="60227" x="2354263" y="4530725"/>
          <p14:tracePt t="60261" x="2354263" y="4297363"/>
          <p14:tracePt t="60265" x="2354263" y="4286250"/>
          <p14:tracePt t="60294" x="2236788" y="4117975"/>
          <p14:tracePt t="60297" x="2159000" y="4033838"/>
          <p14:tracePt t="60328" x="1819275" y="3778250"/>
          <p14:tracePt t="60360" x="1316038" y="3492500"/>
          <p14:tracePt t="60394" x="1165225" y="3387725"/>
          <p14:tracePt t="60427" x="1071563" y="3387725"/>
          <p14:tracePt t="60461" x="898525" y="3549650"/>
          <p14:tracePt t="60465" x="881063" y="3616325"/>
          <p14:tracePt t="60494" x="881063" y="3867150"/>
          <p14:tracePt t="60497" x="881063" y="3956050"/>
          <p14:tracePt t="60527" x="987425" y="4246563"/>
          <p14:tracePt t="60561" x="1082675" y="4275138"/>
          <p14:tracePt t="60594" x="1109663" y="4286250"/>
          <p14:tracePt t="60626" x="1204913" y="4286250"/>
          <p14:tracePt t="60658" x="1316038" y="4195763"/>
          <p14:tracePt t="60692" x="1316038" y="4140200"/>
          <p14:tracePt t="60693" x="0" y="0"/>
        </p14:tracePtLst>
        <p14:tracePtLst>
          <p14:tracePt t="61280" x="1211263" y="4625975"/>
          <p14:tracePt t="61283" x="1182688" y="4592638"/>
          <p14:tracePt t="61289" x="1165225" y="4581525"/>
          <p14:tracePt t="61306" x="1138238" y="4570413"/>
          <p14:tracePt t="61326" x="1127125" y="4570413"/>
          <p14:tracePt t="61361" x="1076325" y="4570413"/>
          <p14:tracePt t="61393" x="1049338" y="4614863"/>
          <p14:tracePt t="61428" x="1038225" y="4630738"/>
          <p14:tracePt t="61463" x="1009650" y="4643438"/>
          <p14:tracePt t="61493" x="993775" y="4654550"/>
          <p14:tracePt t="61495" x="982663" y="4714875"/>
          <p14:tracePt t="61527" x="965200" y="4765675"/>
          <p14:tracePt t="61560" x="976313" y="4821238"/>
          <p14:tracePt t="61593" x="1031875" y="4849813"/>
          <p14:tracePt t="61737" x="1042988" y="4860925"/>
          <p14:tracePt t="61769" x="1042988" y="4872038"/>
          <p14:tracePt t="61778" x="1042988" y="4887913"/>
          <p14:tracePt t="61795" x="1042988" y="4927600"/>
          <p14:tracePt t="61829" x="1038225" y="4965700"/>
          <p14:tracePt t="61865" x="1038225" y="4976813"/>
          <p14:tracePt t="61899" x="1042988" y="4972050"/>
          <p14:tracePt t="62029" x="1054100" y="4976813"/>
          <p14:tracePt t="63083" x="0" y="0"/>
        </p14:tracePtLst>
        <p14:tracePtLst>
          <p14:tracePt t="63542" x="608013" y="4927600"/>
          <p14:tracePt t="63546" x="608013" y="4916488"/>
          <p14:tracePt t="63558" x="608013" y="4905375"/>
          <p14:tracePt t="63564" x="619125" y="4887913"/>
          <p14:tracePt t="63593" x="696913" y="4887913"/>
          <p14:tracePt t="63597" x="730250" y="4860925"/>
          <p14:tracePt t="63627" x="865188" y="4860925"/>
          <p14:tracePt t="63660" x="1038225" y="4860925"/>
          <p14:tracePt t="63693" x="1271588" y="4905375"/>
          <p14:tracePt t="63727" x="1377950" y="4932363"/>
          <p14:tracePt t="63731" x="1422400" y="4949825"/>
          <p14:tracePt t="63760" x="1495425" y="4960938"/>
          <p14:tracePt t="63763" x="1522413" y="4987925"/>
          <p14:tracePt t="63794" x="1646238" y="5005388"/>
          <p14:tracePt t="63796" x="1695450" y="5022850"/>
          <p14:tracePt t="63830" x="1824038" y="5038725"/>
          <p14:tracePt t="63862" x="1924050" y="5049838"/>
          <p14:tracePt t="63868" x="1952625" y="5049838"/>
          <p14:tracePt t="63895" x="2025650" y="5083175"/>
          <p14:tracePt t="63930" x="2165350" y="5111750"/>
          <p14:tracePt t="63962" x="2236788" y="5127625"/>
          <p14:tracePt t="63997" x="2265363" y="5156200"/>
          <p14:tracePt t="64029" x="2287588" y="5178425"/>
          <p14:tracePt t="64062" x="2314575" y="5178425"/>
          <p14:tracePt t="64095" x="2371725" y="5207000"/>
          <p14:tracePt t="64129" x="2409825" y="5233988"/>
          <p14:tracePt t="64134" x="2409825" y="5251450"/>
          <p14:tracePt t="64163" x="2427288" y="5251450"/>
          <p14:tracePt t="64167" x="2438400" y="5262563"/>
          <p14:tracePt t="64891" x="0" y="0"/>
        </p14:tracePtLst>
        <p14:tracePtLst>
          <p14:tracePt t="66673" x="452438" y="4814888"/>
          <p14:tracePt t="66759" x="474663" y="4814888"/>
          <p14:tracePt t="66768" x="485775" y="4814888"/>
          <p14:tracePt t="66793" x="625475" y="4814888"/>
          <p14:tracePt t="66827" x="836613" y="4814888"/>
          <p14:tracePt t="66860" x="947738" y="4814888"/>
          <p14:tracePt t="66863" x="958850" y="4814888"/>
          <p14:tracePt t="66893" x="1060450" y="4814888"/>
          <p14:tracePt t="66896" x="1149350" y="4814888"/>
          <p14:tracePt t="66928" x="1384300" y="4814888"/>
          <p14:tracePt t="66960" x="1557338" y="4814888"/>
          <p14:tracePt t="66993" x="1668463" y="4814888"/>
          <p14:tracePt t="67027" x="1768475" y="4814888"/>
          <p14:tracePt t="67060" x="1863725" y="4827588"/>
          <p14:tracePt t="67064" x="1890713" y="4838700"/>
          <p14:tracePt t="67094" x="1947863" y="4838700"/>
          <p14:tracePt t="67097" x="1974850" y="4854575"/>
          <p14:tracePt t="67127" x="2085975" y="4883150"/>
          <p14:tracePt t="67160" x="2170113" y="4910138"/>
          <p14:tracePt t="67194" x="2298700" y="4938713"/>
          <p14:tracePt t="67227" x="2398713" y="4983163"/>
          <p14:tracePt t="67260" x="2493963" y="5022850"/>
          <p14:tracePt t="67264" x="2509838" y="5022850"/>
          <p14:tracePt t="67294" x="2533650" y="5049838"/>
          <p14:tracePt t="67327" x="2571750" y="5089525"/>
          <p14:tracePt t="67360" x="2616200" y="5105400"/>
          <p14:tracePt t="67393" x="2638425" y="5127625"/>
          <p14:tracePt t="67427" x="2638425" y="5145088"/>
          <p14:tracePt t="67460" x="2638425" y="5167313"/>
          <p14:tracePt t="67463" x="2638425" y="5178425"/>
          <p14:tracePt t="67494" x="2638425" y="5222875"/>
          <p14:tracePt t="67657" x="2638425" y="5233988"/>
          <p14:tracePt t="67665" x="2616200" y="5222875"/>
          <p14:tracePt t="67697" x="2471738" y="5127625"/>
          <p14:tracePt t="67729" x="2254250" y="5045075"/>
          <p14:tracePt t="67762" x="2052638" y="4949825"/>
          <p14:tracePt t="67796" x="1908175" y="4899025"/>
          <p14:tracePt t="67829" x="1717675" y="4838700"/>
          <p14:tracePt t="67833" x="1690688" y="4838700"/>
          <p14:tracePt t="67862" x="1462088" y="4799013"/>
          <p14:tracePt t="67866" x="1411288" y="4799013"/>
          <p14:tracePt t="67895" x="1211263" y="4799013"/>
          <p14:tracePt t="67898" x="1143000" y="4799013"/>
          <p14:tracePt t="67929" x="954088" y="4799013"/>
          <p14:tracePt t="67962" x="887413" y="4799013"/>
          <p14:tracePt t="67970" x="869950" y="4799013"/>
          <p14:tracePt t="67995" x="769938" y="4799013"/>
          <p14:tracePt t="68029" x="636588" y="4799013"/>
          <p14:tracePt t="68034" x="625475" y="4799013"/>
          <p14:tracePt t="68062" x="585788" y="4799013"/>
          <p14:tracePt t="68349" x="592138" y="4799013"/>
          <p14:tracePt t="68366" x="619125" y="4799013"/>
          <p14:tracePt t="68373" x="663575" y="4799013"/>
          <p14:tracePt t="68395" x="803275" y="4827588"/>
          <p14:tracePt t="68399" x="869950" y="4843463"/>
          <p14:tracePt t="68429" x="1031875" y="4876800"/>
          <p14:tracePt t="68463" x="1131888" y="4905375"/>
          <p14:tracePt t="68495" x="1316038" y="4987925"/>
          <p14:tracePt t="68500" x="1411288" y="5005388"/>
          <p14:tracePt t="68529" x="1557338" y="5038725"/>
          <p14:tracePt t="68533" x="1646238" y="5038725"/>
          <p14:tracePt t="68562" x="1757363" y="5056188"/>
          <p14:tracePt t="68566" x="1768475" y="5056188"/>
          <p14:tracePt t="68595" x="1852613" y="5067300"/>
          <p14:tracePt t="68599" x="1863725" y="5067300"/>
          <p14:tracePt t="68629" x="1963738" y="5111750"/>
          <p14:tracePt t="68663" x="2063750" y="5122863"/>
          <p14:tracePt t="68695" x="2092325" y="5133975"/>
          <p14:tracePt t="68701" x="2103438" y="5133975"/>
          <p14:tracePt t="68729" x="2130425" y="5160963"/>
          <p14:tracePt t="68735" x="2143125" y="5172075"/>
          <p14:tracePt t="68762" x="2198688" y="5233988"/>
          <p14:tracePt t="68766" x="2225675" y="5245100"/>
          <p14:tracePt t="68794" x="2276475" y="5278438"/>
          <p14:tracePt t="68796" x="2292350" y="5278438"/>
          <p14:tracePt t="69259" x="0" y="0"/>
        </p14:tracePtLst>
        <p14:tracePtLst>
          <p14:tracePt t="71370" x="674688" y="4976813"/>
          <p14:tracePt t="71457" x="674688" y="4983163"/>
          <p14:tracePt t="71473" x="674688" y="4999038"/>
          <p14:tracePt t="71496" x="763588" y="5072063"/>
          <p14:tracePt t="71529" x="831850" y="5156200"/>
          <p14:tracePt t="71562" x="936625" y="5256213"/>
          <p14:tracePt t="71595" x="987425" y="5284788"/>
          <p14:tracePt t="71629" x="1087438" y="5311775"/>
          <p14:tracePt t="71635" x="1116013" y="5329238"/>
          <p14:tracePt t="71662" x="1211263" y="5356225"/>
          <p14:tracePt t="71666" x="1222375" y="5356225"/>
          <p14:tracePt t="71695" x="1249363" y="5373688"/>
          <p14:tracePt t="71699" x="1260475" y="5373688"/>
          <p14:tracePt t="71731" x="1316038" y="5373688"/>
          <p14:tracePt t="71762" x="1395413" y="5402263"/>
          <p14:tracePt t="71795" x="1411288" y="5402263"/>
          <p14:tracePt t="71831" x="1450975" y="5413375"/>
          <p14:tracePt t="71835" x="1466850" y="5413375"/>
          <p14:tracePt t="71862" x="1522413" y="5457825"/>
          <p14:tracePt t="71866" x="1550988" y="5468938"/>
          <p14:tracePt t="71896" x="1724025" y="5518150"/>
          <p14:tracePt t="71930" x="1897063" y="5535613"/>
          <p14:tracePt t="71962" x="2085975" y="5568950"/>
          <p14:tracePt t="71995" x="2259013" y="5568950"/>
          <p14:tracePt t="72029" x="2298700" y="5568950"/>
          <p14:tracePt t="72145" x="2309813" y="5568950"/>
          <p14:tracePt t="72161" x="2325688" y="5568950"/>
          <p14:tracePt t="72169" x="2338388" y="5568950"/>
          <p14:tracePt t="72196" x="2365375" y="5580063"/>
          <p14:tracePt t="72228" x="2432050" y="5624513"/>
          <p14:tracePt t="72262" x="2471738" y="5624513"/>
          <p14:tracePt t="72296" x="2498725" y="5635625"/>
          <p14:tracePt t="72609" x="2487613" y="5635625"/>
          <p14:tracePt t="72626" x="2476500" y="5635625"/>
          <p14:tracePt t="72633" x="2432050" y="5635625"/>
          <p14:tracePt t="72660" x="2332038" y="5635625"/>
          <p14:tracePt t="72664" x="2265363" y="5635625"/>
          <p14:tracePt t="72694" x="2192338" y="5635625"/>
          <p14:tracePt t="72697" x="2147888" y="5635625"/>
          <p14:tracePt t="72728" x="2014538" y="5635625"/>
          <p14:tracePt t="72760" x="1901825" y="5635625"/>
          <p14:tracePt t="72795" x="1819275" y="5635625"/>
          <p14:tracePt t="72802" x="1790700" y="5635625"/>
          <p14:tracePt t="72829" x="1717675" y="5635625"/>
          <p14:tracePt t="72833" x="1706563" y="5635625"/>
          <p14:tracePt t="72862" x="1684338" y="5630863"/>
          <p14:tracePt t="72866" x="1668463" y="5630863"/>
          <p14:tracePt t="72913" x="1639888" y="5613400"/>
          <p14:tracePt t="72929" x="1628775" y="5613400"/>
          <p14:tracePt t="72962" x="1590675" y="5591175"/>
          <p14:tracePt t="72995" x="1473200" y="5535613"/>
          <p14:tracePt t="73029" x="1389063" y="5507038"/>
          <p14:tracePt t="73034" x="1344613" y="5473700"/>
          <p14:tracePt t="73137" x="1333500" y="5462588"/>
          <p14:tracePt t="73153" x="1333500" y="5451475"/>
          <p14:tracePt t="73170" x="1333500" y="5435600"/>
          <p14:tracePt t="73201" x="1333500" y="5424488"/>
          <p14:tracePt t="73229" x="1333500" y="5373688"/>
          <p14:tracePt t="73261" x="1311275" y="5345113"/>
          <p14:tracePt t="73377" x="1293813" y="5345113"/>
          <p14:tracePt t="73393" x="1293813" y="5351463"/>
          <p14:tracePt t="73402" x="1293813" y="5367338"/>
          <p14:tracePt t="73429" x="1322388" y="5502275"/>
          <p14:tracePt t="73433" x="1338263" y="5518150"/>
          <p14:tracePt t="73462" x="1517650" y="5564188"/>
          <p14:tracePt t="73467" x="1562100" y="5580063"/>
          <p14:tracePt t="73496" x="1651000" y="5597525"/>
          <p14:tracePt t="73499" x="1662113" y="5608638"/>
          <p14:tracePt t="73529" x="1785938" y="5641975"/>
          <p14:tracePt t="73562" x="1963738" y="5691188"/>
          <p14:tracePt t="73595" x="2097088" y="5719763"/>
          <p14:tracePt t="73600" x="2108200" y="5719763"/>
          <p14:tracePt t="73629" x="2159000" y="5719763"/>
          <p14:tracePt t="73633" x="2203450" y="5719763"/>
          <p14:tracePt t="73665" x="2416175" y="5753100"/>
          <p14:tracePt t="73695" x="2454275" y="5753100"/>
          <p14:tracePt t="73825" x="2449513" y="5748338"/>
          <p14:tracePt t="73833" x="2405063" y="5730875"/>
          <p14:tracePt t="73863" x="2236788" y="5697538"/>
          <p14:tracePt t="73865" x="2192338" y="5697538"/>
          <p14:tracePt t="73896" x="1868488" y="5664200"/>
          <p14:tracePt t="73929" x="1528763" y="5546725"/>
          <p14:tracePt t="73964" x="1238250" y="5440363"/>
          <p14:tracePt t="73995" x="1109663" y="5289550"/>
          <p14:tracePt t="74029" x="1004888" y="5183188"/>
          <p14:tracePt t="74035" x="969963" y="5149850"/>
          <p14:tracePt t="74062" x="958850" y="5138738"/>
          <p14:tracePt t="74162" x="947738" y="5138738"/>
          <p14:tracePt t="74170" x="947738" y="5145088"/>
          <p14:tracePt t="74196" x="1054100" y="5273675"/>
          <p14:tracePt t="74229" x="1271588" y="5391150"/>
          <p14:tracePt t="74262" x="1495425" y="5473700"/>
          <p14:tracePt t="74295" x="1706563" y="5507038"/>
          <p14:tracePt t="74301" x="1757363" y="5507038"/>
          <p14:tracePt t="74329" x="1897063" y="5507038"/>
          <p14:tracePt t="74334" x="1947863" y="5507038"/>
          <p14:tracePt t="74362" x="2014538" y="5507038"/>
          <p14:tracePt t="74366" x="2030413" y="5507038"/>
          <p14:tracePt t="74396" x="2108200" y="5507038"/>
          <p14:tracePt t="74429" x="2130425" y="5507038"/>
          <p14:tracePt t="74979" x="0" y="0"/>
        </p14:tracePtLst>
        <p14:tracePtLst>
          <p14:tracePt t="75533" x="2655888" y="5686425"/>
          <p14:tracePt t="75537" x="2667000" y="5686425"/>
          <p14:tracePt t="75557" x="2682875" y="5713413"/>
          <p14:tracePt t="75564" x="2682875" y="5730875"/>
          <p14:tracePt t="75597" x="2733675" y="5730875"/>
          <p14:tracePt t="75637" x="2762250" y="5730875"/>
          <p14:tracePt t="75663" x="2867025" y="5730875"/>
          <p14:tracePt t="75695" x="3040063" y="5719763"/>
          <p14:tracePt t="75729" x="3113088" y="5646738"/>
          <p14:tracePt t="75763" x="3152775" y="5635625"/>
          <p14:tracePt t="75767" x="3163888" y="5624513"/>
          <p14:tracePt t="75795" x="3163888" y="5608638"/>
          <p14:tracePt t="75799" x="3163888" y="5586413"/>
          <p14:tracePt t="75829" x="3163888" y="5557838"/>
          <p14:tracePt t="75863" x="3095625" y="5484813"/>
          <p14:tracePt t="75871" x="3084513" y="5484813"/>
          <p14:tracePt t="75895" x="2968625" y="5473700"/>
          <p14:tracePt t="75929" x="2851150" y="5451475"/>
          <p14:tracePt t="75962" x="2811463" y="5451475"/>
          <p14:tracePt t="75995" x="2751138" y="5529263"/>
          <p14:tracePt t="75999" x="2751138" y="5540375"/>
          <p14:tracePt t="76029" x="2751138" y="5675313"/>
          <p14:tracePt t="76062" x="2789238" y="5759450"/>
          <p14:tracePt t="76095" x="2889250" y="5808663"/>
          <p14:tracePt t="76100" x="2900363" y="5808663"/>
          <p14:tracePt t="76129" x="2940050" y="5808663"/>
          <p14:tracePt t="76168" x="2951163" y="5808663"/>
          <p14:tracePt t="76197" x="3013075" y="5724525"/>
          <p14:tracePt t="76229" x="3013075" y="5630863"/>
          <p14:tracePt t="76262" x="2973388" y="5513388"/>
          <p14:tracePt t="76295" x="2867025" y="5484813"/>
          <p14:tracePt t="76329" x="2828925" y="5484813"/>
          <p14:tracePt t="76333" x="2800350" y="5484813"/>
          <p14:tracePt t="76365" x="2689225" y="5613400"/>
          <p14:tracePt t="76396" x="2689225" y="5713413"/>
          <p14:tracePt t="76429" x="2700338" y="5808663"/>
          <p14:tracePt t="76463" x="2811463" y="5826125"/>
          <p14:tracePt t="76469" x="2828925" y="5826125"/>
          <p14:tracePt t="76495" x="2840038" y="5826125"/>
          <p14:tracePt t="76529" x="2924175" y="5786438"/>
          <p14:tracePt t="76533" x="2935288" y="5741988"/>
          <p14:tracePt t="76562" x="2935288" y="5691188"/>
          <p14:tracePt t="76566" x="2935288" y="5664200"/>
          <p14:tracePt t="76596" x="2900363" y="5586413"/>
          <p14:tracePt t="76629" x="2862263" y="5586413"/>
          <p14:tracePt t="76663" x="2811463" y="5586413"/>
          <p14:tracePt t="76695" x="2740025" y="5624513"/>
          <p14:tracePt t="76729" x="2740025" y="5657850"/>
          <p14:tracePt t="76735" x="2740025" y="5675313"/>
          <p14:tracePt t="76762" x="2773363" y="5686425"/>
          <p14:tracePt t="76766" x="2800350" y="5686425"/>
          <p14:tracePt t="76795" x="2867025" y="5686425"/>
          <p14:tracePt t="76799" x="2878138" y="5680075"/>
          <p14:tracePt t="76829" x="2878138" y="5624513"/>
          <p14:tracePt t="76862" x="2878138" y="5586413"/>
          <p14:tracePt t="76897" x="2878138" y="5575300"/>
          <p14:tracePt t="76929" x="2862263" y="5575300"/>
          <p14:tracePt t="76934" x="2862263" y="5580063"/>
          <p14:tracePt t="76962" x="2862263" y="5619750"/>
          <p14:tracePt t="77013" x="2867025" y="5608638"/>
          <p14:tracePt t="77029" x="2867025" y="5597525"/>
          <p14:tracePt t="77062" x="2867025" y="5575300"/>
          <p14:tracePt t="77624" x="0" y="0"/>
        </p14:tracePtLst>
        <p14:tracePtLst>
          <p14:tracePt t="82780" x="2840038" y="5646738"/>
          <p14:tracePt t="82865" x="2851150" y="5646738"/>
          <p14:tracePt t="82897" x="2862263" y="5646738"/>
          <p14:tracePt t="82906" x="2878138" y="5641975"/>
          <p14:tracePt t="82929" x="2878138" y="5613400"/>
          <p14:tracePt t="82962" x="2878138" y="5518150"/>
          <p14:tracePt t="82995" x="2878138" y="5451475"/>
          <p14:tracePt t="83030" x="2878138" y="5402263"/>
          <p14:tracePt t="83033" x="2855913" y="5373688"/>
          <p14:tracePt t="83062" x="2828925" y="5351463"/>
          <p14:tracePt t="83097" x="2817813" y="5351463"/>
          <p14:tracePt t="83129" x="2700338" y="5391150"/>
          <p14:tracePt t="83162" x="2644775" y="5446713"/>
          <p14:tracePt t="83196" x="2644775" y="5529263"/>
          <p14:tracePt t="83202" x="2644775" y="5540375"/>
          <p14:tracePt t="83229" x="2678113" y="5597525"/>
          <p14:tracePt t="83233" x="2693988" y="5608638"/>
          <p14:tracePt t="83262" x="2778125" y="5641975"/>
          <p14:tracePt t="83266" x="2789238" y="5641975"/>
          <p14:tracePt t="83295" x="2806700" y="5641975"/>
          <p14:tracePt t="83300" x="2817813" y="5641975"/>
          <p14:tracePt t="83329" x="2855913" y="5641975"/>
          <p14:tracePt t="83362" x="2924175" y="5580063"/>
          <p14:tracePt t="83395" x="2924175" y="5462588"/>
          <p14:tracePt t="83400" x="2924175" y="5435600"/>
          <p14:tracePt t="83429" x="2889250" y="5380038"/>
          <p14:tracePt t="83433" x="2878138" y="5380038"/>
          <p14:tracePt t="83462" x="2755900" y="5380038"/>
          <p14:tracePt t="83466" x="2722563" y="5380038"/>
          <p14:tracePt t="83498" x="2582863" y="5435600"/>
          <p14:tracePt t="83529" x="2582863" y="5535613"/>
          <p14:tracePt t="83562" x="2589213" y="5597525"/>
          <p14:tracePt t="83596" x="2705100" y="5646738"/>
          <p14:tracePt t="83601" x="2751138" y="5646738"/>
          <p14:tracePt t="83629" x="2778125" y="5657850"/>
          <p14:tracePt t="83633" x="2789238" y="5657850"/>
          <p14:tracePt t="83662" x="2800350" y="5657850"/>
          <p14:tracePt t="83666" x="2811463" y="5657850"/>
          <p14:tracePt t="83695" x="2828925" y="5608638"/>
          <p14:tracePt t="83729" x="2817813" y="5557838"/>
          <p14:tracePt t="83762" x="2722563" y="5518150"/>
          <p14:tracePt t="83796" x="2655888" y="5518150"/>
          <p14:tracePt t="83829" x="2605088" y="5524500"/>
          <p14:tracePt t="83862" x="2605088" y="5591175"/>
          <p14:tracePt t="83866" x="2611438" y="5602288"/>
          <p14:tracePt t="83895" x="2667000" y="5619750"/>
          <p14:tracePt t="83899" x="2693988" y="5619750"/>
          <p14:tracePt t="83929" x="2705100" y="5619750"/>
          <p14:tracePt t="83969" x="2716213" y="5619750"/>
          <p14:tracePt t="83996" x="2716213" y="5613400"/>
          <p14:tracePt t="84029" x="2711450" y="5597525"/>
          <p14:tracePt t="84066" x="2700338" y="5597525"/>
          <p14:tracePt t="84703" x="0" y="0"/>
        </p14:tracePtLst>
        <p14:tracePtLst>
          <p14:tracePt t="85417" x="3436938" y="5691188"/>
          <p14:tracePt t="85422" x="3430588" y="5680075"/>
          <p14:tracePt t="85430" x="3419475" y="5664200"/>
          <p14:tracePt t="85433" x="3408363" y="5653088"/>
          <p14:tracePt t="85460" x="3352800" y="5597525"/>
          <p14:tracePt t="85463" x="3302000" y="5586413"/>
          <p14:tracePt t="85493" x="3113088" y="5480050"/>
          <p14:tracePt t="85496" x="3062288" y="5462588"/>
          <p14:tracePt t="85528" x="2844800" y="5373688"/>
          <p14:tracePt t="85560" x="2627313" y="5340350"/>
          <p14:tracePt t="85593" x="2332038" y="5289550"/>
          <p14:tracePt t="85626" x="2176463" y="5289550"/>
          <p14:tracePt t="85660" x="2036763" y="5273675"/>
          <p14:tracePt t="85663" x="2025650" y="5273675"/>
          <p14:tracePt t="85693" x="1985963" y="5273675"/>
          <p14:tracePt t="85696" x="1974850" y="5273675"/>
          <p14:tracePt t="85728" x="1924050" y="5273675"/>
          <p14:tracePt t="85760" x="1868488" y="5278438"/>
          <p14:tracePt t="85793" x="1841500" y="5362575"/>
          <p14:tracePt t="85826" x="1841500" y="5491163"/>
          <p14:tracePt t="85860" x="1868488" y="5624513"/>
          <p14:tracePt t="85863" x="1930400" y="5675313"/>
          <p14:tracePt t="85893" x="2108200" y="5803900"/>
          <p14:tracePt t="85896" x="2209800" y="5842000"/>
          <p14:tracePt t="85927" x="2505075" y="5864225"/>
          <p14:tracePt t="85959" x="2740025" y="5864225"/>
          <p14:tracePt t="85993" x="2895600" y="5864225"/>
          <p14:tracePt t="86027" x="3028950" y="5842000"/>
          <p14:tracePt t="86060" x="3095625" y="5826125"/>
          <p14:tracePt t="86093" x="3095625" y="5815013"/>
          <p14:tracePt t="86127" x="3001963" y="5724525"/>
          <p14:tracePt t="86159" x="0" y="0"/>
        </p14:tracePtLst>
        <p14:tracePtLst>
          <p14:tracePt t="86601" x="1624013" y="5413375"/>
          <p14:tracePt t="86611" x="1635125" y="5402263"/>
          <p14:tracePt t="86627" x="1690688" y="5402263"/>
          <p14:tracePt t="86660" x="1830388" y="5402263"/>
          <p14:tracePt t="86694" x="1997075" y="5424488"/>
          <p14:tracePt t="86727" x="2114550" y="5457825"/>
          <p14:tracePt t="86760" x="2292350" y="5524500"/>
          <p14:tracePt t="86764" x="2325688" y="5524500"/>
          <p14:tracePt t="86793" x="2365375" y="5557838"/>
          <p14:tracePt t="86979" x="0" y="0"/>
        </p14:tracePtLst>
        <p14:tracePtLst>
          <p14:tracePt t="87549" x="2773363" y="5908675"/>
          <p14:tracePt t="87573" x="2789238" y="5908675"/>
          <p14:tracePt t="87589" x="2789238" y="5886450"/>
          <p14:tracePt t="87596" x="2789238" y="5875338"/>
          <p14:tracePt t="87629" x="2789238" y="5792788"/>
          <p14:tracePt t="87662" x="2789238" y="5713413"/>
          <p14:tracePt t="87695" x="2789238" y="5635625"/>
          <p14:tracePt t="87729" x="2789238" y="5619750"/>
          <p14:tracePt t="87765" x="2778125" y="5608638"/>
          <p14:tracePt t="87796" x="2767013" y="5675313"/>
          <p14:tracePt t="87828" x="2767013" y="5842000"/>
          <p14:tracePt t="87862" x="2767013" y="5870575"/>
          <p14:tracePt t="88007" x="2767013" y="5864225"/>
          <p14:tracePt t="88021" x="2767013" y="5848350"/>
          <p14:tracePt t="88030" x="2767013" y="5837238"/>
          <p14:tracePt t="88062" x="2767013" y="5826125"/>
          <p14:tracePt t="88096" x="2751138" y="5826125"/>
          <p14:tracePt t="88129" x="2722563" y="5886450"/>
          <p14:tracePt t="88197" x="2744788" y="5903913"/>
          <p14:tracePt t="88205" x="2744788" y="5897563"/>
          <p14:tracePt t="88229" x="2744788" y="5792788"/>
          <p14:tracePt t="88262" x="2762250" y="5675313"/>
          <p14:tracePt t="88341" x="2762250" y="5664200"/>
          <p14:tracePt t="88357" x="2755900" y="5668963"/>
          <p14:tracePt t="88373" x="2728913" y="5713413"/>
          <p14:tracePt t="88396" x="2728913" y="5781675"/>
          <p14:tracePt t="88429" x="2728913" y="5792788"/>
          <p14:tracePt t="88515" x="0" y="0"/>
        </p14:tracePtLst>
        <p14:tracePtLst>
          <p14:tracePt t="90794" x="4178300" y="4692650"/>
          <p14:tracePt t="90801" x="4162425" y="4692650"/>
          <p14:tracePt t="90829" x="4151313" y="4692650"/>
          <p14:tracePt t="90862" x="4140200" y="4692650"/>
          <p14:tracePt t="90866" x="4129088" y="4692650"/>
          <p14:tracePt t="90896" x="4044950" y="4699000"/>
          <p14:tracePt t="90930" x="4033838" y="4710113"/>
          <p14:tracePt t="90962" x="3994150" y="4748213"/>
          <p14:tracePt t="91071" x="3983038" y="4759325"/>
          <p14:tracePt t="91087" x="3983038" y="4776788"/>
          <p14:tracePt t="91105" x="3983038" y="4787900"/>
          <p14:tracePt t="91129" x="3983038" y="4799013"/>
          <p14:tracePt t="91196" x="3967163" y="4854575"/>
          <p14:tracePt t="91201" x="3938588" y="4865688"/>
          <p14:tracePt t="91229" x="3927475" y="4865688"/>
          <p14:tracePt t="91298" x="3916363" y="4865688"/>
          <p14:tracePt t="91313" x="3905250" y="4876800"/>
          <p14:tracePt t="91393" x="3887788" y="4894263"/>
          <p14:tracePt t="91457" x="3876675" y="4905375"/>
          <p14:tracePt t="91474" x="3860800" y="4932363"/>
          <p14:tracePt t="91497" x="3838575" y="4972050"/>
          <p14:tracePt t="91530" x="3798888" y="4983163"/>
          <p14:tracePt t="91562" x="3760788" y="5011738"/>
          <p14:tracePt t="91596" x="3732213" y="5078413"/>
          <p14:tracePt t="91601" x="3721100" y="5089525"/>
          <p14:tracePt t="91733" x="3721100" y="5100638"/>
          <p14:tracePt t="91749" x="3727450" y="5094288"/>
          <p14:tracePt t="91765" x="3727450" y="5083175"/>
          <p14:tracePt t="91797" x="3738563" y="5027613"/>
          <p14:tracePt t="91829" x="3738563" y="5016500"/>
          <p14:tracePt t="91864" x="3754438" y="5005388"/>
          <p14:tracePt t="91973" x="3743325" y="5011738"/>
          <p14:tracePt t="91989" x="3732213" y="5022850"/>
          <p14:tracePt t="92005" x="3721100" y="5033963"/>
          <p14:tracePt t="92037" x="3705225" y="5049838"/>
          <p14:tracePt t="92062" x="3665538" y="5089525"/>
          <p14:tracePt t="92095" x="3654425" y="5116513"/>
          <p14:tracePt t="92166" x="3676650" y="5116513"/>
          <p14:tracePt t="92173" x="3687763" y="5116513"/>
          <p14:tracePt t="92196" x="3698875" y="5094288"/>
          <p14:tracePt t="92229" x="3716338" y="5011738"/>
          <p14:tracePt t="92262" x="3716338" y="4972050"/>
          <p14:tracePt t="92295" x="3716338" y="4960938"/>
          <p14:tracePt t="92373" x="3676650" y="4983163"/>
          <p14:tracePt t="92381" x="3625850" y="4999038"/>
          <p14:tracePt t="92397" x="3603625" y="5027613"/>
          <p14:tracePt t="92429" x="3603625" y="5038725"/>
          <p14:tracePt t="92517" x="3603625" y="5049838"/>
          <p14:tracePt t="92533" x="3609975" y="5049838"/>
          <p14:tracePt t="92549" x="3621088" y="5045075"/>
          <p14:tracePt t="92836" x="3632200" y="5033963"/>
          <p14:tracePt t="93285" x="3659188" y="5033963"/>
          <p14:tracePt t="93293" x="3676650" y="5033963"/>
          <p14:tracePt t="93299" x="0" y="0"/>
        </p14:tracePtLst>
        <p14:tracePtLst>
          <p14:tracePt t="93727" x="3967163" y="4960938"/>
          <p14:tracePt t="93750" x="3927475" y="4960938"/>
          <p14:tracePt t="93763" x="3916363" y="4960938"/>
          <p14:tracePt t="93766" x="3887788" y="4960938"/>
          <p14:tracePt t="93795" x="3787775" y="4960938"/>
          <p14:tracePt t="93800" x="3776663" y="4960938"/>
          <p14:tracePt t="93829" x="3749675" y="4960938"/>
          <p14:tracePt t="93877" x="3738563" y="4960938"/>
          <p14:tracePt t="93895" x="3681413" y="4960938"/>
          <p14:tracePt t="93929" x="3643313" y="4960938"/>
          <p14:tracePt t="94323" x="0" y="0"/>
        </p14:tracePtLst>
        <p14:tracePtLst>
          <p14:tracePt t="99302" x="5160963" y="5307013"/>
          <p14:tracePt t="99307" x="5149850" y="5307013"/>
          <p14:tracePt t="99317" x="5121275" y="5307013"/>
          <p14:tracePt t="99329" x="5121275" y="5311775"/>
          <p14:tracePt t="99333" x="5121275" y="5340350"/>
          <p14:tracePt t="99360" x="5121275" y="5429250"/>
          <p14:tracePt t="99363" x="5121275" y="5473700"/>
          <p14:tracePt t="99394" x="5176838" y="5551488"/>
          <p14:tracePt t="99397" x="5221288" y="5597525"/>
          <p14:tracePt t="99429" x="5338763" y="5624513"/>
          <p14:tracePt t="99462" x="5473700" y="5641975"/>
          <p14:tracePt t="99497" x="5589588" y="5641975"/>
          <p14:tracePt t="99502" x="5618163" y="5641975"/>
          <p14:tracePt t="99528" x="5746750" y="5641975"/>
          <p14:tracePt t="99533" x="5773738" y="5641975"/>
          <p14:tracePt t="99562" x="5857875" y="5641975"/>
          <p14:tracePt t="99566" x="5886450" y="5630863"/>
          <p14:tracePt t="99598" x="6024563" y="5507038"/>
          <p14:tracePt t="99629" x="6075363" y="5351463"/>
          <p14:tracePt t="99662" x="6075363" y="5300663"/>
          <p14:tracePt t="99695" x="5897563" y="5207000"/>
          <p14:tracePt t="99729" x="5680075" y="5172075"/>
          <p14:tracePt t="99733" x="5629275" y="5172075"/>
          <p14:tracePt t="99762" x="5562600" y="5172075"/>
          <p14:tracePt t="99766" x="5534025" y="5172075"/>
          <p14:tracePt t="99796" x="5451475" y="5251450"/>
          <p14:tracePt t="99829" x="5438775" y="5307013"/>
          <p14:tracePt t="99862" x="5445125" y="5373688"/>
          <p14:tracePt t="99897" x="5646738" y="5440363"/>
          <p14:tracePt t="99929" x="5762625" y="5440363"/>
          <p14:tracePt t="99962" x="5773738" y="5440363"/>
          <p14:tracePt t="99967" x="5784850" y="5435600"/>
          <p14:tracePt t="99974" x="5784850" y="5407025"/>
          <p14:tracePt t="99995" x="5784850" y="5351463"/>
          <p14:tracePt t="99999" x="5784850" y="5322888"/>
          <p14:tracePt t="100029" x="5729288" y="5256213"/>
          <p14:tracePt t="100062" x="5540375" y="5256213"/>
          <p14:tracePt t="100095" x="5462588" y="5256213"/>
          <p14:tracePt t="100101" x="5445125" y="5262563"/>
          <p14:tracePt t="100129" x="5434013" y="5300663"/>
          <p14:tracePt t="100133" x="5434013" y="5311775"/>
          <p14:tracePt t="100162" x="5434013" y="5380038"/>
          <p14:tracePt t="100167" x="5434013" y="5395913"/>
          <p14:tracePt t="100172" x="5456238" y="5407025"/>
          <p14:tracePt t="100194" x="5484813" y="5418138"/>
          <p14:tracePt t="100555" x="0" y="0"/>
        </p14:tracePtLst>
        <p14:tracePtLst>
          <p14:tracePt t="101225" x="6727825" y="5380038"/>
          <p14:tracePt t="101265" x="6711950" y="5380038"/>
          <p14:tracePt t="101273" x="6694488" y="5380038"/>
          <p14:tracePt t="101297" x="6645275" y="5329238"/>
          <p14:tracePt t="101330" x="6616700" y="5300663"/>
          <p14:tracePt t="101362" x="6565900" y="5278438"/>
          <p14:tracePt t="101395" x="6538913" y="5251450"/>
          <p14:tracePt t="101430" x="6510338" y="5195888"/>
          <p14:tracePt t="101462" x="6488113" y="5183188"/>
          <p14:tracePt t="101496" x="6370638" y="5138738"/>
          <p14:tracePt t="101529" x="6270625" y="5122863"/>
          <p14:tracePt t="101562" x="6203950" y="5122863"/>
          <p14:tracePt t="101596" x="6137275" y="5122863"/>
          <p14:tracePt t="101602" x="6126163" y="5122863"/>
          <p14:tracePt t="101627" x="6081713" y="5122863"/>
          <p14:tracePt t="101697" x="6070600" y="5122863"/>
          <p14:tracePt t="101713" x="6059488" y="5122863"/>
          <p14:tracePt t="101729" x="6030913" y="5111750"/>
          <p14:tracePt t="101762" x="5880100" y="4983163"/>
          <p14:tracePt t="101795" x="5784850" y="4916488"/>
          <p14:tracePt t="101801" x="5768975" y="4899025"/>
          <p14:tracePt t="101829" x="5729288" y="4860925"/>
          <p14:tracePt t="101862" x="5684838" y="4814888"/>
          <p14:tracePt t="101896" x="5634038" y="4799013"/>
          <p14:tracePt t="101929" x="5578475" y="4748213"/>
          <p14:tracePt t="101962" x="5522913" y="4665663"/>
          <p14:tracePt t="101995" x="5383213" y="4630738"/>
          <p14:tracePt t="102000" x="5356225" y="4630738"/>
          <p14:tracePt t="102029" x="5272088" y="4619625"/>
          <p14:tracePt t="102033" x="5221288" y="4603750"/>
          <p14:tracePt t="102062" x="5165725" y="4586288"/>
          <p14:tracePt t="102066" x="5138738" y="4570413"/>
          <p14:tracePt t="102098" x="5127625" y="4570413"/>
          <p14:tracePt t="102513" x="5110163" y="4570413"/>
          <p14:tracePt t="102945" x="5083175" y="4570413"/>
          <p14:tracePt t="102953" x="5072063" y="4570413"/>
          <p14:tracePt t="103327" x="0" y="0"/>
        </p14:tracePtLst>
        <p14:tracePtLst>
          <p14:tracePt t="103621" x="2041525" y="4619625"/>
          <p14:tracePt t="103624" x="2041525" y="4665663"/>
          <p14:tracePt t="103632" x="2041525" y="4676775"/>
          <p14:tracePt t="103661" x="2041525" y="4687888"/>
          <p14:tracePt t="103761" x="2041525" y="4665663"/>
          <p14:tracePt t="103769" x="2041525" y="4654550"/>
          <p14:tracePt t="103795" x="2041525" y="4603750"/>
          <p14:tracePt t="103832" x="2003425" y="4564063"/>
          <p14:tracePt t="104179" x="0" y="0"/>
        </p14:tracePtLst>
        <p14:tracePtLst>
          <p14:tracePt t="105021" x="5584825" y="4710113"/>
          <p14:tracePt t="105076" x="5595938" y="4710113"/>
          <p14:tracePt t="105092" x="5595938" y="4703763"/>
          <p14:tracePt t="105099" x="5595938" y="4692650"/>
          <p14:tracePt t="105127" x="5595938" y="4592638"/>
          <p14:tracePt t="105160" x="5595938" y="4419600"/>
          <p14:tracePt t="105163" x="5595938" y="4352925"/>
          <p14:tracePt t="105193" x="5595938" y="4251325"/>
          <p14:tracePt t="105196" x="5595938" y="4235450"/>
          <p14:tracePt t="105227" x="5595938" y="4102100"/>
          <p14:tracePt t="105260" x="5595938" y="4006850"/>
          <p14:tracePt t="105293" x="5589588" y="3922713"/>
          <p14:tracePt t="105326" x="5573713" y="3867150"/>
          <p14:tracePt t="105360" x="5507038" y="3800475"/>
          <p14:tracePt t="105393" x="5434013" y="3733800"/>
          <p14:tracePt t="105396" x="5405438" y="3716338"/>
          <p14:tracePt t="105427" x="5300663" y="3654425"/>
          <p14:tracePt t="105460" x="5205413" y="3654425"/>
          <p14:tracePt t="105493" x="5014913" y="3654425"/>
          <p14:tracePt t="105527" x="4737100" y="3738563"/>
          <p14:tracePt t="105560" x="4624388" y="3805238"/>
          <p14:tracePt t="105563" x="4608513" y="3822700"/>
          <p14:tracePt t="105593" x="4524375" y="3906838"/>
          <p14:tracePt t="105596" x="4513263" y="3917950"/>
          <p14:tracePt t="105626" x="4451350" y="3973513"/>
          <p14:tracePt t="105629" x="4451350" y="4000500"/>
          <p14:tracePt t="105660" x="4435475" y="4157663"/>
          <p14:tracePt t="105693" x="4435475" y="4368800"/>
          <p14:tracePt t="105727" x="4446588" y="4486275"/>
          <p14:tracePt t="105760" x="4552950" y="4575175"/>
          <p14:tracePt t="105763" x="4586288" y="4608513"/>
          <p14:tracePt t="105793" x="4681538" y="4687888"/>
          <p14:tracePt t="105796" x="4692650" y="4699000"/>
          <p14:tracePt t="105826" x="4781550" y="4714875"/>
          <p14:tracePt t="105829" x="4792663" y="4725988"/>
          <p14:tracePt t="105861" x="4865688" y="4743450"/>
          <p14:tracePt t="105893" x="4981575" y="4770438"/>
          <p14:tracePt t="105927" x="5105400" y="4799013"/>
          <p14:tracePt t="105961" x="5165725" y="4799013"/>
          <p14:tracePt t="105993" x="5221288" y="4799013"/>
          <p14:tracePt t="105996" x="5232400" y="4799013"/>
          <p14:tracePt t="106027" x="5349875" y="4759325"/>
          <p14:tracePt t="106060" x="5478463" y="4630738"/>
          <p14:tracePt t="106095" x="5534025" y="4548188"/>
          <p14:tracePt t="106100" x="5534025" y="4537075"/>
          <p14:tracePt t="106129" x="5534025" y="4452938"/>
          <p14:tracePt t="106134" x="5534025" y="4424363"/>
          <p14:tracePt t="106162" x="5534025" y="4302125"/>
          <p14:tracePt t="106166" x="5534025" y="4268788"/>
          <p14:tracePt t="106196" x="5534025" y="4117975"/>
          <p14:tracePt t="106229" x="5507038" y="4000500"/>
          <p14:tracePt t="106262" x="5378450" y="3871913"/>
          <p14:tracePt t="106295" x="5221288" y="3827463"/>
          <p14:tracePt t="106329" x="5138738" y="3811588"/>
          <p14:tracePt t="106362" x="5026025" y="3844925"/>
          <p14:tracePt t="106367" x="5010150" y="3889375"/>
          <p14:tracePt t="106395" x="4937125" y="3984625"/>
          <p14:tracePt t="106399" x="4903788" y="4000500"/>
          <p14:tracePt t="106429" x="4881563" y="4051300"/>
          <p14:tracePt t="106462" x="4881563" y="4062413"/>
          <p14:tracePt t="106771" x="0" y="0"/>
        </p14:tracePtLst>
        <p14:tracePtLst>
          <p14:tracePt t="107905" x="5172075" y="4308475"/>
          <p14:tracePt t="107909" x="5199063" y="4313238"/>
          <p14:tracePt t="107918" x="5232400" y="4330700"/>
          <p14:tracePt t="107921" x="5243513" y="4341813"/>
          <p14:tracePt t="107936" x="5272088" y="4386263"/>
          <p14:tracePt t="107961" x="5289550" y="4441825"/>
          <p14:tracePt t="107995" x="5289550" y="4452938"/>
          <p14:tracePt t="108027" x="5289550" y="4492625"/>
          <p14:tracePt t="108061" x="5289550" y="4586288"/>
          <p14:tracePt t="108065" x="5289550" y="4597400"/>
          <p14:tracePt t="108094" x="5289550" y="4665663"/>
          <p14:tracePt t="108097" x="5289550" y="4681538"/>
          <p14:tracePt t="108128" x="5283200" y="4692650"/>
          <p14:tracePt t="108163" x="5283200" y="4703763"/>
          <p14:tracePt t="108170" x="5283200" y="4714875"/>
          <p14:tracePt t="108195" x="5283200" y="4732338"/>
          <p14:tracePt t="108266" x="5267325" y="4743450"/>
          <p14:tracePt t="108281" x="5267325" y="4754563"/>
          <p14:tracePt t="108296" x="5267325" y="4765675"/>
          <p14:tracePt t="108329" x="5267325" y="4821238"/>
          <p14:tracePt t="108393" x="5267325" y="4832350"/>
          <p14:tracePt t="108409" x="5267325" y="4860925"/>
          <p14:tracePt t="108429" x="5278438" y="4887913"/>
          <p14:tracePt t="108553" x="5289550" y="4899025"/>
          <p14:tracePt t="108569" x="5289550" y="4910138"/>
          <p14:tracePt t="108586" x="5289550" y="4921250"/>
          <p14:tracePt t="108595" x="5283200" y="4938713"/>
          <p14:tracePt t="108629" x="5283200" y="4949825"/>
          <p14:tracePt t="108633" x="5267325" y="4960938"/>
          <p14:tracePt t="108745" x="5256213" y="4972050"/>
          <p14:tracePt t="108777" x="5256213" y="4987925"/>
          <p14:tracePt t="108793" x="5256213" y="4999038"/>
          <p14:tracePt t="108811" x="5256213" y="5011738"/>
          <p14:tracePt t="108829" x="5256213" y="5038725"/>
          <p14:tracePt t="108862" x="5278438" y="5105400"/>
          <p14:tracePt t="108866" x="5305425" y="5133975"/>
          <p14:tracePt t="108895" x="5360988" y="5160963"/>
          <p14:tracePt t="108929" x="5372100" y="5178425"/>
          <p14:tracePt t="108985" x="5389563" y="5189538"/>
          <p14:tracePt t="109082" x="5389563" y="5200650"/>
          <p14:tracePt t="109161" x="5378450" y="5200650"/>
          <p14:tracePt t="109177" x="5378450" y="5178425"/>
          <p14:tracePt t="109196" x="5345113" y="5016500"/>
          <p14:tracePt t="109229" x="5327650" y="4748213"/>
          <p14:tracePt t="109234" x="5327650" y="4654550"/>
          <p14:tracePt t="109262" x="5305425" y="4470400"/>
          <p14:tracePt t="109266" x="5289550" y="4419600"/>
          <p14:tracePt t="109296" x="5232400" y="4335463"/>
          <p14:tracePt t="109331" x="5187950" y="4291013"/>
          <p14:tracePt t="109362" x="5176838" y="4279900"/>
          <p14:tracePt t="109465" x="5176838" y="4268788"/>
          <p14:tracePt t="109593" x="5176838" y="4286250"/>
          <p14:tracePt t="109602" x="5176838" y="4302125"/>
          <p14:tracePt t="109629" x="5199063" y="4368800"/>
          <p14:tracePt t="109633" x="5199063" y="4379913"/>
          <p14:tracePt t="109662" x="5227638" y="4481513"/>
          <p14:tracePt t="109666" x="5227638" y="4497388"/>
          <p14:tracePt t="109695" x="5227638" y="4548188"/>
          <p14:tracePt t="109701" x="5227638" y="4559300"/>
          <p14:tracePt t="109706" x="5227638" y="4586288"/>
          <p14:tracePt t="109729" x="5227638" y="4654550"/>
          <p14:tracePt t="109762" x="5227638" y="4737100"/>
          <p14:tracePt t="109795" x="5227638" y="4814888"/>
          <p14:tracePt t="109801" x="5227638" y="4827588"/>
          <p14:tracePt t="109833" x="5227638" y="4843463"/>
          <p14:tracePt t="109865" x="5227638" y="4854575"/>
          <p14:tracePt t="109896" x="5221288" y="4865688"/>
          <p14:tracePt t="109929" x="5221288" y="4883150"/>
          <p14:tracePt t="109962" x="5221288" y="4905375"/>
          <p14:tracePt t="109996" x="5221288" y="4994275"/>
          <p14:tracePt t="110030" x="5243513" y="5033963"/>
          <p14:tracePt t="110037" x="5256213" y="5045075"/>
          <p14:tracePt t="110062" x="5300663" y="5100638"/>
          <p14:tracePt t="110096" x="5311775" y="5100638"/>
          <p14:tracePt t="110157" x="5311775" y="5116513"/>
          <p14:tracePt t="110175" x="5311775" y="5127625"/>
          <p14:tracePt t="110205" x="5311775" y="5138738"/>
          <p14:tracePt t="110237" x="5311775" y="5149850"/>
          <p14:tracePt t="110263" x="5311775" y="5167313"/>
          <p14:tracePt t="110297" x="5349875" y="5207000"/>
          <p14:tracePt t="110397" x="5345113" y="5207000"/>
          <p14:tracePt t="110405" x="5334000" y="5200650"/>
          <p14:tracePt t="110429" x="5260975" y="5127625"/>
          <p14:tracePt t="110462" x="5205413" y="5045075"/>
          <p14:tracePt t="110496" x="5187950" y="4910138"/>
          <p14:tracePt t="110529" x="5187950" y="4792663"/>
          <p14:tracePt t="110534" x="5187950" y="4748213"/>
          <p14:tracePt t="110562" x="5187950" y="4643438"/>
          <p14:tracePt t="110566" x="5187950" y="4630738"/>
          <p14:tracePt t="110595" x="5205413" y="4603750"/>
          <p14:tracePt t="110629" x="5205413" y="4552950"/>
          <p14:tracePt t="110662" x="5205413" y="4525963"/>
          <p14:tracePt t="110670" x="5199063" y="4497388"/>
          <p14:tracePt t="110695" x="5172075" y="4446588"/>
          <p14:tracePt t="110729" x="5149850" y="4419600"/>
          <p14:tracePt t="110734" x="5132388" y="4408488"/>
          <p14:tracePt t="110845" x="5143500" y="4430713"/>
          <p14:tracePt t="110853" x="5143500" y="4441825"/>
          <p14:tracePt t="110862" x="5172075" y="4486275"/>
          <p14:tracePt t="110895" x="5278438" y="4692650"/>
          <p14:tracePt t="110900" x="5278438" y="4703763"/>
          <p14:tracePt t="110929" x="5294313" y="4792663"/>
          <p14:tracePt t="110933" x="5294313" y="4832350"/>
          <p14:tracePt t="110962" x="5294313" y="4887913"/>
          <p14:tracePt t="110967" x="5305425" y="4899025"/>
          <p14:tracePt t="110995" x="5305425" y="4938713"/>
          <p14:tracePt t="111000" x="5305425" y="4949825"/>
          <p14:tracePt t="111029" x="5305425" y="5005388"/>
          <p14:tracePt t="111063" x="5272088" y="5089525"/>
          <p14:tracePt t="111070" x="5272088" y="5100638"/>
          <p14:tracePt t="111095" x="5272088" y="5138738"/>
          <p14:tracePt t="111129" x="5272088" y="5178425"/>
          <p14:tracePt t="111214" x="5272088" y="5189538"/>
          <p14:tracePt t="111758" x="5260975" y="5200650"/>
          <p14:tracePt t="111901" x="5232400" y="5200650"/>
          <p14:tracePt t="111909" x="5221288" y="5200650"/>
          <p14:tracePt t="112574" x="5205413" y="5200650"/>
          <p14:tracePt t="112587" x="0" y="0"/>
        </p14:tracePtLst>
        <p14:tracePtLst>
          <p14:tracePt t="113032" x="5221288" y="4552950"/>
          <p14:tracePt t="113037" x="5238750" y="4570413"/>
          <p14:tracePt t="113049" x="5238750" y="4581525"/>
          <p14:tracePt t="113065" x="5249863" y="4592638"/>
          <p14:tracePt t="113097" x="5260975" y="4648200"/>
          <p14:tracePt t="113129" x="5260975" y="4710113"/>
          <p14:tracePt t="113162" x="5260975" y="4776788"/>
          <p14:tracePt t="113196" x="5260975" y="4803775"/>
          <p14:tracePt t="113229" x="5260975" y="4814888"/>
          <p14:tracePt t="113233" x="5260975" y="4827588"/>
          <p14:tracePt t="113263" x="5260975" y="4843463"/>
          <p14:tracePt t="113268" x="5260975" y="4854575"/>
          <p14:tracePt t="113295" x="5260975" y="4865688"/>
          <p14:tracePt t="113329" x="5260975" y="4876800"/>
          <p14:tracePt t="113362" x="5260975" y="4932363"/>
          <p14:tracePt t="113395" x="5260975" y="4943475"/>
          <p14:tracePt t="113473" x="5260975" y="4972050"/>
          <p14:tracePt t="113481" x="5260975" y="4983163"/>
          <p14:tracePt t="113496" x="5260975" y="4994275"/>
          <p14:tracePt t="113585" x="5260975" y="5011738"/>
          <p14:tracePt t="113601" x="5260975" y="5022850"/>
          <p14:tracePt t="113809" x="5260975" y="5033963"/>
          <p14:tracePt t="114049" x="5260975" y="5045075"/>
          <p14:tracePt t="115217" x="5256213" y="5060950"/>
          <p14:tracePt t="115425" x="5256213" y="5072063"/>
          <p14:tracePt t="115441" x="5256213" y="5083175"/>
          <p14:tracePt t="115462" x="5256213" y="5100638"/>
          <p14:tracePt t="115466" x="5256213" y="5111750"/>
          <p14:tracePt t="115497" x="5256213" y="5122863"/>
          <p14:tracePt t="115529" x="5278438" y="5160963"/>
          <p14:tracePt t="115564" x="5278438" y="5172075"/>
          <p14:tracePt t="115596" x="5289550" y="5233988"/>
          <p14:tracePt t="115629" x="5305425" y="5245100"/>
          <p14:tracePt t="115634" x="5316538" y="5256213"/>
          <p14:tracePt t="115662" x="5356225" y="5284788"/>
          <p14:tracePt t="115666" x="5372100" y="5295900"/>
          <p14:tracePt t="115697" x="5394325" y="5322888"/>
          <p14:tracePt t="115761" x="5422900" y="5322888"/>
          <p14:tracePt t="115772" x="5434013" y="5322888"/>
          <p14:tracePt t="115795" x="5500688" y="5334000"/>
          <p14:tracePt t="115829" x="5529263" y="5362575"/>
          <p14:tracePt t="115862" x="5540375" y="5362575"/>
          <p14:tracePt t="115897" x="5607050" y="5362575"/>
          <p14:tracePt t="115929" x="5651500" y="5362575"/>
          <p14:tracePt t="115962" x="5702300" y="5362575"/>
          <p14:tracePt t="116037" x="5713413" y="5362575"/>
          <p14:tracePt t="116053" x="5729288" y="5362575"/>
          <p14:tracePt t="116069" x="5751513" y="5362575"/>
          <p14:tracePt t="116095" x="5780088" y="5362575"/>
          <p14:tracePt t="116129" x="5791200" y="5362575"/>
          <p14:tracePt t="116163" x="5802313" y="5362575"/>
          <p14:tracePt t="116166" x="5829300" y="5362575"/>
          <p14:tracePt t="116197" x="5930900" y="5362575"/>
          <p14:tracePt t="116229" x="5942013" y="5362575"/>
          <p14:tracePt t="116265" x="5964238" y="5362575"/>
          <p14:tracePt t="116296" x="6008688" y="5362575"/>
          <p14:tracePt t="116301" x="6037263" y="5362575"/>
          <p14:tracePt t="116330" x="6064250" y="5362575"/>
          <p14:tracePt t="116334" x="6075363" y="5362575"/>
          <p14:tracePt t="116364" x="6103938" y="5362575"/>
          <p14:tracePt t="116396" x="6170613" y="5362575"/>
          <p14:tracePt t="116399" x="6197600" y="5362575"/>
          <p14:tracePt t="116429" x="6248400" y="5362575"/>
          <p14:tracePt t="116463" x="6315075" y="5362575"/>
          <p14:tracePt t="116495" x="6337300" y="5362575"/>
          <p14:tracePt t="116549" x="6348413" y="5362575"/>
          <p14:tracePt t="116581" x="6365875" y="5362575"/>
          <p14:tracePt t="116596" x="6403975" y="5373688"/>
          <p14:tracePt t="116630" x="6461125" y="5391150"/>
          <p14:tracePt t="116662" x="6521450" y="5435600"/>
          <p14:tracePt t="116695" x="6577013" y="5435600"/>
          <p14:tracePt t="116700" x="6588125" y="5435600"/>
          <p14:tracePt t="116729" x="6638925" y="5446713"/>
          <p14:tracePt t="116773" x="6656388" y="5446713"/>
          <p14:tracePt t="116917" x="6683375" y="5440363"/>
          <p14:tracePt t="116925" x="6694488" y="5440363"/>
          <p14:tracePt t="116932" x="6672263" y="5424488"/>
          <p14:tracePt t="116960" x="6583363" y="5380038"/>
          <p14:tracePt t="116964" x="6532563" y="5380038"/>
          <p14:tracePt t="116994" x="6410325" y="5345113"/>
          <p14:tracePt t="116996" x="6343650" y="5329238"/>
          <p14:tracePt t="117027" x="6219825" y="5300663"/>
          <p14:tracePt t="117060" x="6170613" y="5300663"/>
          <p14:tracePt t="117094" x="6037263" y="5284788"/>
          <p14:tracePt t="117127" x="5864225" y="5267325"/>
          <p14:tracePt t="117131" x="5846763" y="5267325"/>
          <p14:tracePt t="117160" x="5818188" y="5267325"/>
          <p14:tracePt t="117194" x="5757863" y="5267325"/>
          <p14:tracePt t="117197" x="5729288" y="5267325"/>
          <p14:tracePt t="117228" x="5691188" y="5267325"/>
          <p14:tracePt t="117262" x="5646738" y="5267325"/>
          <p14:tracePt t="117296" x="5622925" y="5267325"/>
          <p14:tracePt t="117331" x="5611813" y="5256213"/>
          <p14:tracePt t="117334" x="5584825" y="5240338"/>
          <p14:tracePt t="117362" x="5567363" y="5240338"/>
          <p14:tracePt t="117396" x="5545138" y="5218113"/>
          <p14:tracePt t="117429" x="5518150" y="5149850"/>
          <p14:tracePt t="117462" x="5518150" y="5122863"/>
          <p14:tracePt t="117589" x="5507038" y="5111750"/>
          <p14:tracePt t="117621" x="5507038" y="5116513"/>
          <p14:tracePt t="117630" x="5507038" y="5145088"/>
          <p14:tracePt t="117662" x="5511800" y="5222875"/>
          <p14:tracePt t="117695" x="5611813" y="5267325"/>
          <p14:tracePt t="117730" x="5724525" y="5267325"/>
          <p14:tracePt t="117733" x="5751513" y="5267325"/>
          <p14:tracePt t="117762" x="5802313" y="5267325"/>
          <p14:tracePt t="117766" x="5846763" y="5267325"/>
          <p14:tracePt t="117796" x="6024563" y="5300663"/>
          <p14:tracePt t="117829" x="6237288" y="5300663"/>
          <p14:tracePt t="117862" x="6376988" y="5300663"/>
          <p14:tracePt t="117897" x="6388100" y="5300663"/>
          <p14:tracePt t="117930" x="6415088" y="5300663"/>
          <p14:tracePt t="117934" x="6427788" y="5300663"/>
          <p14:tracePt t="117962" x="6454775" y="5311775"/>
          <p14:tracePt t="118021" x="6465888" y="5311775"/>
          <p14:tracePt t="118163" x="6461125" y="5311775"/>
          <p14:tracePt t="118164" x="0" y="0"/>
        </p14:tracePtLst>
        <p14:tracePtLst>
          <p14:tracePt t="118942" x="5378450" y="4865688"/>
          <p14:tracePt t="118950" x="5356225" y="4910138"/>
          <p14:tracePt t="118961" x="5338763" y="4927600"/>
          <p14:tracePt t="118993" x="5338763" y="4938713"/>
          <p14:tracePt t="118996" x="5327650" y="4949825"/>
          <p14:tracePt t="119027" x="5305425" y="4976813"/>
          <p14:tracePt t="119062" x="5289550" y="4987925"/>
          <p14:tracePt t="119094" x="5267325" y="5027613"/>
          <p14:tracePt t="119097" x="5267325" y="5045075"/>
          <p14:tracePt t="119127" x="5216525" y="5138738"/>
          <p14:tracePt t="119161" x="5216525" y="5183188"/>
          <p14:tracePt t="119194" x="5216525" y="5222875"/>
          <p14:tracePt t="119227" x="5216525" y="5233988"/>
          <p14:tracePt t="119337" x="5227638" y="5245100"/>
          <p14:tracePt t="119368" x="5238750" y="5262563"/>
          <p14:tracePt t="119376" x="5249863" y="5273675"/>
          <p14:tracePt t="119416" x="5267325" y="5284788"/>
          <p14:tracePt t="119735" x="0" y="0"/>
        </p14:tracePtLst>
        <p14:tracePtLst>
          <p14:tracePt t="120873" x="5278438" y="5133975"/>
          <p14:tracePt t="120977" x="5278438" y="5138738"/>
          <p14:tracePt t="120984" x="5278438" y="5156200"/>
          <p14:tracePt t="121008" x="5289550" y="5167313"/>
          <p14:tracePt t="121027" x="5305425" y="5178425"/>
          <p14:tracePt t="121061" x="5316538" y="5189538"/>
          <p14:tracePt t="121094" x="5367338" y="5207000"/>
          <p14:tracePt t="121443" x="5383213" y="5207000"/>
          <p14:tracePt t="121455" x="0" y="0"/>
        </p14:tracePtLst>
        <p14:tracePtLst>
          <p14:tracePt t="122326" x="5256213" y="4838700"/>
          <p14:tracePt t="122336" x="5227638" y="4838700"/>
          <p14:tracePt t="122362" x="5199063" y="4843463"/>
          <p14:tracePt t="122367" x="5199063" y="4872038"/>
          <p14:tracePt t="122396" x="5199063" y="4938713"/>
          <p14:tracePt t="122429" x="5199063" y="5016500"/>
          <p14:tracePt t="122462" x="5199063" y="5027613"/>
          <p14:tracePt t="122495" x="5221288" y="5083175"/>
          <p14:tracePt t="122531" x="5278438" y="5094288"/>
          <p14:tracePt t="122562" x="5289550" y="5138738"/>
          <p14:tracePt t="122607" x="5305425" y="5149850"/>
          <p14:tracePt t="122630" x="5305425" y="5160963"/>
          <p14:tracePt t="122662" x="5305425" y="5218113"/>
          <p14:tracePt t="122765" x="5305425" y="5229225"/>
          <p14:tracePt t="122781" x="5305425" y="5240338"/>
          <p14:tracePt t="122878" x="5305425" y="5267325"/>
          <p14:tracePt t="122886" x="5316538" y="5278438"/>
          <p14:tracePt t="122895" x="5345113" y="5295900"/>
          <p14:tracePt t="122927" x="5394325" y="5334000"/>
          <p14:tracePt t="122960" x="5478463" y="5345113"/>
          <p14:tracePt t="122964" x="5495925" y="5380038"/>
          <p14:tracePt t="122994" x="5611813" y="5395913"/>
          <p14:tracePt t="122997" x="5622925" y="5395913"/>
          <p14:tracePt t="123028" x="5640388" y="5407025"/>
          <p14:tracePt t="123061" x="5651500" y="5418138"/>
          <p14:tracePt t="123093" x="5795963" y="5446713"/>
          <p14:tracePt t="123127" x="5919788" y="5473700"/>
          <p14:tracePt t="123160" x="5957888" y="5473700"/>
          <p14:tracePt t="123164" x="6002338" y="5473700"/>
          <p14:tracePt t="123194" x="6070600" y="5507038"/>
          <p14:tracePt t="123198" x="6086475" y="5507038"/>
          <p14:tracePt t="123228" x="6164263" y="5535613"/>
          <p14:tracePt t="123260" x="6259513" y="5535613"/>
          <p14:tracePt t="123294" x="6299200" y="5535613"/>
          <p14:tracePt t="123327" x="6354763" y="5551488"/>
          <p14:tracePt t="123361" x="6381750" y="5551488"/>
          <p14:tracePt t="123394" x="6392863" y="5551488"/>
          <p14:tracePt t="123484" x="6410325" y="5551488"/>
          <p14:tracePt t="123492" x="6432550" y="5551488"/>
          <p14:tracePt t="123500" x="6450013" y="5540375"/>
          <p14:tracePt t="123527" x="6461125" y="5529263"/>
          <p14:tracePt t="123561" x="6488113" y="5529263"/>
          <p14:tracePt t="123564" x="6527800" y="5518150"/>
          <p14:tracePt t="123596" x="6554788" y="5518150"/>
          <p14:tracePt t="123979" x="0" y="0"/>
        </p14:tracePtLst>
        <p14:tracePtLst>
          <p14:tracePt t="124725" x="5105400" y="5245100"/>
          <p14:tracePt t="124749" x="5116513" y="5245100"/>
          <p14:tracePt t="124762" x="5143500" y="5251450"/>
          <p14:tracePt t="124766" x="5154613" y="5251450"/>
          <p14:tracePt t="124795" x="5243513" y="5284788"/>
          <p14:tracePt t="124799" x="5272088" y="5311775"/>
          <p14:tracePt t="124829" x="5322888" y="5340350"/>
          <p14:tracePt t="124862" x="5411788" y="5395913"/>
          <p14:tracePt t="124895" x="5451475" y="5424488"/>
          <p14:tracePt t="124929" x="5551488" y="5468938"/>
          <p14:tracePt t="124962" x="5618163" y="5495925"/>
          <p14:tracePt t="124996" x="5673725" y="5507038"/>
          <p14:tracePt t="125037" x="5691188" y="5524500"/>
          <p14:tracePt t="125062" x="5713413" y="5524500"/>
          <p14:tracePt t="125095" x="5724525" y="5524500"/>
          <p14:tracePt t="125100" x="5740400" y="5524500"/>
          <p14:tracePt t="125133" x="5780088" y="5524500"/>
          <p14:tracePt t="125162" x="5807075" y="5535613"/>
          <p14:tracePt t="125195" x="5902325" y="5535613"/>
          <p14:tracePt t="125200" x="5913438" y="5535613"/>
          <p14:tracePt t="125230" x="5969000" y="5535613"/>
          <p14:tracePt t="125234" x="6013450" y="5551488"/>
          <p14:tracePt t="125262" x="6086475" y="5551488"/>
          <p14:tracePt t="125266" x="6115050" y="5551488"/>
          <p14:tracePt t="125296" x="6208713" y="5551488"/>
          <p14:tracePt t="125361" x="6219825" y="5551488"/>
          <p14:tracePt t="125369" x="6248400" y="5551488"/>
          <p14:tracePt t="125395" x="6321425" y="5551488"/>
          <p14:tracePt t="125429" x="6454775" y="5568950"/>
          <p14:tracePt t="125434" x="6465888" y="5568950"/>
          <p14:tracePt t="125462" x="6521450" y="5568950"/>
          <p14:tracePt t="125466" x="6565900" y="5568950"/>
          <p14:tracePt t="125496" x="6661150" y="5568950"/>
          <p14:tracePt t="125529" x="6716713" y="5568950"/>
          <p14:tracePt t="125562" x="6738938" y="5568950"/>
          <p14:tracePt t="125595" x="6767513" y="5568950"/>
          <p14:tracePt t="125649" x="6778625" y="5568950"/>
          <p14:tracePt t="125665" x="6805613" y="5568950"/>
          <p14:tracePt t="125696" x="6884988" y="5568950"/>
          <p14:tracePt t="125729" x="6956425" y="5568950"/>
          <p14:tracePt t="126079" x="6918325" y="5557838"/>
          <p14:tracePt t="126080" x="0" y="0"/>
        </p14:tracePtLst>
        <p14:tracePtLst>
          <p14:tracePt t="126505" x="5411788" y="5207000"/>
          <p14:tracePt t="126529" x="5451475" y="5218113"/>
          <p14:tracePt t="126537" x="5462588" y="5218113"/>
          <p14:tracePt t="126562" x="5511800" y="5256213"/>
          <p14:tracePt t="126596" x="5611813" y="5295900"/>
          <p14:tracePt t="126629" x="5729288" y="5356225"/>
          <p14:tracePt t="126633" x="5780088" y="5373688"/>
          <p14:tracePt t="126662" x="5880100" y="5384800"/>
          <p14:tracePt t="126667" x="5913438" y="5418138"/>
          <p14:tracePt t="126695" x="6037263" y="5435600"/>
          <p14:tracePt t="126699" x="6053138" y="5435600"/>
          <p14:tracePt t="126728" x="6148388" y="5462588"/>
          <p14:tracePt t="126761" x="6159500" y="5462588"/>
          <p14:tracePt t="126795" x="6203950" y="5473700"/>
          <p14:tracePt t="126828" x="6215063" y="5473700"/>
          <p14:tracePt t="126861" x="6226175" y="5473700"/>
          <p14:tracePt t="126866" x="6254750" y="5491163"/>
          <p14:tracePt t="126894" x="6281738" y="5491163"/>
          <p14:tracePt t="126896" x="6292850" y="5491163"/>
          <p14:tracePt t="126928" x="6343650" y="5502275"/>
          <p14:tracePt t="126960" x="6354763" y="5502275"/>
          <p14:tracePt t="126994" x="6410325" y="5502275"/>
          <p14:tracePt t="127027" x="6477000" y="5502275"/>
          <p14:tracePt t="127061" x="6543675" y="5502275"/>
          <p14:tracePt t="127121" x="6554788" y="5502275"/>
          <p14:tracePt t="127138" x="6583363" y="5502275"/>
          <p14:tracePt t="127163" x="6638925" y="5518150"/>
          <p14:tracePt t="127586" x="6667500" y="5518150"/>
          <p14:tracePt t="127594" x="6716713" y="5551488"/>
          <p14:tracePt t="127601" x="6727825" y="5551488"/>
          <p14:tracePt t="127627" x="6750050" y="5564188"/>
          <p14:tracePt t="128597" x="6745288" y="5564188"/>
          <p14:tracePt t="128613" x="6734175" y="5564188"/>
          <p14:tracePt t="128693" x="6689725" y="5580063"/>
          <p14:tracePt t="128701" x="6678613" y="5580063"/>
          <p14:tracePt t="128726" x="0" y="0"/>
        </p14:tracePtLst>
        <p14:tracePtLst>
          <p14:tracePt t="130047" x="6727825" y="5540375"/>
          <p14:tracePt t="130052" x="6727825" y="5518150"/>
          <p14:tracePt t="130062" x="6727825" y="5507038"/>
          <p14:tracePt t="130070" x="6727825" y="5491163"/>
          <p14:tracePt t="130096" x="6727825" y="5480050"/>
          <p14:tracePt t="130130" x="6723063" y="5440363"/>
          <p14:tracePt t="130135" x="6689725" y="5391150"/>
          <p14:tracePt t="130162" x="6599238" y="5351463"/>
          <p14:tracePt t="130167" x="6588125" y="5334000"/>
          <p14:tracePt t="130174" x="6577013" y="5334000"/>
          <p14:tracePt t="130197" x="6432550" y="5273675"/>
          <p14:tracePt t="130229" x="6237288" y="5240338"/>
          <p14:tracePt t="130262" x="6103938" y="5222875"/>
          <p14:tracePt t="130295" x="5935663" y="5172075"/>
          <p14:tracePt t="130329" x="5853113" y="5172075"/>
          <p14:tracePt t="130334" x="5807075" y="5172075"/>
          <p14:tracePt t="130362" x="5735638" y="5133975"/>
          <p14:tracePt t="130366" x="5646738" y="5133975"/>
          <p14:tracePt t="130396" x="5473700" y="5116513"/>
          <p14:tracePt t="130437" x="5462588" y="5105400"/>
          <p14:tracePt t="130462" x="5445125" y="5094288"/>
          <p14:tracePt t="130496" x="5434013" y="5094288"/>
          <p14:tracePt t="130529" x="5305425" y="5094288"/>
          <p14:tracePt t="130534" x="5256213" y="5094288"/>
          <p14:tracePt t="130562" x="5205413" y="5094288"/>
          <p14:tracePt t="130596" x="5194300" y="5100638"/>
          <p14:tracePt t="130631" x="5176838" y="5127625"/>
          <p14:tracePt t="130662" x="5165725" y="5167313"/>
          <p14:tracePt t="130695" x="5165725" y="5251450"/>
          <p14:tracePt t="130729" x="5260975" y="5356225"/>
          <p14:tracePt t="130734" x="5294313" y="5367338"/>
          <p14:tracePt t="130762" x="5405438" y="5446713"/>
          <p14:tracePt t="130766" x="5422900" y="5446713"/>
          <p14:tracePt t="130797" x="5518150" y="5473700"/>
          <p14:tracePt t="130829" x="5634038" y="5529263"/>
          <p14:tracePt t="130862" x="5773738" y="5597525"/>
          <p14:tracePt t="130895" x="5875338" y="5608638"/>
          <p14:tracePt t="130929" x="6092825" y="5680075"/>
          <p14:tracePt t="130933" x="6137275" y="5680075"/>
          <p14:tracePt t="130962" x="6281738" y="5680075"/>
          <p14:tracePt t="130966" x="6348413" y="5680075"/>
          <p14:tracePt t="130996" x="6499225" y="5713413"/>
          <p14:tracePt t="131029" x="6565900" y="5713413"/>
          <p14:tracePt t="131062" x="6650038" y="5730875"/>
          <p14:tracePt t="131095" x="6767513" y="5741988"/>
          <p14:tracePt t="131102" x="6794500" y="5741988"/>
          <p14:tracePt t="131129" x="6845300" y="5741988"/>
          <p14:tracePt t="131162" x="6884988" y="5741988"/>
          <p14:tracePt t="131197" x="6900863" y="5741988"/>
          <p14:tracePt t="131229" x="6911975" y="5741988"/>
          <p14:tracePt t="131262" x="6940550" y="5675313"/>
          <p14:tracePt t="131266" x="6940550" y="5646738"/>
          <p14:tracePt t="131296" x="6956425" y="5575300"/>
          <p14:tracePt t="131300" x="6956425" y="5546725"/>
          <p14:tracePt t="131329" x="6884988" y="5480050"/>
          <p14:tracePt t="131362" x="6789738" y="5373688"/>
          <p14:tracePt t="131395" x="6656388" y="5311775"/>
          <p14:tracePt t="131402" x="6588125" y="5295900"/>
          <p14:tracePt t="131429" x="6477000" y="5251450"/>
          <p14:tracePt t="131433" x="6427788" y="5233988"/>
          <p14:tracePt t="131462" x="6376988" y="5218113"/>
          <p14:tracePt t="131466" x="6348413" y="5207000"/>
          <p14:tracePt t="131498" x="6265863" y="5160963"/>
          <p14:tracePt t="131529" x="6181725" y="5149850"/>
          <p14:tracePt t="131562" x="6030913" y="5116513"/>
          <p14:tracePt t="131596" x="5891213" y="5100638"/>
          <p14:tracePt t="131601" x="5864225" y="5089525"/>
          <p14:tracePt t="131629" x="5757863" y="5072063"/>
          <p14:tracePt t="131633" x="5707063" y="5072063"/>
          <p14:tracePt t="131660" x="5545138" y="5072063"/>
          <p14:tracePt t="131664" x="5456238" y="5072063"/>
          <p14:tracePt t="131695" x="5232400" y="5033963"/>
          <p14:tracePt t="131697" x="5165725" y="5033963"/>
          <p14:tracePt t="131727" x="5105400" y="5033963"/>
          <p14:tracePt t="131761" x="5083175" y="5038725"/>
          <p14:tracePt t="131793" x="5054600" y="5105400"/>
          <p14:tracePt t="131827" x="5127625" y="5267325"/>
          <p14:tracePt t="131860" x="5249863" y="5329238"/>
          <p14:tracePt t="132199" x="0" y="0"/>
        </p14:tracePtLst>
        <p14:tracePtLst>
          <p14:tracePt t="133186" x="7013575" y="5635625"/>
          <p14:tracePt t="133241" x="7040563" y="5635625"/>
          <p14:tracePt t="133249" x="7051675" y="5635625"/>
          <p14:tracePt t="133262" x="7069138" y="5635625"/>
          <p14:tracePt t="133266" x="7080250" y="5635625"/>
          <p14:tracePt t="133294" x="7118350" y="5635625"/>
          <p14:tracePt t="133296" x="7146925" y="5635625"/>
          <p14:tracePt t="133329" x="7213600" y="5635625"/>
          <p14:tracePt t="133368" x="7224713" y="5635625"/>
          <p14:tracePt t="133394" x="7242175" y="5635625"/>
          <p14:tracePt t="133428" x="7253288" y="5635625"/>
          <p14:tracePt t="133460" x="7264400" y="5635625"/>
          <p14:tracePt t="133494" x="7264400" y="5630863"/>
          <p14:tracePt t="133497" x="7264400" y="5613400"/>
          <p14:tracePt t="133528" x="7264400" y="5535613"/>
          <p14:tracePt t="133560" x="7258050" y="5495925"/>
          <p14:tracePt t="133594" x="7246938" y="5484813"/>
          <p14:tracePt t="133627" x="7135813" y="5457825"/>
          <p14:tracePt t="133662" x="7000875" y="5424488"/>
          <p14:tracePt t="133667" x="6989763" y="5424488"/>
          <p14:tracePt t="133695" x="6973888" y="5424488"/>
          <p14:tracePt t="133769" x="6962775" y="5424488"/>
          <p14:tracePt t="133785" x="6951663" y="5429250"/>
          <p14:tracePt t="133817" x="6934200" y="5446713"/>
          <p14:tracePt t="133833" x="6934200" y="5473700"/>
          <p14:tracePt t="133862" x="6934200" y="5540375"/>
          <p14:tracePt t="133866" x="6934200" y="5568950"/>
          <p14:tracePt t="133895" x="6934200" y="5619750"/>
          <p14:tracePt t="133900" x="6934200" y="5635625"/>
          <p14:tracePt t="133929" x="6934200" y="5675313"/>
          <p14:tracePt t="133962" x="6934200" y="5713413"/>
          <p14:tracePt t="133995" x="7051675" y="5770563"/>
          <p14:tracePt t="134001" x="7062788" y="5770563"/>
          <p14:tracePt t="134029" x="7085013" y="5770563"/>
          <p14:tracePt t="134063" x="7102475" y="5770563"/>
          <p14:tracePt t="134066" x="7113588" y="5770563"/>
          <p14:tracePt t="134098" x="7191375" y="5770563"/>
          <p14:tracePt t="134137" x="7219950" y="5770563"/>
          <p14:tracePt t="134162" x="7235825" y="5759450"/>
          <p14:tracePt t="134170" x="7235825" y="5730875"/>
          <p14:tracePt t="134197" x="7235825" y="5664200"/>
          <p14:tracePt t="134202" x="7235825" y="5635625"/>
          <p14:tracePt t="134229" x="7213600" y="5580063"/>
          <p14:tracePt t="134234" x="7185025" y="5568950"/>
          <p14:tracePt t="134262" x="7169150" y="5551488"/>
          <p14:tracePt t="134296" x="7146925" y="5529263"/>
          <p14:tracePt t="134301" x="7118350" y="5502275"/>
          <p14:tracePt t="134329" x="7058025" y="5424488"/>
          <p14:tracePt t="134333" x="7018338" y="5413375"/>
          <p14:tracePt t="134362" x="6923088" y="5380038"/>
          <p14:tracePt t="134366" x="6884988" y="5380038"/>
          <p14:tracePt t="134395" x="6840538" y="5380038"/>
          <p14:tracePt t="134399" x="6829425" y="5380038"/>
          <p14:tracePt t="134429" x="6789738" y="5380038"/>
          <p14:tracePt t="134462" x="6716713" y="5380038"/>
          <p14:tracePt t="134496" x="6694488" y="5384800"/>
          <p14:tracePt t="134529" x="6694488" y="5435600"/>
          <p14:tracePt t="134533" x="6694488" y="5451475"/>
          <p14:tracePt t="134562" x="6783388" y="5540375"/>
          <p14:tracePt t="134566" x="6794500" y="5540375"/>
          <p14:tracePt t="134597" x="6896100" y="5580063"/>
          <p14:tracePt t="134629" x="6989763" y="5613400"/>
          <p14:tracePt t="134662" x="7046913" y="5613400"/>
          <p14:tracePt t="134670" x="7058025" y="5613400"/>
          <p14:tracePt t="134696" x="7096125" y="5613400"/>
          <p14:tracePt t="134729" x="7162800" y="5591175"/>
          <p14:tracePt t="134734" x="7173913" y="5580063"/>
          <p14:tracePt t="134762" x="7173913" y="5540375"/>
          <p14:tracePt t="134767" x="7173913" y="5524500"/>
          <p14:tracePt t="134795" x="7173913" y="5473700"/>
          <p14:tracePt t="134799" x="7173913" y="5462588"/>
          <p14:tracePt t="134829" x="7173913" y="5407025"/>
          <p14:tracePt t="134863" x="7173913" y="5362575"/>
          <p14:tracePt t="134895" x="7113588" y="5334000"/>
          <p14:tracePt t="134900" x="7102475" y="5322888"/>
          <p14:tracePt t="134929" x="7062788" y="5311775"/>
          <p14:tracePt t="134933" x="7046913" y="5311775"/>
          <p14:tracePt t="134962" x="6989763" y="5311775"/>
          <p14:tracePt t="134967" x="6978650" y="5318125"/>
          <p14:tracePt t="134995" x="6923088" y="5418138"/>
          <p14:tracePt t="134999" x="6907213" y="5429250"/>
          <p14:tracePt t="135029" x="6896100" y="5495925"/>
          <p14:tracePt t="135064" x="6896100" y="5564188"/>
          <p14:tracePt t="135071" x="6900863" y="5591175"/>
          <p14:tracePt t="135077" x="6918325" y="5602288"/>
          <p14:tracePt t="135096" x="6956425" y="5657850"/>
          <p14:tracePt t="135100" x="7007225" y="5691188"/>
          <p14:tracePt t="135129" x="7046913" y="5702300"/>
          <p14:tracePt t="135133" x="7058025" y="5719763"/>
          <p14:tracePt t="135163" x="7069138" y="5719763"/>
          <p14:tracePt t="135197" x="7085013" y="5719763"/>
          <p14:tracePt t="135229" x="7113588" y="5719763"/>
          <p14:tracePt t="135263" x="7151688" y="5653088"/>
          <p14:tracePt t="135295" x="7162800" y="5630863"/>
          <p14:tracePt t="135329" x="7162800" y="5591175"/>
          <p14:tracePt t="135334" x="7162800" y="5580063"/>
          <p14:tracePt t="135360" x="7162800" y="5551488"/>
          <p14:tracePt t="135364" x="7158038" y="5540375"/>
          <p14:tracePt t="135420" x="7140575" y="5540375"/>
          <p14:tracePt t="135452" x="7118350" y="5540375"/>
          <p14:tracePt t="135461" x="7102475" y="5540375"/>
          <p14:tracePt t="135494" x="7051675" y="5557838"/>
          <p14:tracePt t="135527" x="7051675" y="5575300"/>
          <p14:tracePt t="135562" x="7051675" y="5686425"/>
          <p14:tracePt t="135566" x="7051675" y="5697538"/>
          <p14:tracePt t="135596" x="7058025" y="5735638"/>
          <p14:tracePt t="135599" x="7073900" y="5748338"/>
          <p14:tracePt t="135692" x="7085013" y="5748338"/>
          <p14:tracePt t="135700" x="7113588" y="5748338"/>
          <p14:tracePt t="135727" x="7140575" y="5668963"/>
          <p14:tracePt t="135763" x="7140575" y="5613400"/>
          <p14:tracePt t="135766" x="7140575" y="5602288"/>
          <p14:tracePt t="135795" x="7140575" y="5580063"/>
          <p14:tracePt t="135829" x="7140575" y="5524500"/>
          <p14:tracePt t="135862" x="7062788" y="5495925"/>
          <p14:tracePt t="135895" x="6985000" y="5495925"/>
          <p14:tracePt t="135930" x="6956425" y="5557838"/>
          <p14:tracePt t="135934" x="6956425" y="5568950"/>
          <p14:tracePt t="135962" x="6956425" y="5597525"/>
          <p14:tracePt t="135967" x="6956425" y="5608638"/>
          <p14:tracePt t="135996" x="7069138" y="5668963"/>
          <p14:tracePt t="136031" x="7151688" y="5668963"/>
          <p14:tracePt t="136062" x="7202488" y="5668963"/>
          <p14:tracePt t="136096" x="7213600" y="5664200"/>
          <p14:tracePt t="136129" x="7224713" y="5597525"/>
          <p14:tracePt t="136133" x="7224713" y="5586413"/>
          <p14:tracePt t="136162" x="7224713" y="5557838"/>
          <p14:tracePt t="136255" x="7224713" y="5546725"/>
          <p14:tracePt t="136302" x="7219950" y="5546725"/>
          <p14:tracePt t="136310" x="7208838" y="5551488"/>
          <p14:tracePt t="136327" x="7208838" y="5591175"/>
          <p14:tracePt t="136360" x="7208838" y="5708650"/>
          <p14:tracePt t="136364" x="7219950" y="5741988"/>
          <p14:tracePt t="136394" x="7219950" y="5753100"/>
          <p14:tracePt t="136397" x="7231063" y="5764213"/>
          <p14:tracePt t="136428" x="7242175" y="5764213"/>
          <p14:tracePt t="136460" x="7280275" y="5764213"/>
          <p14:tracePt t="136495" x="7297738" y="5759450"/>
          <p14:tracePt t="136527" x="7297738" y="5675313"/>
          <p14:tracePt t="136574" x="7286625" y="5646738"/>
          <p14:tracePt t="136596" x="7246938" y="5635625"/>
          <p14:tracePt t="136629" x="7191375" y="5635625"/>
          <p14:tracePt t="136662" x="7140575" y="5635625"/>
          <p14:tracePt t="136695" x="7102475" y="5657850"/>
          <p14:tracePt t="136700" x="7102475" y="5668963"/>
          <p14:tracePt t="136729" x="7102475" y="5708650"/>
          <p14:tracePt t="136763" x="7102475" y="5735638"/>
          <p14:tracePt t="136798" x="7135813" y="5735638"/>
          <p14:tracePt t="136829" x="7146925" y="5686425"/>
          <p14:tracePt t="136862" x="7124700" y="5602288"/>
          <p14:tracePt t="136897" x="7102475" y="5580063"/>
          <p14:tracePt t="136941" x="7085013" y="5564188"/>
          <p14:tracePt t="137083" x="0" y="0"/>
        </p14:tracePtLst>
        <p14:tracePtLst>
          <p14:tracePt t="137641" x="7146925" y="5608638"/>
          <p14:tracePt t="137645" x="7146925" y="5619750"/>
          <p14:tracePt t="137745" x="7162800" y="5630863"/>
          <p14:tracePt t="137777" x="7173913" y="5630863"/>
          <p14:tracePt t="137793" x="7185025" y="5624513"/>
          <p14:tracePt t="137809" x="7196138" y="5613400"/>
          <p14:tracePt t="137829" x="7213600" y="5575300"/>
          <p14:tracePt t="137863" x="7191375" y="5457825"/>
          <p14:tracePt t="137866" x="7118350" y="5424488"/>
          <p14:tracePt t="137895" x="7040563" y="5329238"/>
          <p14:tracePt t="137929" x="7029450" y="5318125"/>
          <p14:tracePt t="137963" x="6940550" y="5273675"/>
          <p14:tracePt t="137995" x="6884988" y="5256213"/>
          <p14:tracePt t="138029" x="6834188" y="5256213"/>
          <p14:tracePt t="138034" x="6823075" y="5256213"/>
          <p14:tracePt t="138062" x="6794500" y="5256213"/>
          <p14:tracePt t="138066" x="6767513" y="5267325"/>
          <p14:tracePt t="138096" x="6767513" y="5362575"/>
          <p14:tracePt t="138129" x="6767513" y="5513388"/>
          <p14:tracePt t="138138" x="6767513" y="5529263"/>
          <p14:tracePt t="138162" x="6845300" y="5586413"/>
          <p14:tracePt t="138195" x="6911975" y="5597525"/>
          <p14:tracePt t="138200" x="6940550" y="5597525"/>
          <p14:tracePt t="138229" x="7024688" y="5597525"/>
          <p14:tracePt t="138235" x="7051675" y="5568950"/>
          <p14:tracePt t="138262" x="7124700" y="5529263"/>
          <p14:tracePt t="138266" x="7135813" y="5529263"/>
          <p14:tracePt t="138296" x="7135813" y="5462588"/>
          <p14:tracePt t="138329" x="7085013" y="5356225"/>
          <p14:tracePt t="138362" x="7069138" y="5345113"/>
          <p14:tracePt t="138396" x="7046913" y="5345113"/>
          <p14:tracePt t="138429" x="7000875" y="5351463"/>
          <p14:tracePt t="138831" x="0" y="0"/>
        </p14:tracePtLst>
        <p14:tracePtLst>
          <p14:tracePt t="141541" x="5618163" y="5211763"/>
          <p14:tracePt t="141628" x="5622925" y="5211763"/>
          <p14:tracePt t="141636" x="5668963" y="5211763"/>
          <p14:tracePt t="141661" x="5735638" y="5211763"/>
          <p14:tracePt t="141694" x="5875338" y="5256213"/>
          <p14:tracePt t="141727" x="5886450" y="5256213"/>
          <p14:tracePt t="141789" x="5930900" y="5256213"/>
          <p14:tracePt t="141796" x="5942013" y="5256213"/>
          <p14:tracePt t="141829" x="5997575" y="5256213"/>
          <p14:tracePt t="141862" x="6092825" y="5284788"/>
          <p14:tracePt t="141895" x="6170613" y="5295900"/>
          <p14:tracePt t="141901" x="6197600" y="5295900"/>
          <p14:tracePt t="141929" x="6254750" y="5322888"/>
          <p14:tracePt t="141962" x="6265863" y="5322888"/>
          <p14:tracePt t="142013" x="6281738" y="5322888"/>
          <p14:tracePt t="142175" x="6259513" y="5322888"/>
          <p14:tracePt t="142182" x="6243638" y="5322888"/>
          <p14:tracePt t="142197" x="6159500" y="5311775"/>
          <p14:tracePt t="142229" x="5986463" y="5311775"/>
          <p14:tracePt t="142262" x="5886450" y="5295900"/>
          <p14:tracePt t="142301" x="5875338" y="5284788"/>
          <p14:tracePt t="142329" x="5864225" y="5284788"/>
          <p14:tracePt t="142449" x="5868988" y="5289550"/>
          <p14:tracePt t="142465" x="5913438" y="5307013"/>
          <p14:tracePt t="142473" x="5924550" y="5307013"/>
          <p14:tracePt t="142493" x="5964238" y="5318125"/>
          <p14:tracePt t="142496" x="5997575" y="5334000"/>
          <p14:tracePt t="142527" x="6130925" y="5367338"/>
          <p14:tracePt t="142560" x="6254750" y="5384800"/>
          <p14:tracePt t="142594" x="6281738" y="5384800"/>
          <p14:tracePt t="142627" x="6321425" y="5395913"/>
          <p14:tracePt t="142660" x="6359525" y="5395913"/>
          <p14:tracePt t="142801" x="6337300" y="5395913"/>
          <p14:tracePt t="142809" x="6326188" y="5395913"/>
          <p14:tracePt t="142829" x="6270625" y="5395913"/>
          <p14:tracePt t="142833" x="6226175" y="5395913"/>
          <p14:tracePt t="142862" x="6153150" y="5356225"/>
          <p14:tracePt t="143057" x="6164263" y="5356225"/>
          <p14:tracePt t="143066" x="6208713" y="5384800"/>
          <p14:tracePt t="143096" x="6348413" y="5502275"/>
          <p14:tracePt t="143129" x="6488113" y="5529263"/>
          <p14:tracePt t="143163" x="6499225" y="5529263"/>
          <p14:tracePt t="143265" x="6543675" y="5529263"/>
          <p14:tracePt t="143273" x="6554788" y="5529263"/>
          <p14:tracePt t="143296" x="6554788" y="5524500"/>
          <p14:tracePt t="143329" x="6427788" y="5480050"/>
          <p14:tracePt t="143363" x="6359525" y="5462588"/>
          <p14:tracePt t="143396" x="6315075" y="5462588"/>
          <p14:tracePt t="143429" x="6292850" y="5462588"/>
          <p14:tracePt t="143859" x="6276975" y="5451475"/>
          <p14:tracePt t="144191" x="0" y="0"/>
        </p14:tracePtLst>
        <p14:tracePtLst>
          <p14:tracePt t="144553" x="6170613" y="5356225"/>
          <p14:tracePt t="144562" x="6181725" y="5356225"/>
          <p14:tracePt t="144594" x="6248400" y="5380038"/>
          <p14:tracePt t="144628" x="6488113" y="5429250"/>
          <p14:tracePt t="144660" x="6583363" y="5557838"/>
          <p14:tracePt t="144663" x="6594475" y="5568950"/>
          <p14:tracePt t="144694" x="6650038" y="5597525"/>
          <p14:tracePt t="144697" x="6661150" y="5608638"/>
          <p14:tracePt t="144727" x="6727825" y="5635625"/>
          <p14:tracePt t="144769" x="6772275" y="5646738"/>
          <p14:tracePt t="144795" x="6811963" y="5664200"/>
          <p14:tracePt t="144829" x="6834188" y="5675313"/>
          <p14:tracePt t="144833" x="6845300" y="5675313"/>
          <p14:tracePt t="144993" x="6811963" y="5675313"/>
          <p14:tracePt t="145001" x="6794500" y="5675313"/>
          <p14:tracePt t="145028" x="6594475" y="5646738"/>
          <p14:tracePt t="145033" x="6527800" y="5630863"/>
          <p14:tracePt t="145062" x="6410325" y="5551488"/>
          <p14:tracePt t="145066" x="6399213" y="5507038"/>
          <p14:tracePt t="145095" x="6370638" y="5480050"/>
          <p14:tracePt t="145129" x="6370638" y="5468938"/>
          <p14:tracePt t="145201" x="6370638" y="5457825"/>
          <p14:tracePt t="145233" x="6392863" y="5457825"/>
          <p14:tracePt t="145241" x="6403975" y="5462588"/>
          <p14:tracePt t="145262" x="6516688" y="5513388"/>
          <p14:tracePt t="145265" x="6588125" y="5546725"/>
          <p14:tracePt t="145295" x="6694488" y="5580063"/>
          <p14:tracePt t="145299" x="6723063" y="5580063"/>
          <p14:tracePt t="145329" x="6794500" y="5591175"/>
          <p14:tracePt t="145605" x="6783388" y="5591175"/>
          <p14:tracePt t="145621" x="6727825" y="5591175"/>
          <p14:tracePt t="145628" x="6700838" y="5591175"/>
          <p14:tracePt t="145660" x="6443663" y="5564188"/>
          <p14:tracePt t="145694" x="6303963" y="5518150"/>
          <p14:tracePt t="145781" x="6326188" y="5518150"/>
          <p14:tracePt t="145790" x="6337300" y="5518150"/>
          <p14:tracePt t="145797" x="6415088" y="5518150"/>
          <p14:tracePt t="145829" x="6716713" y="5602288"/>
          <p14:tracePt t="145863" x="7091363" y="5591175"/>
          <p14:tracePt t="145895" x="7162800" y="5591175"/>
          <p14:tracePt t="146707" x="0" y="0"/>
        </p14:tracePtLst>
        <p14:tracePtLst>
          <p14:tracePt t="148834" x="7102475" y="5664200"/>
          <p14:tracePt t="148937" x="7129463" y="5641975"/>
          <p14:tracePt t="148945" x="7146925" y="5630863"/>
          <p14:tracePt t="148962" x="7158038" y="5586413"/>
          <p14:tracePt t="148996" x="7158038" y="5575300"/>
          <p14:tracePt t="149029" x="7196138" y="5524500"/>
          <p14:tracePt t="149035" x="7196138" y="5495925"/>
          <p14:tracePt t="149062" x="7235825" y="5440363"/>
          <p14:tracePt t="149066" x="7235825" y="5429250"/>
          <p14:tracePt t="149096" x="7280275" y="5311775"/>
          <p14:tracePt t="149129" x="7280275" y="5289550"/>
          <p14:tracePt t="149162" x="7280275" y="5262563"/>
          <p14:tracePt t="149195" x="7231063" y="5207000"/>
          <p14:tracePt t="149229" x="7113588" y="5160963"/>
          <p14:tracePt t="149234" x="7102475" y="5149850"/>
          <p14:tracePt t="149263" x="7091363" y="5149850"/>
          <p14:tracePt t="149296" x="7080250" y="5138738"/>
          <p14:tracePt t="149331" x="7040563" y="5138738"/>
          <p14:tracePt t="149362" x="6985000" y="5138738"/>
          <p14:tracePt t="149395" x="6918325" y="5138738"/>
          <p14:tracePt t="149429" x="6907213" y="5167313"/>
          <p14:tracePt t="149434" x="6889750" y="5195888"/>
          <p14:tracePt t="149462" x="6889750" y="5251450"/>
          <p14:tracePt t="149466" x="6889750" y="5262563"/>
          <p14:tracePt t="149497" x="6889750" y="5345113"/>
          <p14:tracePt t="149530" x="6889750" y="5384800"/>
          <p14:tracePt t="149563" x="6911975" y="5451475"/>
          <p14:tracePt t="149568" x="6929438" y="5451475"/>
          <p14:tracePt t="149595" x="6996113" y="5507038"/>
          <p14:tracePt t="149629" x="7007225" y="5507038"/>
          <p14:tracePt t="149662" x="7062788" y="5535613"/>
          <p14:tracePt t="149696" x="7085013" y="5546725"/>
          <p14:tracePt t="149729" x="7140575" y="5546725"/>
          <p14:tracePt t="149762" x="7162800" y="5546725"/>
          <p14:tracePt t="149795" x="7202488" y="5630863"/>
          <p14:tracePt t="149945" x="7231063" y="5630863"/>
          <p14:tracePt t="149953" x="7258050" y="5630863"/>
          <p14:tracePt t="149993" x="7275513" y="5619750"/>
          <p14:tracePt t="150025" x="7275513" y="5580063"/>
          <p14:tracePt t="150034" x="7275513" y="5546725"/>
          <p14:tracePt t="150063" x="7275513" y="5480050"/>
          <p14:tracePt t="150067" x="7275513" y="5451475"/>
          <p14:tracePt t="150098" x="7253288" y="5367338"/>
          <p14:tracePt t="150129" x="7242175" y="5356225"/>
          <p14:tracePt t="150162" x="7213600" y="5311775"/>
          <p14:tracePt t="150170" x="7202488" y="5300663"/>
          <p14:tracePt t="150197" x="7185025" y="5289550"/>
          <p14:tracePt t="150201" x="7173913" y="5289550"/>
          <p14:tracePt t="150229" x="7146925" y="5273675"/>
          <p14:tracePt t="150263" x="7135813" y="5273675"/>
          <p14:tracePt t="150267" x="7124700" y="5273675"/>
          <p14:tracePt t="150297" x="7107238" y="5262563"/>
          <p14:tracePt t="150505" x="7080250" y="5262563"/>
          <p14:tracePt t="150513" x="7069138" y="5262563"/>
          <p14:tracePt t="150529" x="7058025" y="5267325"/>
          <p14:tracePt t="150649" x="6989763" y="5318125"/>
          <p14:tracePt t="150656" x="6978650" y="5329238"/>
          <p14:tracePt t="150697" x="6967538" y="5345113"/>
          <p14:tracePt t="150777" x="6940550" y="5373688"/>
          <p14:tracePt t="150785" x="6923088" y="5384800"/>
          <p14:tracePt t="151079" x="0" y="0"/>
        </p14:tracePtLst>
        <p14:tracePtLst>
          <p14:tracePt t="151748" x="5495925" y="5211763"/>
          <p14:tracePt t="151758" x="5507038" y="5211763"/>
          <p14:tracePt t="151765" x="5518150" y="5211763"/>
          <p14:tracePt t="151795" x="5529263" y="5211763"/>
          <p14:tracePt t="151829" x="5611813" y="5211763"/>
          <p14:tracePt t="151861" x="5784850" y="5256213"/>
          <p14:tracePt t="151895" x="5986463" y="5334000"/>
          <p14:tracePt t="151928" x="6059488" y="5351463"/>
          <p14:tracePt t="151996" x="6070600" y="5351463"/>
          <p14:tracePt t="152013" x="6086475" y="5351463"/>
          <p14:tracePt t="152029" x="6142038" y="5362575"/>
          <p14:tracePt t="152061" x="6170613" y="5380038"/>
          <p14:tracePt t="152095" x="6192838" y="5402263"/>
          <p14:tracePt t="152189" x="6208713" y="5413375"/>
          <p14:tracePt t="153373" x="6208713" y="5429250"/>
          <p14:tracePt t="153389" x="6186488" y="5429250"/>
          <p14:tracePt t="153397" x="6175375" y="5429250"/>
          <p14:tracePt t="153426" x="0" y="0"/>
        </p14:tracePtLst>
        <p14:tracePtLst>
          <p14:tracePt t="153717" x="5835650" y="5311775"/>
          <p14:tracePt t="153773" x="5857875" y="5318125"/>
          <p14:tracePt t="153781" x="5908675" y="5334000"/>
          <p14:tracePt t="153796" x="6008688" y="5367338"/>
          <p14:tracePt t="153829" x="6265863" y="5418138"/>
          <p14:tracePt t="153863" x="6392863" y="5435600"/>
          <p14:tracePt t="153917" x="6403975" y="5446713"/>
          <p14:tracePt t="153929" x="6450013" y="5462588"/>
          <p14:tracePt t="153962" x="6572250" y="5507038"/>
          <p14:tracePt t="153966" x="6599238" y="5524500"/>
          <p14:tracePt t="153995" x="6610350" y="5524500"/>
          <p14:tracePt t="154555" x="0" y="0"/>
        </p14:tracePtLst>
        <p14:tracePtLst>
          <p14:tracePt t="155641" x="7013575" y="5568950"/>
          <p14:tracePt t="155747" x="7040563" y="5568950"/>
          <p14:tracePt t="155754" x="7051675" y="5568950"/>
          <p14:tracePt t="155762" x="7069138" y="5557838"/>
          <p14:tracePt t="155793" x="7151688" y="5473700"/>
          <p14:tracePt t="155827" x="7180263" y="5391150"/>
          <p14:tracePt t="155860" x="7180263" y="5362575"/>
          <p14:tracePt t="155863" x="7173913" y="5351463"/>
          <p14:tracePt t="155893" x="7146925" y="5295900"/>
          <p14:tracePt t="155927" x="7135813" y="5295900"/>
          <p14:tracePt t="155960" x="7024688" y="5307013"/>
          <p14:tracePt t="155994" x="6967538" y="5362575"/>
          <p14:tracePt t="156027" x="6945313" y="5402263"/>
          <p14:tracePt t="156060" x="6945313" y="5413375"/>
          <p14:tracePt t="156096" x="7007225" y="5518150"/>
          <p14:tracePt t="156129" x="7129463" y="5586413"/>
          <p14:tracePt t="156163" x="7196138" y="5597525"/>
          <p14:tracePt t="156171" x="7213600" y="5597525"/>
          <p14:tracePt t="156196" x="7253288" y="5597525"/>
          <p14:tracePt t="156200" x="7264400" y="5597525"/>
          <p14:tracePt t="156243" x="7275513" y="5597525"/>
          <p14:tracePt t="156262" x="7291388" y="5597525"/>
          <p14:tracePt t="156296" x="7335838" y="5468938"/>
          <p14:tracePt t="156329" x="7331075" y="5402263"/>
          <p14:tracePt t="156362" x="7297738" y="5356225"/>
          <p14:tracePt t="156395" x="7219950" y="5345113"/>
          <p14:tracePt t="156400" x="7202488" y="5345113"/>
          <p14:tracePt t="156429" x="7162800" y="5345113"/>
          <p14:tracePt t="156433" x="7124700" y="5345113"/>
          <p14:tracePt t="156464" x="7035800" y="5395913"/>
          <p14:tracePt t="156496" x="7024688" y="5473700"/>
          <p14:tracePt t="156529" x="7024688" y="5518150"/>
          <p14:tracePt t="156563" x="7062788" y="5613400"/>
          <p14:tracePt t="156596" x="7091363" y="5630863"/>
          <p14:tracePt t="156657" x="7102475" y="5630863"/>
          <p14:tracePt t="156673" x="7113588" y="5630863"/>
          <p14:tracePt t="156697" x="7140575" y="5619750"/>
          <p14:tracePt t="156729" x="7140575" y="5435600"/>
          <p14:tracePt t="156763" x="7096125" y="5311775"/>
          <p14:tracePt t="156795" x="6996113" y="5284788"/>
          <p14:tracePt t="156829" x="6967538" y="5284788"/>
          <p14:tracePt t="156835" x="6940550" y="5284788"/>
          <p14:tracePt t="156862" x="6873875" y="5318125"/>
          <p14:tracePt t="156866" x="6856413" y="5345113"/>
          <p14:tracePt t="156896" x="6856413" y="5446713"/>
          <p14:tracePt t="156929" x="6929438" y="5564188"/>
          <p14:tracePt t="156962" x="7040563" y="5597525"/>
          <p14:tracePt t="156996" x="7051675" y="5597525"/>
          <p14:tracePt t="157030" x="7091363" y="5546725"/>
          <p14:tracePt t="157035" x="7091363" y="5529263"/>
          <p14:tracePt t="157062" x="7107238" y="5462588"/>
          <p14:tracePt t="157066" x="7107238" y="5451475"/>
          <p14:tracePt t="157096" x="7107238" y="5395913"/>
          <p14:tracePt t="157129" x="7102475" y="5295900"/>
          <p14:tracePt t="157162" x="7046913" y="5295900"/>
          <p14:tracePt t="157196" x="7007225" y="5295900"/>
          <p14:tracePt t="157201" x="6996113" y="5295900"/>
          <p14:tracePt t="157230" x="6978650" y="5351463"/>
          <p14:tracePt t="157234" x="6978650" y="5380038"/>
          <p14:tracePt t="157262" x="6978650" y="5446713"/>
          <p14:tracePt t="157266" x="7024688" y="5480050"/>
          <p14:tracePt t="157296" x="7062788" y="5502275"/>
          <p14:tracePt t="157331" x="7080250" y="5502275"/>
          <p14:tracePt t="157364" x="7091363" y="5502275"/>
          <p14:tracePt t="157396" x="7085013" y="5473700"/>
          <p14:tracePt t="157427" x="7069138" y="5446713"/>
          <p14:tracePt t="157489" x="7058025" y="5446713"/>
          <p14:tracePt t="157521" x="7058025" y="5451475"/>
          <p14:tracePt t="157537" x="7058025" y="5468938"/>
          <p14:tracePt t="158213" x="7058025" y="5480050"/>
          <p14:tracePt t="158309" x="7029450" y="5491163"/>
          <p14:tracePt t="158317" x="7018338" y="5491163"/>
          <p14:tracePt t="158329" x="7000875" y="5491163"/>
          <p14:tracePt t="158359" x="0" y="0"/>
        </p14:tracePtLst>
        <p14:tracePtLst>
          <p14:tracePt t="158893" x="6829425" y="5507038"/>
          <p14:tracePt t="158903" x="6856413" y="5535613"/>
          <p14:tracePt t="158929" x="6923088" y="5551488"/>
          <p14:tracePt t="158933" x="6940550" y="5580063"/>
          <p14:tracePt t="158962" x="6940550" y="5597525"/>
          <p14:tracePt t="158996" x="6951663" y="5597525"/>
          <p14:tracePt t="158999" x="6967538" y="5608638"/>
          <p14:tracePt t="159029" x="7029450" y="5635625"/>
          <p14:tracePt t="159064" x="7046913" y="5635625"/>
          <p14:tracePt t="159125" x="7058025" y="5635625"/>
          <p14:tracePt t="159205" x="7085013" y="5624513"/>
          <p14:tracePt t="159213" x="7096125" y="5624513"/>
          <p14:tracePt t="159229" x="7113588" y="5568950"/>
          <p14:tracePt t="159262" x="7113588" y="5513388"/>
          <p14:tracePt t="159295" x="7080250" y="5446713"/>
          <p14:tracePt t="159301" x="7062788" y="5435600"/>
          <p14:tracePt t="159329" x="7051675" y="5435600"/>
          <p14:tracePt t="159365" x="7024688" y="5435600"/>
          <p14:tracePt t="159396" x="6940550" y="5457825"/>
          <p14:tracePt t="159429" x="6873875" y="5495925"/>
          <p14:tracePt t="159463" x="6873875" y="5551488"/>
          <p14:tracePt t="159496" x="6873875" y="5630863"/>
          <p14:tracePt t="159530" x="6923088" y="5668963"/>
          <p14:tracePt t="159534" x="6951663" y="5686425"/>
          <p14:tracePt t="159562" x="7007225" y="5686425"/>
          <p14:tracePt t="159566" x="7024688" y="5686425"/>
          <p14:tracePt t="159621" x="7046913" y="5686425"/>
          <p14:tracePt t="159629" x="7062788" y="5686425"/>
          <p14:tracePt t="159662" x="7113588" y="5641975"/>
          <p14:tracePt t="159695" x="7158038" y="5540375"/>
          <p14:tracePt t="159729" x="7158038" y="5473700"/>
          <p14:tracePt t="159734" x="7158038" y="5462588"/>
          <p14:tracePt t="159762" x="7151688" y="5424488"/>
          <p14:tracePt t="159767" x="7135813" y="5413375"/>
          <p14:tracePt t="159796" x="7096125" y="5413375"/>
          <p14:tracePt t="159829" x="7040563" y="5402263"/>
          <p14:tracePt t="159862" x="6989763" y="5402263"/>
          <p14:tracePt t="159895" x="6934200" y="5424488"/>
          <p14:tracePt t="159901" x="6900863" y="5457825"/>
          <p14:tracePt t="159931" x="6900863" y="5507038"/>
          <p14:tracePt t="159935" x="6900863" y="5535613"/>
          <p14:tracePt t="159962" x="6900863" y="5591175"/>
          <p14:tracePt t="159967" x="6911975" y="5619750"/>
          <p14:tracePt t="159996" x="7051675" y="5646738"/>
          <p14:tracePt t="160031" x="7091363" y="5646738"/>
          <p14:tracePt t="160085" x="7118350" y="5646738"/>
          <p14:tracePt t="160095" x="7129463" y="5646738"/>
          <p14:tracePt t="160129" x="7208838" y="5546725"/>
          <p14:tracePt t="160133" x="7208838" y="5529263"/>
          <p14:tracePt t="160162" x="7208838" y="5473700"/>
          <p14:tracePt t="160166" x="7169150" y="5462588"/>
          <p14:tracePt t="160197" x="6996113" y="5462588"/>
          <p14:tracePt t="160230" x="6761163" y="5395913"/>
          <p14:tracePt t="160262" x="6689725" y="5380038"/>
          <p14:tracePt t="160309" x="6661150" y="5380038"/>
          <p14:tracePt t="160329" x="6650038" y="5413375"/>
          <p14:tracePt t="160333" x="6650038" y="5440363"/>
          <p14:tracePt t="160362" x="6650038" y="5529263"/>
          <p14:tracePt t="160366" x="6650038" y="5557838"/>
          <p14:tracePt t="160396" x="6789738" y="5630863"/>
          <p14:tracePt t="160429" x="6867525" y="5664200"/>
          <p14:tracePt t="160485" x="6896100" y="5664200"/>
          <p14:tracePt t="160496" x="6907213" y="5664200"/>
          <p14:tracePt t="160529" x="7007225" y="5568950"/>
          <p14:tracePt t="160562" x="7007225" y="5513388"/>
          <p14:tracePt t="160567" x="7007225" y="5502275"/>
          <p14:tracePt t="160597" x="7018338" y="5407025"/>
          <p14:tracePt t="160629" x="7018338" y="5380038"/>
          <p14:tracePt t="160662" x="7013575" y="5351463"/>
          <p14:tracePt t="160667" x="6985000" y="5351463"/>
          <p14:tracePt t="160696" x="6973888" y="5351463"/>
          <p14:tracePt t="160729" x="6951663" y="5351463"/>
          <p14:tracePt t="160762" x="6907213" y="5429250"/>
          <p14:tracePt t="160795" x="6945313" y="5568950"/>
          <p14:tracePt t="160800" x="6962775" y="5580063"/>
          <p14:tracePt t="160829" x="7013575" y="5608638"/>
          <p14:tracePt t="160833" x="7024688" y="5608638"/>
          <p14:tracePt t="160889" x="7051675" y="5608638"/>
          <p14:tracePt t="160897" x="7062788" y="5608638"/>
          <p14:tracePt t="160929" x="7135813" y="5608638"/>
          <p14:tracePt t="160962" x="7202488" y="5557838"/>
          <p14:tracePt t="160996" x="7258050" y="5491163"/>
          <p14:tracePt t="161001" x="7258050" y="5446713"/>
          <p14:tracePt t="161029" x="7258050" y="5380038"/>
          <p14:tracePt t="161033" x="7258050" y="5362575"/>
          <p14:tracePt t="161062" x="7219950" y="5289550"/>
          <p14:tracePt t="161066" x="7173913" y="5273675"/>
          <p14:tracePt t="161095" x="7113588" y="5256213"/>
          <p14:tracePt t="161130" x="7102475" y="5256213"/>
          <p14:tracePt t="161162" x="7029450" y="5322888"/>
          <p14:tracePt t="161171" x="7018338" y="5351463"/>
          <p14:tracePt t="161195" x="7018338" y="5418138"/>
          <p14:tracePt t="161229" x="7080250" y="5580063"/>
          <p14:tracePt t="161234" x="7113588" y="5613400"/>
          <p14:tracePt t="161262" x="7196138" y="5641975"/>
          <p14:tracePt t="161266" x="7213600" y="5641975"/>
          <p14:tracePt t="161295" x="7224713" y="5653088"/>
          <p14:tracePt t="161337" x="7235825" y="5653088"/>
          <p14:tracePt t="161363" x="7275513" y="5646738"/>
          <p14:tracePt t="161397" x="7386638" y="5518150"/>
          <p14:tracePt t="161429" x="7431088" y="5462588"/>
          <p14:tracePt t="161433" x="7431088" y="5446713"/>
          <p14:tracePt t="161462" x="7431088" y="5395913"/>
          <p14:tracePt t="161467" x="7431088" y="5367338"/>
          <p14:tracePt t="161495" x="7313613" y="5340350"/>
          <p14:tracePt t="161499" x="7242175" y="5318125"/>
          <p14:tracePt t="161529" x="7062788" y="5284788"/>
          <p14:tracePt t="161562" x="7040563" y="5273675"/>
          <p14:tracePt t="161595" x="6967538" y="5273675"/>
          <p14:tracePt t="161601" x="6956425" y="5273675"/>
          <p14:tracePt t="161629" x="6945313" y="5278438"/>
          <p14:tracePt t="161665" x="6907213" y="5345113"/>
          <p14:tracePt t="161697" x="6907213" y="5429250"/>
          <p14:tracePt t="161729" x="6945313" y="5564188"/>
          <p14:tracePt t="161763" x="7118350" y="5680075"/>
          <p14:tracePt t="161795" x="7173913" y="5691188"/>
          <p14:tracePt t="161833" x="7185025" y="5691188"/>
          <p14:tracePt t="161864" x="7196138" y="5691188"/>
          <p14:tracePt t="161896" x="7253288" y="5641975"/>
          <p14:tracePt t="161929" x="7264400" y="5575300"/>
          <p14:tracePt t="161963" x="7264400" y="5495925"/>
          <p14:tracePt t="161995" x="7124700" y="5384800"/>
          <p14:tracePt t="162001" x="7073900" y="5367338"/>
          <p14:tracePt t="162029" x="6973888" y="5311775"/>
          <p14:tracePt t="162033" x="6962775" y="5311775"/>
          <p14:tracePt t="162062" x="6951663" y="5311775"/>
          <p14:tracePt t="162096" x="6867525" y="5362575"/>
          <p14:tracePt t="162129" x="6823075" y="5435600"/>
          <p14:tracePt t="162162" x="6823075" y="5586413"/>
          <p14:tracePt t="162169" x="6823075" y="5597525"/>
          <p14:tracePt t="162196" x="6823075" y="5635625"/>
          <p14:tracePt t="162229" x="6856413" y="5680075"/>
          <p14:tracePt t="162235" x="6900863" y="5708650"/>
          <p14:tracePt t="162262" x="6929438" y="5730875"/>
          <p14:tracePt t="162266" x="6940550" y="5730875"/>
          <p14:tracePt t="162296" x="7007225" y="5748338"/>
          <p14:tracePt t="162329" x="7091363" y="5735638"/>
          <p14:tracePt t="162362" x="7129463" y="5713413"/>
          <p14:tracePt t="162395" x="7146925" y="5675313"/>
          <p14:tracePt t="162401" x="7146925" y="5657850"/>
          <p14:tracePt t="162429" x="7118350" y="5568950"/>
          <p14:tracePt t="162434" x="7085013" y="5540375"/>
          <p14:tracePt t="162462" x="6996113" y="5480050"/>
          <p14:tracePt t="162496" x="6967538" y="5462588"/>
          <p14:tracePt t="162529" x="6900863" y="5451475"/>
          <p14:tracePt t="162562" x="6823075" y="5451475"/>
          <p14:tracePt t="162595" x="6738938" y="5451475"/>
          <p14:tracePt t="162601" x="6727825" y="5451475"/>
          <p14:tracePt t="162630" x="6716713" y="5451475"/>
          <p14:tracePt t="162634" x="6700838" y="5451475"/>
          <p14:tracePt t="162660" x="6661150" y="5502275"/>
          <p14:tracePt t="162664" x="6650038" y="5513388"/>
          <p14:tracePt t="162694" x="6650038" y="5580063"/>
          <p14:tracePt t="162697" x="6650038" y="5597525"/>
          <p14:tracePt t="162729" x="6734175" y="5697538"/>
          <p14:tracePt t="162760" x="6889750" y="5775325"/>
          <p14:tracePt t="162794" x="6985000" y="5837238"/>
          <p14:tracePt t="162829" x="7013575" y="5837238"/>
          <p14:tracePt t="162861" x="7080250" y="5786438"/>
          <p14:tracePt t="162864" x="7080250" y="5741988"/>
          <p14:tracePt t="162894" x="7118350" y="5668963"/>
          <p14:tracePt t="162896" x="7151688" y="5635625"/>
          <p14:tracePt t="162928" x="7224713" y="5564188"/>
          <p14:tracePt t="162961" x="7253288" y="5418138"/>
          <p14:tracePt t="162994" x="7253288" y="5362575"/>
          <p14:tracePt t="163027" x="7151688" y="5273675"/>
          <p14:tracePt t="163061" x="7096125" y="5245100"/>
          <p14:tracePt t="163064" x="7085013" y="5245100"/>
          <p14:tracePt t="163094" x="7058025" y="5233988"/>
          <p14:tracePt t="163097" x="7035800" y="5233988"/>
          <p14:tracePt t="163129" x="6951663" y="5233988"/>
          <p14:tracePt t="163161" x="6884988" y="5256213"/>
          <p14:tracePt t="163195" x="6873875" y="5295900"/>
          <p14:tracePt t="163227" x="6829425" y="5418138"/>
          <p14:tracePt t="163260" x="6829425" y="5518150"/>
          <p14:tracePt t="163264" x="6829425" y="5529263"/>
          <p14:tracePt t="163294" x="6862763" y="5613400"/>
          <p14:tracePt t="163298" x="6873875" y="5630863"/>
          <p14:tracePt t="163328" x="6945313" y="5668963"/>
          <p14:tracePt t="163360" x="6996113" y="5668963"/>
          <p14:tracePt t="163394" x="7062788" y="5686425"/>
          <p14:tracePt t="163427" x="7073900" y="5686425"/>
          <p14:tracePt t="163461" x="7173913" y="5657850"/>
          <p14:tracePt t="163464" x="7185025" y="5646738"/>
          <p14:tracePt t="163512" x="7180263" y="5646738"/>
          <p14:tracePt t="163528" x="7162800" y="5653088"/>
          <p14:tracePt t="163561" x="7162800" y="5646738"/>
          <p14:tracePt t="163596" x="7091363" y="5557838"/>
          <p14:tracePt t="163627" x="7040563" y="5502275"/>
          <p14:tracePt t="163631" x="7013575" y="5491163"/>
          <p14:tracePt t="163660" x="6973888" y="5462588"/>
          <p14:tracePt t="163663" x="6962775" y="5462588"/>
          <p14:tracePt t="163724" x="6945313" y="5462588"/>
          <p14:tracePt t="163732" x="6918325" y="5462588"/>
          <p14:tracePt t="163761" x="6829425" y="5502275"/>
          <p14:tracePt t="163764" x="6829425" y="5535613"/>
          <p14:tracePt t="163794" x="6800850" y="5635625"/>
          <p14:tracePt t="163797" x="6800850" y="5664200"/>
          <p14:tracePt t="163828" x="6800850" y="5797550"/>
          <p14:tracePt t="163860" x="6811963" y="5881688"/>
          <p14:tracePt t="163894" x="6907213" y="5926138"/>
          <p14:tracePt t="163927" x="7007225" y="5926138"/>
          <p14:tracePt t="163960" x="7029450" y="5926138"/>
          <p14:tracePt t="163963" x="7058025" y="5926138"/>
          <p14:tracePt t="163994" x="7085013" y="5926138"/>
          <p14:tracePt t="163996" x="7124700" y="5926138"/>
          <p14:tracePt t="164028" x="7191375" y="5803900"/>
          <p14:tracePt t="164062" x="7269163" y="5613400"/>
          <p14:tracePt t="164070" x="7269163" y="5602288"/>
          <p14:tracePt t="164095" x="7269163" y="5551488"/>
          <p14:tracePt t="164100" x="7246938" y="5524500"/>
          <p14:tracePt t="164129" x="7185025" y="5418138"/>
          <p14:tracePt t="164133" x="7173913" y="5407025"/>
          <p14:tracePt t="164162" x="7135813" y="5362575"/>
          <p14:tracePt t="164167" x="7102475" y="5334000"/>
          <p14:tracePt t="164173" x="7073900" y="5334000"/>
          <p14:tracePt t="164196" x="7024688" y="5334000"/>
          <p14:tracePt t="164229" x="6967538" y="5334000"/>
          <p14:tracePt t="164262" x="6889750" y="5334000"/>
          <p14:tracePt t="164295" x="6878638" y="5334000"/>
          <p14:tracePt t="164301" x="6862763" y="5367338"/>
          <p14:tracePt t="164329" x="6862763" y="5424488"/>
          <p14:tracePt t="164333" x="6862763" y="5451475"/>
          <p14:tracePt t="164364" x="6884988" y="5535613"/>
          <p14:tracePt t="164395" x="6967538" y="5580063"/>
          <p14:tracePt t="164399" x="7018338" y="5597525"/>
          <p14:tracePt t="164429" x="7080250" y="5597525"/>
          <p14:tracePt t="164464" x="7146925" y="5597525"/>
          <p14:tracePt t="164495" x="7253288" y="5518150"/>
          <p14:tracePt t="164529" x="7253288" y="5424488"/>
          <p14:tracePt t="164533" x="7253288" y="5395913"/>
          <p14:tracePt t="164562" x="7196138" y="5340350"/>
          <p14:tracePt t="164567" x="7173913" y="5340350"/>
          <p14:tracePt t="164596" x="7124700" y="5322888"/>
          <p14:tracePt t="164629" x="7013575" y="5322888"/>
          <p14:tracePt t="164663" x="6907213" y="5424488"/>
          <p14:tracePt t="164695" x="6896100" y="5473700"/>
          <p14:tracePt t="165291" x="0" y="0"/>
        </p14:tracePtLst>
        <p14:tracePtLst>
          <p14:tracePt t="166358" x="5684838" y="5211763"/>
          <p14:tracePt t="166397" x="5707063" y="5211763"/>
          <p14:tracePt t="166405" x="5718175" y="5211763"/>
          <p14:tracePt t="166429" x="5757863" y="5211763"/>
          <p14:tracePt t="166462" x="5842000" y="5211763"/>
          <p14:tracePt t="166496" x="5919788" y="5211763"/>
          <p14:tracePt t="166529" x="5969000" y="5211763"/>
          <p14:tracePt t="166534" x="5986463" y="5211763"/>
          <p14:tracePt t="166562" x="6053138" y="5211763"/>
          <p14:tracePt t="166566" x="6064250" y="5211763"/>
          <p14:tracePt t="166595" x="6153150" y="5233988"/>
          <p14:tracePt t="166599" x="6164263" y="5233988"/>
          <p14:tracePt t="166629" x="6281738" y="5251450"/>
          <p14:tracePt t="166662" x="6348413" y="5251450"/>
          <p14:tracePt t="166697" x="6443663" y="5262563"/>
          <p14:tracePt t="166702" x="6454775" y="5262563"/>
          <p14:tracePt t="166729" x="6465888" y="5273675"/>
          <p14:tracePt t="166733" x="6483350" y="5289550"/>
          <p14:tracePt t="166763" x="6494463" y="5289550"/>
          <p14:tracePt t="166795" x="6561138" y="5300663"/>
          <p14:tracePt t="166829" x="6623050" y="5329238"/>
          <p14:tracePt t="166834" x="6650038" y="5340350"/>
          <p14:tracePt t="166862" x="6705600" y="5356225"/>
          <p14:tracePt t="166867" x="6723063" y="5384800"/>
          <p14:tracePt t="166895" x="6734175" y="5402263"/>
          <p14:tracePt t="166899" x="6745288" y="5413375"/>
          <p14:tracePt t="166961" x="6761163" y="5424488"/>
          <p14:tracePt t="166993" x="6772275" y="5435600"/>
          <p14:tracePt t="167073" x="6783388" y="5451475"/>
          <p14:tracePt t="167632" x="0" y="0"/>
        </p14:tracePtLst>
        <p14:tracePtLst>
          <p14:tracePt t="168969" x="5980113" y="5318125"/>
          <p14:tracePt t="168978" x="5986463" y="5318125"/>
          <p14:tracePt t="168996" x="6030913" y="5318125"/>
          <p14:tracePt t="169000" x="6059488" y="5318125"/>
          <p14:tracePt t="169029" x="6108700" y="5322888"/>
          <p14:tracePt t="169033" x="6153150" y="5322888"/>
          <p14:tracePt t="169062" x="6203950" y="5351463"/>
          <p14:tracePt t="169066" x="6232525" y="5351463"/>
          <p14:tracePt t="169097" x="6348413" y="5380038"/>
          <p14:tracePt t="169129" x="6450013" y="5413375"/>
          <p14:tracePt t="169162" x="6477000" y="5424488"/>
          <p14:tracePt t="169196" x="6543675" y="5424488"/>
          <p14:tracePt t="169229" x="6594475" y="5446713"/>
          <p14:tracePt t="169233" x="6610350" y="5446713"/>
          <p14:tracePt t="169262" x="6638925" y="5462588"/>
          <p14:tracePt t="169265" x="6667500" y="5480050"/>
          <p14:tracePt t="169295" x="6678613" y="5480050"/>
          <p14:tracePt t="169330" x="6694488" y="5480050"/>
          <p14:tracePt t="169362" x="6716713" y="5502275"/>
          <p14:tracePt t="169859" x="0" y="0"/>
        </p14:tracePtLst>
        <p14:tracePtLst>
          <p14:tracePt t="170702" x="6967538" y="5619750"/>
          <p14:tracePt t="170740" x="6978650" y="5619750"/>
          <p14:tracePt t="170755" x="6996113" y="5619750"/>
          <p14:tracePt t="170772" x="7007225" y="5635625"/>
          <p14:tracePt t="170793" x="7029450" y="5635625"/>
          <p14:tracePt t="170796" x="7046913" y="5635625"/>
          <p14:tracePt t="170828" x="7124700" y="5646738"/>
          <p14:tracePt t="170861" x="7162800" y="5646738"/>
          <p14:tracePt t="170932" x="7191375" y="5646738"/>
          <p14:tracePt t="170940" x="7208838" y="5646738"/>
          <p14:tracePt t="170963" x="7235825" y="5608638"/>
          <p14:tracePt t="170993" x="7235825" y="5597525"/>
          <p14:tracePt t="171044" x="7235825" y="5568950"/>
          <p14:tracePt t="171060" x="7235825" y="5513388"/>
          <p14:tracePt t="171093" x="7235825" y="5446713"/>
          <p14:tracePt t="171127" x="7235825" y="5424488"/>
          <p14:tracePt t="171162" x="7224713" y="5395913"/>
          <p14:tracePt t="171165" x="7213600" y="5384800"/>
          <p14:tracePt t="171195" x="7091363" y="5334000"/>
          <p14:tracePt t="171200" x="7073900" y="5284788"/>
          <p14:tracePt t="171229" x="7051675" y="5273675"/>
          <p14:tracePt t="171262" x="7024688" y="5273675"/>
          <p14:tracePt t="171295" x="6923088" y="5295900"/>
          <p14:tracePt t="171329" x="6845300" y="5340350"/>
          <p14:tracePt t="171363" x="6823075" y="5384800"/>
          <p14:tracePt t="171366" x="6823075" y="5413375"/>
          <p14:tracePt t="171395" x="6823075" y="5462588"/>
          <p14:tracePt t="171399" x="6823075" y="5491163"/>
          <p14:tracePt t="171429" x="6918325" y="5597525"/>
          <p14:tracePt t="171462" x="7007225" y="5675313"/>
          <p14:tracePt t="171495" x="7035800" y="5686425"/>
          <p14:tracePt t="171529" x="7091363" y="5686425"/>
          <p14:tracePt t="171534" x="7102475" y="5686425"/>
          <p14:tracePt t="171562" x="7185025" y="5686425"/>
          <p14:tracePt t="171566" x="7196138" y="5686425"/>
          <p14:tracePt t="171623" x="7208838" y="5686425"/>
          <p14:tracePt t="171637" x="7235825" y="5680075"/>
          <p14:tracePt t="171662" x="7313613" y="5591175"/>
          <p14:tracePt t="171696" x="7313613" y="5580063"/>
          <p14:tracePt t="171700" x="7313613" y="5551488"/>
          <p14:tracePt t="171729" x="7235825" y="5457825"/>
          <p14:tracePt t="171733" x="7202488" y="5413375"/>
          <p14:tracePt t="171762" x="7151688" y="5356225"/>
          <p14:tracePt t="171766" x="7102475" y="5340350"/>
          <p14:tracePt t="171797" x="7062788" y="5329238"/>
          <p14:tracePt t="171829" x="7035800" y="5318125"/>
          <p14:tracePt t="171863" x="6996113" y="5318125"/>
          <p14:tracePt t="171896" x="6967538" y="5362575"/>
          <p14:tracePt t="171928" x="6956425" y="5418138"/>
          <p14:tracePt t="172259" x="0" y="0"/>
        </p14:tracePtLst>
        <p14:tracePtLst>
          <p14:tracePt t="173441" x="7058025" y="5591175"/>
          <p14:tracePt t="173513" x="7073900" y="5546725"/>
          <p14:tracePt t="173520" x="7073900" y="5535613"/>
          <p14:tracePt t="173529" x="7073900" y="5524500"/>
          <p14:tracePt t="173562" x="7073900" y="5495925"/>
          <p14:tracePt t="173595" x="7069138" y="5468938"/>
          <p14:tracePt t="173630" x="7040563" y="5468938"/>
          <p14:tracePt t="173633" x="6985000" y="5468938"/>
          <p14:tracePt t="173662" x="6956425" y="5468938"/>
          <p14:tracePt t="173697" x="6945313" y="5468938"/>
          <p14:tracePt t="173729" x="6929438" y="5480050"/>
          <p14:tracePt t="173762" x="6929438" y="5613400"/>
          <p14:tracePt t="173768" x="6940550" y="5657850"/>
          <p14:tracePt t="173796" x="7046913" y="5702300"/>
          <p14:tracePt t="173830" x="7096125" y="5702300"/>
          <p14:tracePt t="173834" x="7124700" y="5702300"/>
          <p14:tracePt t="173862" x="7135813" y="5702300"/>
          <p14:tracePt t="173866" x="7151688" y="5702300"/>
          <p14:tracePt t="173897" x="7180263" y="5653088"/>
          <p14:tracePt t="173929" x="7180263" y="5551488"/>
          <p14:tracePt t="173977" x="7180263" y="5535613"/>
          <p14:tracePt t="173996" x="7180263" y="5524500"/>
          <p14:tracePt t="174030" x="7169150" y="5513388"/>
          <p14:tracePt t="174062" x="7169150" y="5518150"/>
          <p14:tracePt t="174098" x="7169150" y="5529263"/>
          <p14:tracePt t="174185" x="7191375" y="5524500"/>
          <p14:tracePt t="174193" x="7208838" y="5524500"/>
          <p14:tracePt t="174203" x="7208838" y="5495925"/>
          <p14:tracePt t="174229" x="7208838" y="5484813"/>
          <p14:tracePt t="174281" x="7196138" y="5491163"/>
          <p14:tracePt t="174297" x="7151688" y="5535613"/>
          <p14:tracePt t="174329" x="7140575" y="5580063"/>
          <p14:tracePt t="174362" x="7140575" y="5591175"/>
          <p14:tracePt t="174553" x="7129463" y="5602288"/>
          <p14:tracePt t="175241" x="7113588" y="5597525"/>
          <p14:tracePt t="175386" x="7102475" y="5568950"/>
          <p14:tracePt t="175394" x="7102475" y="5557838"/>
          <p14:tracePt t="175429" x="7091363" y="5502275"/>
          <p14:tracePt t="175433" x="7073900" y="5491163"/>
          <p14:tracePt t="175462" x="7062788" y="5480050"/>
          <p14:tracePt t="175496" x="7051675" y="5462588"/>
          <p14:tracePt t="175499" x="7024688" y="5435600"/>
          <p14:tracePt t="175529" x="6978650" y="5318125"/>
          <p14:tracePt t="175562" x="6962775" y="5295900"/>
          <p14:tracePt t="175611" x="6962775" y="5278438"/>
          <p14:tracePt t="175629" x="6951663" y="5251450"/>
          <p14:tracePt t="175662" x="6951663" y="5240338"/>
          <p14:tracePt t="175705" x="6940550" y="5240338"/>
          <p14:tracePt t="175729" x="6896100" y="5262563"/>
          <p14:tracePt t="175762" x="6829425" y="5402263"/>
          <p14:tracePt t="175795" x="6829425" y="5507038"/>
          <p14:tracePt t="175829" x="6829425" y="5540375"/>
          <p14:tracePt t="175834" x="6829425" y="5568950"/>
          <p14:tracePt t="175862" x="6878638" y="5597525"/>
          <p14:tracePt t="175895" x="6918325" y="5597525"/>
          <p14:tracePt t="175949" x="6945313" y="5597525"/>
          <p14:tracePt t="175961" x="6956425" y="5597525"/>
          <p14:tracePt t="175996" x="6985000" y="5597525"/>
          <p14:tracePt t="176029" x="7024688" y="5597525"/>
          <p14:tracePt t="176060" x="7091363" y="5564188"/>
          <p14:tracePt t="176094" x="7180263" y="5484813"/>
          <p14:tracePt t="176129" x="7180263" y="5462588"/>
          <p14:tracePt t="176161" x="7191375" y="5407025"/>
          <p14:tracePt t="176163" x="7191375" y="5380038"/>
          <p14:tracePt t="176194" x="7162800" y="5307013"/>
          <p14:tracePt t="176197" x="7151688" y="5289550"/>
          <p14:tracePt t="176229" x="7113588" y="5229225"/>
          <p14:tracePt t="176317" x="7085013" y="5229225"/>
          <p14:tracePt t="176325" x="7073900" y="5229225"/>
          <p14:tracePt t="176349" x="7046913" y="5229225"/>
          <p14:tracePt t="176362" x="7035800" y="5229225"/>
          <p14:tracePt t="176365" x="7007225" y="5229225"/>
          <p14:tracePt t="176396" x="6923088" y="5289550"/>
          <p14:tracePt t="176427" x="6900863" y="5318125"/>
          <p14:tracePt t="176460" x="6884988" y="5356225"/>
          <p14:tracePt t="176494" x="6884988" y="5407025"/>
          <p14:tracePt t="176528" x="7013575" y="5568950"/>
          <p14:tracePt t="176560" x="7169150" y="5613400"/>
          <p14:tracePt t="176563" x="7196138" y="5613400"/>
          <p14:tracePt t="176594" x="7286625" y="5630863"/>
          <p14:tracePt t="176596" x="7297738" y="5630863"/>
          <p14:tracePt t="176627" x="7364413" y="5630863"/>
          <p14:tracePt t="176660" x="7431088" y="5630863"/>
          <p14:tracePt t="176694" x="7470775" y="5630863"/>
          <p14:tracePt t="176727" x="7519988" y="5580063"/>
          <p14:tracePt t="176760" x="7519988" y="5429250"/>
          <p14:tracePt t="176764" x="7519988" y="5402263"/>
          <p14:tracePt t="176794" x="7519988" y="5329238"/>
          <p14:tracePt t="176797" x="7519988" y="5318125"/>
          <p14:tracePt t="176827" x="7519988" y="5267325"/>
          <p14:tracePt t="176860" x="7504113" y="5251450"/>
          <p14:tracePt t="176894" x="7404100" y="5240338"/>
          <p14:tracePt t="176927" x="7324725" y="5240338"/>
          <p14:tracePt t="176988" x="7308850" y="5240338"/>
          <p14:tracePt t="176996" x="7286625" y="5240338"/>
          <p14:tracePt t="177027" x="7242175" y="5245100"/>
          <p14:tracePt t="177060" x="7185025" y="5311775"/>
          <p14:tracePt t="177093" x="7173913" y="5362575"/>
          <p14:tracePt t="177127" x="7173913" y="5495925"/>
          <p14:tracePt t="177160" x="7180263" y="5653088"/>
          <p14:tracePt t="177164" x="7213600" y="5680075"/>
          <p14:tracePt t="177194" x="7286625" y="5759450"/>
          <p14:tracePt t="177197" x="7302500" y="5786438"/>
          <p14:tracePt t="177228" x="7369175" y="5815013"/>
          <p14:tracePt t="177261" x="7448550" y="5815013"/>
          <p14:tracePt t="177294" x="7504113" y="5815013"/>
          <p14:tracePt t="177328" x="7515225" y="5815013"/>
          <p14:tracePt t="177360" x="7586663" y="5735638"/>
          <p14:tracePt t="177363" x="7599363" y="5708650"/>
          <p14:tracePt t="177394" x="7599363" y="5602288"/>
          <p14:tracePt t="177396" x="7599363" y="5591175"/>
          <p14:tracePt t="177427" x="7548563" y="5513388"/>
          <p14:tracePt t="177460" x="7481888" y="5457825"/>
          <p14:tracePt t="177494" x="7358063" y="5345113"/>
          <p14:tracePt t="177527" x="7302500" y="5289550"/>
          <p14:tracePt t="177564" x="7258050" y="5289550"/>
          <p14:tracePt t="177593" x="7208838" y="5278438"/>
          <p14:tracePt t="177596" x="7158038" y="5262563"/>
          <p14:tracePt t="177627" x="7058025" y="5262563"/>
          <p14:tracePt t="177660" x="7046913" y="5262563"/>
          <p14:tracePt t="177694" x="6989763" y="5262563"/>
          <p14:tracePt t="177727" x="6934200" y="5295900"/>
          <p14:tracePt t="177761" x="6896100" y="5322888"/>
          <p14:tracePt t="177765" x="6896100" y="5334000"/>
          <p14:tracePt t="177796" x="6896100" y="5446713"/>
          <p14:tracePt t="177829" x="6956425" y="5646738"/>
          <p14:tracePt t="177863" x="7096125" y="5708650"/>
          <p14:tracePt t="177895" x="7219950" y="5770563"/>
          <p14:tracePt t="177900" x="7258050" y="5770563"/>
          <p14:tracePt t="177926" x="7286625" y="5770563"/>
          <p14:tracePt t="177960" x="7335838" y="5770563"/>
          <p14:tracePt t="177963" x="7364413" y="5770563"/>
          <p14:tracePt t="177993" x="7419975" y="5770563"/>
          <p14:tracePt t="177995" x="7448550" y="5759450"/>
          <p14:tracePt t="178027" x="7448550" y="5664200"/>
          <p14:tracePt t="178060" x="7448550" y="5451475"/>
          <p14:tracePt t="178093" x="7408863" y="5402263"/>
          <p14:tracePt t="178126" x="7324725" y="5345113"/>
          <p14:tracePt t="178160" x="7224713" y="5262563"/>
          <p14:tracePt t="178193" x="7140575" y="5251450"/>
          <p14:tracePt t="178227" x="7046913" y="5251450"/>
          <p14:tracePt t="178260" x="6989763" y="5251450"/>
          <p14:tracePt t="178294" x="6967538" y="5256213"/>
          <p14:tracePt t="178326" x="6940550" y="5340350"/>
          <p14:tracePt t="178360" x="6940550" y="5451475"/>
          <p14:tracePt t="178396" x="7029450" y="5624513"/>
          <p14:tracePt t="178429" x="7185025" y="5675313"/>
          <p14:tracePt t="178463" x="7196138" y="5686425"/>
          <p14:tracePt t="178495" x="7213600" y="5686425"/>
          <p14:tracePt t="178558" x="7224713" y="5686425"/>
          <p14:tracePt t="179103" x="0" y="0"/>
        </p14:tracePtLst>
        <p14:tracePtLst>
          <p14:tracePt t="179954" x="7080250" y="5546725"/>
          <p14:tracePt t="180217" x="7073900" y="5546725"/>
          <p14:tracePt t="180233" x="7046913" y="5546725"/>
          <p14:tracePt t="180242" x="7035800" y="5546725"/>
          <p14:tracePt t="180262" x="7018338" y="5546725"/>
          <p14:tracePt t="180267" x="7007225" y="5546725"/>
          <p14:tracePt t="180505" x="7013575" y="5546725"/>
          <p14:tracePt t="180521" x="7040563" y="5546725"/>
          <p14:tracePt t="180529" x="7091363" y="5546725"/>
          <p14:tracePt t="180563" x="7102475" y="5546725"/>
          <p14:tracePt t="180694" x="7080250" y="5546725"/>
          <p14:tracePt t="180702" x="7069138" y="5546725"/>
          <p14:tracePt t="180725" x="7058025" y="5546725"/>
          <p14:tracePt t="180726" x="7040563" y="5546725"/>
          <p14:tracePt t="180873" x="7062788" y="5546725"/>
          <p14:tracePt t="180881" x="7073900" y="5546725"/>
          <p14:tracePt t="182043" x="0" y="0"/>
        </p14:tracePtLst>
        <p14:tracePtLst>
          <p14:tracePt t="183157" x="5187950" y="5145088"/>
          <p14:tracePt t="183161" x="5221288" y="5145088"/>
          <p14:tracePt t="183165" x="5249863" y="5145088"/>
          <p14:tracePt t="183174" x="5278438" y="5149850"/>
          <p14:tracePt t="183196" x="5305425" y="5149850"/>
          <p14:tracePt t="183262" x="5316538" y="5167313"/>
          <p14:tracePt t="183271" x="5327650" y="5167313"/>
          <p14:tracePt t="183295" x="5411788" y="5178425"/>
          <p14:tracePt t="183329" x="5451475" y="5178425"/>
          <p14:tracePt t="183333" x="5462588" y="5189538"/>
          <p14:tracePt t="183363" x="5489575" y="5207000"/>
          <p14:tracePt t="183396" x="5529263" y="5207000"/>
          <p14:tracePt t="183429" x="5578475" y="5218113"/>
          <p14:tracePt t="183464" x="5680075" y="5245100"/>
          <p14:tracePt t="183495" x="5691188" y="5256213"/>
          <p14:tracePt t="183549" x="5702300" y="5256213"/>
          <p14:tracePt t="183562" x="5718175" y="5273675"/>
          <p14:tracePt t="183595" x="5757863" y="5273675"/>
          <p14:tracePt t="183645" x="5768975" y="5273675"/>
          <p14:tracePt t="183662" x="5824538" y="5284788"/>
          <p14:tracePt t="183696" x="5853113" y="5311775"/>
          <p14:tracePt t="183729" x="5875338" y="5311775"/>
          <p14:tracePt t="183763" x="5891213" y="5311775"/>
          <p14:tracePt t="183796" x="5957888" y="5311775"/>
          <p14:tracePt t="183829" x="6037263" y="5311775"/>
          <p14:tracePt t="183862" x="6092825" y="5322888"/>
          <p14:tracePt t="183895" x="6175375" y="5340350"/>
          <p14:tracePt t="183929" x="6254750" y="5362575"/>
          <p14:tracePt t="183934" x="6270625" y="5362575"/>
          <p14:tracePt t="183962" x="6281738" y="5362575"/>
          <p14:tracePt t="183997" x="6365875" y="5380038"/>
          <p14:tracePt t="184031" x="6421438" y="5395913"/>
          <p14:tracePt t="184062" x="6472238" y="5395913"/>
          <p14:tracePt t="184095" x="6499225" y="5395913"/>
          <p14:tracePt t="184130" x="6510338" y="5395913"/>
          <p14:tracePt t="184162" x="6521450" y="5395913"/>
          <p14:tracePt t="184381" x="6516688" y="5395913"/>
          <p14:tracePt t="184429" x="6505575" y="5395913"/>
          <p14:tracePt t="184445" x="6477000" y="5395913"/>
          <p14:tracePt t="184462" x="6421438" y="5395913"/>
          <p14:tracePt t="184495" x="6299200" y="5395913"/>
          <p14:tracePt t="184529" x="6259513" y="5395913"/>
          <p14:tracePt t="184562" x="6208713" y="5395913"/>
          <p14:tracePt t="184566" x="6192838" y="5395913"/>
          <p14:tracePt t="184597" x="6115050" y="5395913"/>
          <p14:tracePt t="184629" x="6064250" y="5384800"/>
          <p14:tracePt t="184877" x="6081713" y="5384800"/>
          <p14:tracePt t="184885" x="6115050" y="5395913"/>
          <p14:tracePt t="184897" x="6126163" y="5395913"/>
          <p14:tracePt t="184901" x="6137275" y="5395913"/>
          <p14:tracePt t="184927" x="6219825" y="5407025"/>
          <p14:tracePt t="184960" x="6288088" y="5424488"/>
          <p14:tracePt t="184964" x="6332538" y="5440363"/>
          <p14:tracePt t="184994" x="6343650" y="5440363"/>
          <p14:tracePt t="185027" x="6354763" y="5440363"/>
          <p14:tracePt t="185154" x="6332538" y="5429250"/>
          <p14:tracePt t="185161" x="6321425" y="5429250"/>
          <p14:tracePt t="185170" x="6310313" y="5418138"/>
          <p14:tracePt t="185193" x="6299200" y="5418138"/>
          <p14:tracePt t="185226" x="6232525" y="5402263"/>
          <p14:tracePt t="185259" x="6137275" y="5402263"/>
          <p14:tracePt t="185295" x="6070600" y="5380038"/>
          <p14:tracePt t="185299" x="6059488" y="5380038"/>
          <p14:tracePt t="185936" x="0" y="0"/>
        </p14:tracePtLst>
        <p14:tracePtLst>
          <p14:tracePt t="192457" x="5713413" y="5229225"/>
          <p14:tracePt t="192462" x="5735638" y="5229225"/>
          <p14:tracePt t="192465" x="5746750" y="5229225"/>
          <p14:tracePt t="192474" x="5773738" y="5229225"/>
          <p14:tracePt t="192495" x="5864225" y="5229225"/>
          <p14:tracePt t="192499" x="5897563" y="5229225"/>
          <p14:tracePt t="192529" x="5975350" y="5229225"/>
          <p14:tracePt t="192562" x="5986463" y="5229225"/>
          <p14:tracePt t="192597" x="6030913" y="5240338"/>
          <p14:tracePt t="192629" x="6164263" y="5240338"/>
          <p14:tracePt t="192634" x="6192838" y="5240338"/>
          <p14:tracePt t="192662" x="6299200" y="5240338"/>
          <p14:tracePt t="192667" x="6326188" y="5240338"/>
          <p14:tracePt t="192696" x="6443663" y="5267325"/>
          <p14:tracePt t="192729" x="6554788" y="5284788"/>
          <p14:tracePt t="192762" x="6689725" y="5318125"/>
          <p14:tracePt t="192770" x="6700838" y="5318125"/>
          <p14:tracePt t="192795" x="6738938" y="5318125"/>
          <p14:tracePt t="192830" x="6794500" y="5345113"/>
          <p14:tracePt t="192834" x="6805613" y="5345113"/>
          <p14:tracePt t="192862" x="6856413" y="5356225"/>
          <p14:tracePt t="192866" x="6873875" y="5367338"/>
          <p14:tracePt t="192894" x="6884988" y="5367338"/>
          <p14:tracePt t="192927" x="6929438" y="5384800"/>
          <p14:tracePt t="192960" x="6940550" y="5395913"/>
          <p14:tracePt t="193151" x="0" y="0"/>
        </p14:tracePtLst>
        <p14:tracePtLst>
          <p14:tracePt t="194284" x="7129463" y="5608638"/>
          <p14:tracePt t="194289" x="7140575" y="5608638"/>
          <p14:tracePt t="194302" x="7169150" y="5624513"/>
          <p14:tracePt t="194327" x="7180263" y="5624513"/>
          <p14:tracePt t="194360" x="7219950" y="5624513"/>
          <p14:tracePt t="194394" x="7258050" y="5624513"/>
          <p14:tracePt t="194428" x="7313613" y="5591175"/>
          <p14:tracePt t="194460" x="7358063" y="5457825"/>
          <p14:tracePt t="194494" x="7358063" y="5446713"/>
          <p14:tracePt t="194527" x="7358063" y="5435600"/>
          <p14:tracePt t="194560" x="7358063" y="5351463"/>
          <p14:tracePt t="194563" x="7353300" y="5340350"/>
          <p14:tracePt t="194594" x="7258050" y="5229225"/>
          <p14:tracePt t="194598" x="7242175" y="5200650"/>
          <p14:tracePt t="194627" x="7185025" y="5200650"/>
          <p14:tracePt t="194693" x="7158038" y="5200650"/>
          <p14:tracePt t="194701" x="7146925" y="5200650"/>
          <p14:tracePt t="194729" x="7096125" y="5200650"/>
          <p14:tracePt t="194762" x="7035800" y="5222875"/>
          <p14:tracePt t="194798" x="6951663" y="5329238"/>
          <p14:tracePt t="194829" x="6934200" y="5446713"/>
          <p14:tracePt t="194862" x="6934200" y="5540375"/>
          <p14:tracePt t="194896" x="7000875" y="5624513"/>
          <p14:tracePt t="194900" x="7029450" y="5624513"/>
          <p14:tracePt t="194929" x="7058025" y="5691188"/>
          <p14:tracePt t="194933" x="7085013" y="5724525"/>
          <p14:tracePt t="194962" x="7151688" y="5748338"/>
          <p14:tracePt t="194966" x="7180263" y="5764213"/>
          <p14:tracePt t="194996" x="7208838" y="5775325"/>
          <p14:tracePt t="195029" x="7231063" y="5775325"/>
          <p14:tracePt t="195063" x="7246938" y="5775325"/>
          <p14:tracePt t="195097" x="7324725" y="5753100"/>
          <p14:tracePt t="195129" x="7419975" y="5641975"/>
          <p14:tracePt t="195133" x="7437438" y="5613400"/>
          <p14:tracePt t="195162" x="7464425" y="5502275"/>
          <p14:tracePt t="195167" x="7464425" y="5491163"/>
          <p14:tracePt t="195195" x="7464425" y="5418138"/>
          <p14:tracePt t="195229" x="7391400" y="5295900"/>
          <p14:tracePt t="195262" x="7308850" y="5273675"/>
          <p14:tracePt t="195270" x="7231063" y="5256213"/>
          <p14:tracePt t="195295" x="7124700" y="5256213"/>
          <p14:tracePt t="195329" x="7069138" y="5256213"/>
          <p14:tracePt t="195333" x="7058025" y="5256213"/>
          <p14:tracePt t="195362" x="6985000" y="5256213"/>
          <p14:tracePt t="195395" x="6945313" y="5256213"/>
          <p14:tracePt t="195399" x="6934200" y="5256213"/>
          <p14:tracePt t="195429" x="6896100" y="5318125"/>
          <p14:tracePt t="195463" x="6878638" y="5391150"/>
          <p14:tracePt t="195495" x="6878638" y="5518150"/>
          <p14:tracePt t="195529" x="7007225" y="5702300"/>
          <p14:tracePt t="195533" x="7024688" y="5735638"/>
          <p14:tracePt t="195564" x="7062788" y="5770563"/>
          <p14:tracePt t="195596" x="7091363" y="5770563"/>
          <p14:tracePt t="195629" x="7151688" y="5770563"/>
          <p14:tracePt t="195663" x="7219950" y="5764213"/>
          <p14:tracePt t="195670" x="7246938" y="5753100"/>
          <p14:tracePt t="195695" x="7269163" y="5753100"/>
          <p14:tracePt t="195729" x="7297738" y="5680075"/>
          <p14:tracePt t="195733" x="7297738" y="5668963"/>
          <p14:tracePt t="195762" x="7297738" y="5546725"/>
          <p14:tracePt t="195767" x="7297738" y="5502275"/>
          <p14:tracePt t="195796" x="7291388" y="5362575"/>
          <p14:tracePt t="195829" x="7235825" y="5289550"/>
          <p14:tracePt t="195864" x="7085013" y="5273675"/>
          <p14:tracePt t="195895" x="6940550" y="5240338"/>
          <p14:tracePt t="195929" x="6900863" y="5240338"/>
          <p14:tracePt t="195962" x="6845300" y="5240338"/>
          <p14:tracePt t="195996" x="6789738" y="5345113"/>
          <p14:tracePt t="196029" x="6789738" y="5513388"/>
          <p14:tracePt t="196062" x="6834188" y="5653088"/>
          <p14:tracePt t="196095" x="6973888" y="5713413"/>
          <p14:tracePt t="196129" x="7118350" y="5775325"/>
          <p14:tracePt t="196135" x="7140575" y="5775325"/>
          <p14:tracePt t="196162" x="7169150" y="5792788"/>
          <p14:tracePt t="196196" x="7191375" y="5792788"/>
          <p14:tracePt t="196200" x="7208838" y="5792788"/>
          <p14:tracePt t="196230" x="7231063" y="5792788"/>
          <p14:tracePt t="196262" x="7302500" y="5753100"/>
          <p14:tracePt t="196295" x="7331075" y="5602288"/>
          <p14:tracePt t="196329" x="7331075" y="5451475"/>
          <p14:tracePt t="196334" x="7319963" y="5402263"/>
          <p14:tracePt t="196362" x="7275513" y="5311775"/>
          <p14:tracePt t="196367" x="7264400" y="5300663"/>
          <p14:tracePt t="196395" x="7213600" y="5289550"/>
          <p14:tracePt t="196399" x="7196138" y="5289550"/>
          <p14:tracePt t="196429" x="7069138" y="5289550"/>
          <p14:tracePt t="196462" x="6989763" y="5289550"/>
          <p14:tracePt t="196495" x="6907213" y="5356225"/>
          <p14:tracePt t="196530" x="6856413" y="5524500"/>
          <p14:tracePt t="196534" x="6856413" y="5575300"/>
          <p14:tracePt t="196562" x="6900863" y="5686425"/>
          <p14:tracePt t="196567" x="6951663" y="5702300"/>
          <p14:tracePt t="196596" x="7096125" y="5770563"/>
          <p14:tracePt t="196599" x="7113588" y="5770563"/>
          <p14:tracePt t="196631" x="7208838" y="5770563"/>
          <p14:tracePt t="196693" x="7219950" y="5781675"/>
          <p14:tracePt t="196725" x="7235825" y="5781675"/>
          <p14:tracePt t="196735" x="7246938" y="5775325"/>
          <p14:tracePt t="196762" x="7258050" y="5719763"/>
          <p14:tracePt t="196766" x="7258050" y="5708650"/>
          <p14:tracePt t="196796" x="7258050" y="5613400"/>
          <p14:tracePt t="196829" x="7258050" y="5597525"/>
          <p14:tracePt t="196935" x="0" y="0"/>
        </p14:tracePtLst>
        <p14:tracePtLst>
          <p14:tracePt t="200117" x="6778625" y="5038725"/>
          <p14:tracePt t="200125" x="6789738" y="5038725"/>
          <p14:tracePt t="200140" x="6789738" y="5033963"/>
          <p14:tracePt t="200160" x="6805613" y="5005388"/>
          <p14:tracePt t="200194" x="6805613" y="4854575"/>
          <p14:tracePt t="200197" x="6805613" y="4765675"/>
          <p14:tracePt t="200229" x="6527800" y="4446588"/>
          <p14:tracePt t="200260" x="6454775" y="4375150"/>
          <p14:tracePt t="200294" x="6370638" y="4346575"/>
          <p14:tracePt t="200328" x="6232525" y="4302125"/>
          <p14:tracePt t="200331" x="6164263" y="4302125"/>
          <p14:tracePt t="200360" x="5980113" y="4264025"/>
          <p14:tracePt t="200363" x="5886450" y="4246563"/>
          <p14:tracePt t="200393" x="5657850" y="4246563"/>
          <p14:tracePt t="200397" x="5567363" y="4246563"/>
          <p14:tracePt t="200428" x="5227638" y="4246563"/>
          <p14:tracePt t="200460" x="4530725" y="4157663"/>
          <p14:tracePt t="200494" x="3771900" y="4062413"/>
          <p14:tracePt t="200527" x="3168650" y="4040188"/>
          <p14:tracePt t="200560" x="3124200" y="4040188"/>
          <p14:tracePt t="200593" x="3084513" y="4106863"/>
          <p14:tracePt t="200596" x="3084513" y="4135438"/>
          <p14:tracePt t="200628" x="3095625" y="4364038"/>
          <p14:tracePt t="200660" x="3341688" y="4648200"/>
          <p14:tracePt t="200693" x="3843338" y="4954588"/>
          <p14:tracePt t="200727" x="4568825" y="5233988"/>
          <p14:tracePt t="200762" x="5305425" y="5395913"/>
          <p14:tracePt t="200767" x="5489575" y="5418138"/>
          <p14:tracePt t="200796" x="6237288" y="5462588"/>
          <p14:tracePt t="200829" x="6783388" y="5462588"/>
          <p14:tracePt t="200862" x="6940550" y="5356225"/>
          <p14:tracePt t="200895" x="7040563" y="5122863"/>
          <p14:tracePt t="200902" x="7091363" y="5067300"/>
          <p14:tracePt t="200927" x="7107238" y="4814888"/>
          <p14:tracePt t="200961" x="7107238" y="4625975"/>
          <p14:tracePt t="200963" x="7102475" y="4597400"/>
          <p14:tracePt t="200994" x="6996113" y="4379913"/>
          <p14:tracePt t="200997" x="6884988" y="4275138"/>
          <p14:tracePt t="201028" x="6623050" y="4067175"/>
          <p14:tracePt t="201060" x="6359525" y="4011613"/>
          <p14:tracePt t="201094" x="6048375" y="4011613"/>
          <p14:tracePt t="201127" x="5829300" y="4090988"/>
          <p14:tracePt t="201161" x="5724525" y="4297363"/>
          <p14:tracePt t="201164" x="5707063" y="4324350"/>
          <p14:tracePt t="201195" x="5618163" y="4592638"/>
          <p14:tracePt t="201228" x="5618163" y="4803775"/>
          <p14:tracePt t="201260" x="5751513" y="5138738"/>
          <p14:tracePt t="201294" x="6081713" y="5334000"/>
          <p14:tracePt t="201327" x="6538913" y="5495925"/>
          <p14:tracePt t="201362" x="7129463" y="5624513"/>
          <p14:tracePt t="201366" x="7224713" y="5646738"/>
          <p14:tracePt t="201396" x="7342188" y="5646738"/>
          <p14:tracePt t="201429" x="7431088" y="5546725"/>
          <p14:tracePt t="201462" x="7475538" y="5429250"/>
          <p14:tracePt t="201496" x="7475538" y="5222875"/>
          <p14:tracePt t="201529" x="7475538" y="5089525"/>
          <p14:tracePt t="201533" x="7475538" y="5060950"/>
          <p14:tracePt t="201562" x="7397750" y="4927600"/>
          <p14:tracePt t="201565" x="7369175" y="4916488"/>
          <p14:tracePt t="201596" x="7113588" y="4860925"/>
          <p14:tracePt t="201629" x="6772275" y="4860925"/>
          <p14:tracePt t="201662" x="6550025" y="4960938"/>
          <p14:tracePt t="201669" x="6550025" y="4976813"/>
          <p14:tracePt t="201695" x="6550025" y="5111750"/>
          <p14:tracePt t="201729" x="6738938" y="5345113"/>
          <p14:tracePt t="201733" x="6834188" y="5362575"/>
          <p14:tracePt t="201762" x="7046913" y="5395913"/>
          <p14:tracePt t="201767" x="7135813" y="5395913"/>
          <p14:tracePt t="201796" x="7180263" y="5395913"/>
          <p14:tracePt t="201829" x="7191375" y="5362575"/>
          <p14:tracePt t="201859" x="0" y="0"/>
        </p14:tracePtLst>
        <p14:tracePtLst>
          <p14:tracePt t="206333" x="2203450" y="1824038"/>
          <p14:tracePt t="206374" x="2214563" y="1824038"/>
          <p14:tracePt t="206389" x="2243138" y="1824038"/>
          <p14:tracePt t="206397" x="2292350" y="1824038"/>
          <p14:tracePt t="206428" x="2560638" y="1970088"/>
          <p14:tracePt t="206461" x="2806700" y="2065338"/>
          <p14:tracePt t="206494" x="2917825" y="2076450"/>
          <p14:tracePt t="206527" x="3017838" y="2076450"/>
          <p14:tracePt t="206560" x="3101975" y="2076450"/>
          <p14:tracePt t="206596" x="3168650" y="2076450"/>
          <p14:tracePt t="206628" x="3208338" y="2092325"/>
          <p14:tracePt t="206660" x="3325813" y="2092325"/>
          <p14:tracePt t="206694" x="3592513" y="2092325"/>
          <p14:tracePt t="206727" x="3865563" y="2092325"/>
          <p14:tracePt t="206761" x="4122738" y="2092325"/>
          <p14:tracePt t="206764" x="4140200" y="2081213"/>
          <p14:tracePt t="206794" x="4151313" y="2070100"/>
          <p14:tracePt t="207123" x="0" y="0"/>
        </p14:tracePtLst>
        <p14:tracePtLst>
          <p14:tracePt t="213030" x="6951663" y="5608638"/>
          <p14:tracePt t="213035" x="7013575" y="5597525"/>
          <p14:tracePt t="213038" x="7024688" y="5597525"/>
          <p14:tracePt t="213046" x="7051675" y="5597525"/>
          <p14:tracePt t="213060" x="7124700" y="5597525"/>
          <p14:tracePt t="213093" x="7208838" y="5597525"/>
          <p14:tracePt t="213133" x="7219950" y="5597525"/>
          <p14:tracePt t="213160" x="7231063" y="5586413"/>
          <p14:tracePt t="213967" x="0" y="0"/>
        </p14:tracePtLst>
        <p14:tracePtLst>
          <p14:tracePt t="215697" x="7191375" y="5446713"/>
          <p14:tracePt t="215737" x="7180263" y="5446713"/>
          <p14:tracePt t="215753" x="7169150" y="5446713"/>
          <p14:tracePt t="215769" x="7151688" y="5446713"/>
          <p14:tracePt t="215795" x="7102475" y="5446713"/>
          <p14:tracePt t="215829" x="6985000" y="5473700"/>
          <p14:tracePt t="215835" x="6907213" y="5491163"/>
          <p14:tracePt t="215862" x="6738938" y="5557838"/>
          <p14:tracePt t="215866" x="6723063" y="5557838"/>
          <p14:tracePt t="215896" x="6588125" y="5635625"/>
          <p14:tracePt t="215929" x="6472238" y="5713413"/>
          <p14:tracePt t="215962" x="6310313" y="5792788"/>
          <p14:tracePt t="215995" x="6042025" y="5875338"/>
          <p14:tracePt t="216029" x="5857875" y="5992813"/>
          <p14:tracePt t="216035" x="5807075" y="6026150"/>
          <p14:tracePt t="216062" x="5680075" y="6092825"/>
          <p14:tracePt t="216067" x="5668963" y="6103938"/>
          <p14:tracePt t="216096" x="5489575" y="6221413"/>
          <p14:tracePt t="216129" x="5416550" y="6305550"/>
          <p14:tracePt t="216162" x="5394325" y="6327775"/>
          <p14:tracePt t="216733" x="5394325" y="6311900"/>
          <p14:tracePt t="216741" x="5394325" y="6283325"/>
          <p14:tracePt t="216762" x="5394325" y="6265863"/>
          <p14:tracePt t="216766" x="5394325" y="6238875"/>
          <p14:tracePt t="216796" x="5434013" y="6081713"/>
          <p14:tracePt t="216829" x="5518150" y="5897563"/>
          <p14:tracePt t="216862" x="5545138" y="5875338"/>
          <p14:tracePt t="216941" x="5545138" y="5859463"/>
          <p14:tracePt t="217037" x="5522913" y="5859463"/>
          <p14:tracePt t="217045" x="5511800" y="5859463"/>
          <p14:tracePt t="217101" x="5511800" y="5881688"/>
          <p14:tracePt t="217109" x="5518150" y="5892800"/>
          <p14:tracePt t="217129" x="5545138" y="5919788"/>
          <p14:tracePt t="217133" x="5600700" y="5937250"/>
          <p14:tracePt t="217162" x="5691188" y="5948363"/>
          <p14:tracePt t="217166" x="5718175" y="5948363"/>
          <p14:tracePt t="217197" x="5768975" y="5948363"/>
          <p14:tracePt t="217229" x="5795963" y="5853113"/>
          <p14:tracePt t="217262" x="5795963" y="5713413"/>
          <p14:tracePt t="217295" x="5680075" y="5641975"/>
          <p14:tracePt t="217302" x="5646738" y="5608638"/>
          <p14:tracePt t="217329" x="5518150" y="5608638"/>
          <p14:tracePt t="217333" x="5438775" y="5608638"/>
          <p14:tracePt t="217362" x="5356225" y="5608638"/>
          <p14:tracePt t="217366" x="5338763" y="5613400"/>
          <p14:tracePt t="217396" x="5294313" y="5764213"/>
          <p14:tracePt t="217429" x="5305425" y="5903913"/>
          <p14:tracePt t="217462" x="5484813" y="5970588"/>
          <p14:tracePt t="217496" x="5600700" y="5970588"/>
          <p14:tracePt t="217529" x="5646738" y="5870575"/>
          <p14:tracePt t="217534" x="5646738" y="5842000"/>
          <p14:tracePt t="217562" x="5646738" y="5792788"/>
          <p14:tracePt t="217645" x="5646738" y="5797550"/>
          <p14:tracePt t="217661" x="5646738" y="5808663"/>
          <p14:tracePt t="217677" x="5646738" y="5819775"/>
          <p14:tracePt t="217788" x="0" y="0"/>
        </p14:tracePtLst>
        <p14:tracePtLst>
          <p14:tracePt t="226253" x="2778125" y="5468938"/>
          <p14:tracePt t="226256" x="2795588" y="5468938"/>
          <p14:tracePt t="226373" x="2806700" y="5473700"/>
          <p14:tracePt t="226393" x="2851150" y="5518150"/>
          <p14:tracePt t="226401" x="2884488" y="5551488"/>
          <p14:tracePt t="226429" x="2935288" y="5564188"/>
          <p14:tracePt t="226473" x="2962275" y="5564188"/>
          <p14:tracePt t="226496" x="2973388" y="5557838"/>
          <p14:tracePt t="226537" x="2968625" y="5529263"/>
          <p14:tracePt t="226562" x="2911475" y="5518150"/>
          <p14:tracePt t="226595" x="2844800" y="5551488"/>
          <p14:tracePt t="226761" x="2817813" y="5551488"/>
          <p14:tracePt t="226769" x="2806700" y="5551488"/>
          <p14:tracePt t="226796" x="2667000" y="5551488"/>
          <p14:tracePt t="226802" x="2600325" y="5551488"/>
          <p14:tracePt t="226829" x="2236788" y="5535613"/>
          <p14:tracePt t="226833" x="2081213" y="5513388"/>
          <p14:tracePt t="226862" x="1706563" y="5451475"/>
          <p14:tracePt t="226866" x="1679575" y="5451475"/>
          <p14:tracePt t="226896" x="1651000" y="5435600"/>
          <p14:tracePt t="226929" x="1612900" y="5435600"/>
          <p14:tracePt t="226962" x="1406525" y="5435600"/>
          <p14:tracePt t="226995" x="1189038" y="5435600"/>
          <p14:tracePt t="227002" x="1177925" y="5435600"/>
          <p14:tracePt t="227113" x="1182688" y="5435600"/>
          <p14:tracePt t="227122" x="1238250" y="5435600"/>
          <p14:tracePt t="227129" x="1304925" y="5435600"/>
          <p14:tracePt t="227162" x="1601788" y="5435600"/>
          <p14:tracePt t="227171" x="1628775" y="5435600"/>
          <p14:tracePt t="227196" x="1735138" y="5435600"/>
          <p14:tracePt t="227229" x="1824038" y="5502275"/>
          <p14:tracePt t="227234" x="1835150" y="5535613"/>
          <p14:tracePt t="227262" x="1852613" y="5575300"/>
          <p14:tracePt t="227623" x="0" y="0"/>
        </p14:tracePtLst>
        <p14:tracePtLst>
          <p14:tracePt t="228851" x="1897063" y="5741988"/>
          <p14:tracePt t="228860" x="1897063" y="5713413"/>
          <p14:tracePt t="228864" x="1897063" y="5702300"/>
          <p14:tracePt t="228872" x="1890713" y="5691188"/>
          <p14:tracePt t="228894" x="1874838" y="5680075"/>
          <p14:tracePt t="228929" x="1785938" y="5557838"/>
          <p14:tracePt t="228962" x="1562100" y="5402263"/>
          <p14:tracePt t="228995" x="1120775" y="5172075"/>
          <p14:tracePt t="229029" x="909638" y="5100638"/>
          <p14:tracePt t="229034" x="842963" y="5100638"/>
          <p14:tracePt t="229062" x="774700" y="5100638"/>
          <p14:tracePt t="229066" x="725488" y="5100638"/>
          <p14:tracePt t="229095" x="574675" y="5167313"/>
          <p14:tracePt t="229100" x="534988" y="5267325"/>
          <p14:tracePt t="229105" x="519113" y="5311775"/>
          <p14:tracePt t="229127" x="501650" y="5518150"/>
          <p14:tracePt t="229160" x="546100" y="5797550"/>
          <p14:tracePt t="229194" x="809625" y="5919788"/>
          <p14:tracePt t="229227" x="1009650" y="5937250"/>
          <p14:tracePt t="229260" x="1120775" y="5770563"/>
          <p14:tracePt t="229263" x="1138238" y="5719763"/>
          <p14:tracePt t="229292" x="1154113" y="5591175"/>
          <p14:tracePt t="229328" x="1038225" y="5424488"/>
          <p14:tracePt t="229361" x="914400" y="5407025"/>
          <p14:tracePt t="229394" x="787400" y="5429250"/>
          <p14:tracePt t="229428" x="725488" y="5513388"/>
          <p14:tracePt t="229461" x="725488" y="5580063"/>
          <p14:tracePt t="229500" x="736600" y="5591175"/>
          <p14:tracePt t="229528" x="747713" y="5591175"/>
          <p14:tracePt t="229561" x="798513" y="5586413"/>
          <p14:tracePt t="229723" x="0" y="0"/>
        </p14:tracePtLst>
        <p14:tracePtLst>
          <p14:tracePt t="230406" x="2755900" y="5446713"/>
          <p14:tracePt t="230493" x="2773363" y="5446713"/>
          <p14:tracePt t="230509" x="2784475" y="5446713"/>
          <p14:tracePt t="230529" x="2828925" y="5395913"/>
          <p14:tracePt t="230533" x="2828925" y="5384800"/>
          <p14:tracePt t="230562" x="2840038" y="5340350"/>
          <p14:tracePt t="230621" x="2840038" y="5329238"/>
          <p14:tracePt t="230637" x="2833688" y="5329238"/>
          <p14:tracePt t="230663" x="2806700" y="5329238"/>
          <p14:tracePt t="230695" x="2767013" y="5373688"/>
          <p14:tracePt t="230700" x="2767013" y="5402263"/>
          <p14:tracePt t="230729" x="2778125" y="5473700"/>
          <p14:tracePt t="230734" x="2828925" y="5524500"/>
          <p14:tracePt t="230742" x="2855913" y="5540375"/>
          <p14:tracePt t="230761" x="2935288" y="5551488"/>
          <p14:tracePt t="230765" x="2962275" y="5551488"/>
          <p14:tracePt t="230794" x="3068638" y="5551488"/>
          <p14:tracePt t="230796" x="3084513" y="5546725"/>
          <p14:tracePt t="230829" x="3084513" y="5480050"/>
          <p14:tracePt t="230861" x="3084513" y="5418138"/>
          <p14:tracePt t="230894" x="3035300" y="5391150"/>
          <p14:tracePt t="230927" x="2968625" y="5391150"/>
          <p14:tracePt t="230960" x="2873375" y="5457825"/>
          <p14:tracePt t="230964" x="2862263" y="5468938"/>
          <p14:tracePt t="230994" x="2862263" y="5551488"/>
          <p14:tracePt t="230997" x="2862263" y="5568950"/>
          <p14:tracePt t="231028" x="2911475" y="5608638"/>
          <p14:tracePt t="231060" x="2968625" y="5608638"/>
          <p14:tracePt t="231094" x="2979738" y="5575300"/>
          <p14:tracePt t="231127" x="2979738" y="5518150"/>
          <p14:tracePt t="231196" x="2973388" y="5540375"/>
          <p14:tracePt t="231204" x="2973388" y="5551488"/>
          <p14:tracePt t="231755" x="0" y="0"/>
        </p14:tracePtLst>
        <p14:tracePtLst>
          <p14:tracePt t="237834" x="7046913" y="5502275"/>
          <p14:tracePt t="237905" x="7058025" y="5502275"/>
          <p14:tracePt t="237985" x="7069138" y="5502275"/>
          <p14:tracePt t="237993" x="7080250" y="5502275"/>
          <p14:tracePt t="238001" x="7096125" y="5502275"/>
          <p14:tracePt t="238028" x="7118350" y="5502275"/>
          <p14:tracePt t="238161" x="7096125" y="5502275"/>
          <p14:tracePt t="238170" x="7085013" y="5502275"/>
          <p14:tracePt t="238195" x="7073900" y="5502275"/>
          <p14:tracePt t="238229" x="7035800" y="5502275"/>
          <p14:tracePt t="238321" x="7018338" y="5502275"/>
          <p14:tracePt t="238497" x="7007225" y="5529263"/>
          <p14:tracePt t="238505" x="7007225" y="5540375"/>
          <p14:tracePt t="238530" x="7046913" y="5540375"/>
          <p14:tracePt t="238562" x="7124700" y="5568950"/>
          <p14:tracePt t="238596" x="7162800" y="5568950"/>
          <p14:tracePt t="238738" x="7146925" y="5568950"/>
          <p14:tracePt t="238745" x="7129463" y="5568950"/>
          <p14:tracePt t="238763" x="7091363" y="5568950"/>
          <p14:tracePt t="238795" x="7029450" y="5568950"/>
          <p14:tracePt t="238833" x="7007225" y="5568950"/>
          <p14:tracePt t="238862" x="6989763" y="5568950"/>
          <p14:tracePt t="238866" x="6962775" y="5546725"/>
          <p14:tracePt t="238895" x="6951663" y="5535613"/>
          <p14:tracePt t="238945" x="6940550" y="5518150"/>
          <p14:tracePt t="238963" x="6940550" y="5507038"/>
          <p14:tracePt t="238995" x="6967538" y="5484813"/>
          <p14:tracePt t="239030" x="7013575" y="5484813"/>
          <p14:tracePt t="239034" x="7024688" y="5484813"/>
          <p14:tracePt t="239062" x="7062788" y="5484813"/>
          <p14:tracePt t="239509" x="7058025" y="5484813"/>
          <p14:tracePt t="239907" x="0" y="0"/>
        </p14:tracePtLst>
        <p14:tracePtLst>
          <p14:tracePt t="240430" x="6805613" y="5468938"/>
          <p14:tracePt t="240453" x="6767513" y="5473700"/>
          <p14:tracePt t="240462" x="6756400" y="5473700"/>
          <p14:tracePt t="240497" x="6727825" y="5491163"/>
          <p14:tracePt t="240501" x="6716713" y="5491163"/>
          <p14:tracePt t="240529" x="6623050" y="5568950"/>
          <p14:tracePt t="240533" x="6594475" y="5597525"/>
          <p14:tracePt t="240562" x="6538913" y="5608638"/>
          <p14:tracePt t="240566" x="6510338" y="5641975"/>
          <p14:tracePt t="240597" x="6288088" y="5741988"/>
          <p14:tracePt t="240628" x="6130925" y="5786438"/>
          <p14:tracePt t="240660" x="6075363" y="5803900"/>
          <p14:tracePt t="240691" x="6059488" y="5803900"/>
          <p14:tracePt t="240947" x="6081713" y="5803900"/>
          <p14:tracePt t="240948" x="0" y="0"/>
        </p14:tracePtLst>
        <p14:tracePtLst>
          <p14:tracePt t="241549" x="7058025" y="5446713"/>
          <p14:tracePt t="241605" x="7046913" y="5446713"/>
          <p14:tracePt t="241653" x="7007225" y="5468938"/>
          <p14:tracePt t="241662" x="6989763" y="5480050"/>
          <p14:tracePt t="241670" x="6978650" y="5480050"/>
          <p14:tracePt t="241693" x="6967538" y="5495925"/>
          <p14:tracePt t="241727" x="6918325" y="5529263"/>
          <p14:tracePt t="241760" x="6862763" y="5546725"/>
          <p14:tracePt t="241793" x="6851650" y="5557838"/>
          <p14:tracePt t="241797" x="6834188" y="5586413"/>
          <p14:tracePt t="241827" x="6811963" y="5613400"/>
          <p14:tracePt t="241861" x="6772275" y="5635625"/>
          <p14:tracePt t="241893" x="6705600" y="5691188"/>
          <p14:tracePt t="241929" x="6694488" y="5702300"/>
          <p14:tracePt t="241962" x="6656388" y="5713413"/>
          <p14:tracePt t="241966" x="6638925" y="5713413"/>
          <p14:tracePt t="241996" x="6527800" y="5797550"/>
          <p14:tracePt t="242031" x="6516688" y="5815013"/>
          <p14:tracePt t="242062" x="6432550" y="5853113"/>
          <p14:tracePt t="242095" x="6359525" y="5870575"/>
          <p14:tracePt t="242129" x="6226175" y="5870575"/>
          <p14:tracePt t="242134" x="6170613" y="5870575"/>
          <p14:tracePt t="242162" x="6030913" y="5870575"/>
          <p14:tracePt t="242167" x="6002338" y="5870575"/>
          <p14:tracePt t="242196" x="5886450" y="5870575"/>
          <p14:tracePt t="242231" x="5718175" y="5870575"/>
          <p14:tracePt t="242262" x="5578475" y="5859463"/>
          <p14:tracePt t="242295" x="5484813" y="5830888"/>
          <p14:tracePt t="242301" x="5467350" y="5815013"/>
          <p14:tracePt t="242328" x="5400675" y="5786438"/>
          <p14:tracePt t="242360" x="5316538" y="5759450"/>
          <p14:tracePt t="242394" x="5278438" y="5713413"/>
          <p14:tracePt t="242521" x="5294313" y="5713413"/>
          <p14:tracePt t="242529" x="5311775" y="5713413"/>
          <p14:tracePt t="242559" x="0" y="0"/>
        </p14:tracePtLst>
        <p14:tracePtLst>
          <p14:tracePt t="243122" x="7213600" y="5251450"/>
          <p14:tracePt t="243146" x="7213600" y="5256213"/>
          <p14:tracePt t="243162" x="7213600" y="5284788"/>
          <p14:tracePt t="243196" x="7213600" y="5351463"/>
          <p14:tracePt t="243200" x="7213600" y="5362575"/>
          <p14:tracePt t="243229" x="7213600" y="5402263"/>
          <p14:tracePt t="243233" x="7213600" y="5429250"/>
          <p14:tracePt t="243262" x="7242175" y="5495925"/>
          <p14:tracePt t="243266" x="7258050" y="5507038"/>
          <p14:tracePt t="243297" x="7280275" y="5591175"/>
          <p14:tracePt t="243329" x="7280275" y="5602288"/>
          <p14:tracePt t="243362" x="7308850" y="5668963"/>
          <p14:tracePt t="243396" x="7335838" y="5697538"/>
          <p14:tracePt t="243429" x="7391400" y="5764213"/>
          <p14:tracePt t="243435" x="7404100" y="5775325"/>
          <p14:tracePt t="243462" x="7442200" y="5830888"/>
          <p14:tracePt t="243466" x="7453313" y="5842000"/>
          <p14:tracePt t="243496" x="7493000" y="5853113"/>
          <p14:tracePt t="243529" x="7570788" y="5915025"/>
          <p14:tracePt t="243562" x="7593013" y="5943600"/>
          <p14:tracePt t="243596" x="7693025" y="5970588"/>
          <p14:tracePt t="243629" x="7783513" y="5981700"/>
          <p14:tracePt t="243633" x="7810500" y="5981700"/>
          <p14:tracePt t="243662" x="7899400" y="5999163"/>
          <p14:tracePt t="243667" x="7966075" y="5999163"/>
          <p14:tracePt t="243695" x="8067675" y="6032500"/>
          <p14:tracePt t="243699" x="8116888" y="6048375"/>
          <p14:tracePt t="243729" x="8128000" y="6048375"/>
          <p14:tracePt t="243762" x="8185150" y="6048375"/>
          <p14:tracePt t="243795" x="8218488" y="6048375"/>
          <p14:tracePt t="244071" x="0" y="0"/>
        </p14:tracePtLst>
        <p14:tracePtLst>
          <p14:tracePt t="245574" x="7202488" y="5591175"/>
          <p14:tracePt t="245613" x="7208838" y="5546725"/>
          <p14:tracePt t="245620" x="7208838" y="5535613"/>
          <p14:tracePt t="245629" x="7235825" y="5507038"/>
          <p14:tracePt t="245660" x="7264400" y="5435600"/>
          <p14:tracePt t="245693" x="7342188" y="5311775"/>
          <p14:tracePt t="245727" x="7342188" y="5233988"/>
          <p14:tracePt t="245760" x="7302500" y="5167313"/>
          <p14:tracePt t="245793" x="7208838" y="5100638"/>
          <p14:tracePt t="245797" x="7191375" y="5100638"/>
          <p14:tracePt t="245827" x="7129463" y="5072063"/>
          <p14:tracePt t="245860" x="7035800" y="5072063"/>
          <p14:tracePt t="245894" x="6951663" y="5116513"/>
          <p14:tracePt t="245927" x="6878638" y="5218113"/>
          <p14:tracePt t="245960" x="6878638" y="5334000"/>
          <p14:tracePt t="245964" x="6878638" y="5345113"/>
          <p14:tracePt t="245994" x="6878638" y="5402263"/>
          <p14:tracePt t="245997" x="6878638" y="5440363"/>
          <p14:tracePt t="246027" x="6978650" y="5568950"/>
          <p14:tracePt t="246060" x="7035800" y="5597525"/>
          <p14:tracePt t="246094" x="7073900" y="5597525"/>
          <p14:tracePt t="246126" x="7102475" y="5597525"/>
          <p14:tracePt t="246159" x="7113588" y="5597525"/>
          <p14:tracePt t="246193" x="7169150" y="5575300"/>
          <p14:tracePt t="246195" x="7180263" y="5557838"/>
          <p14:tracePt t="246225" x="7224713" y="5484813"/>
          <p14:tracePt t="246227" x="7242175" y="5457825"/>
          <p14:tracePt t="246259" x="7242175" y="5300663"/>
          <p14:tracePt t="246293" x="7242175" y="5222875"/>
          <p14:tracePt t="246329" x="7242175" y="5183188"/>
          <p14:tracePt t="246333" x="7242175" y="5156200"/>
          <p14:tracePt t="246363" x="7191375" y="5145088"/>
          <p14:tracePt t="246367" x="7173913" y="5145088"/>
          <p14:tracePt t="246396" x="7051675" y="5145088"/>
          <p14:tracePt t="246429" x="6967538" y="5167313"/>
          <p14:tracePt t="246462" x="6918325" y="5218113"/>
          <p14:tracePt t="246496" x="6918325" y="5273675"/>
          <p14:tracePt t="246529" x="6900863" y="5402263"/>
          <p14:tracePt t="246533" x="6900863" y="5429250"/>
          <p14:tracePt t="246562" x="6962775" y="5540375"/>
          <p14:tracePt t="246567" x="6978650" y="5591175"/>
          <p14:tracePt t="246596" x="7080250" y="5646738"/>
          <p14:tracePt t="246629" x="7118350" y="5657850"/>
          <p14:tracePt t="246663" x="7169150" y="5657850"/>
          <p14:tracePt t="246669" x="7185025" y="5657850"/>
          <p14:tracePt t="246695" x="7269163" y="5619750"/>
          <p14:tracePt t="246729" x="7313613" y="5564188"/>
          <p14:tracePt t="246763" x="7358063" y="5546725"/>
          <p14:tracePt t="246767" x="7358063" y="5535613"/>
          <p14:tracePt t="246795" x="7358063" y="5462588"/>
          <p14:tracePt t="246799" x="7358063" y="5446713"/>
          <p14:tracePt t="246829" x="7335838" y="5318125"/>
          <p14:tracePt t="246863" x="7135813" y="5218113"/>
          <p14:tracePt t="246895" x="7040563" y="5189538"/>
          <p14:tracePt t="246929" x="7000875" y="5189538"/>
          <p14:tracePt t="246934" x="6989763" y="5189538"/>
          <p14:tracePt t="246962" x="6934200" y="5222875"/>
          <p14:tracePt t="246966" x="6934200" y="5267325"/>
          <p14:tracePt t="246996" x="6918325" y="5484813"/>
          <p14:tracePt t="247029" x="6940550" y="5586413"/>
          <p14:tracePt t="247062" x="7118350" y="5668963"/>
          <p14:tracePt t="247095" x="7185025" y="5668963"/>
          <p14:tracePt t="247129" x="7242175" y="5646738"/>
          <p14:tracePt t="247134" x="7242175" y="5602288"/>
          <p14:tracePt t="247162" x="7242175" y="5518150"/>
          <p14:tracePt t="247166" x="7242175" y="5491163"/>
          <p14:tracePt t="247197" x="7242175" y="5391150"/>
          <p14:tracePt t="247229" x="7242175" y="5380038"/>
          <p14:tracePt t="247356" x="0" y="0"/>
        </p14:tracePtLst>
        <p14:tracePtLst>
          <p14:tracePt t="247781" x="7096125" y="5608638"/>
          <p14:tracePt t="247790" x="7096125" y="5597525"/>
          <p14:tracePt t="247803" x="7058025" y="5619750"/>
          <p14:tracePt t="247826" x="7040563" y="5635625"/>
          <p14:tracePt t="247859" x="6956425" y="5719763"/>
          <p14:tracePt t="247893" x="6756400" y="5770563"/>
          <p14:tracePt t="247926" x="6450013" y="5842000"/>
          <p14:tracePt t="247960" x="6175375" y="5970588"/>
          <p14:tracePt t="247963" x="6103938" y="6003925"/>
          <p14:tracePt t="247993" x="5946775" y="6037263"/>
          <p14:tracePt t="247995" x="5857875" y="6037263"/>
          <p14:tracePt t="248027" x="5668963" y="6037263"/>
          <p14:tracePt t="248062" x="5600700" y="6037263"/>
          <p14:tracePt t="248157" x="5607050" y="6032500"/>
          <p14:tracePt t="248166" x="5618163" y="6021388"/>
          <p14:tracePt t="248192" x="5680075" y="6003925"/>
          <p14:tracePt t="248194" x="0" y="0"/>
        </p14:tracePtLst>
        <p14:tracePtLst>
          <p14:tracePt t="248602" x="6929438" y="5635625"/>
          <p14:tracePt t="248611" x="6940550" y="5646738"/>
          <p14:tracePt t="248629" x="7000875" y="5675313"/>
          <p14:tracePt t="248633" x="7013575" y="5675313"/>
          <p14:tracePt t="248660" x="7069138" y="5730875"/>
          <p14:tracePt t="248664" x="7096125" y="5759450"/>
          <p14:tracePt t="248694" x="7180263" y="5797550"/>
          <p14:tracePt t="248696" x="7231063" y="5815013"/>
          <p14:tracePt t="248727" x="7519988" y="5965825"/>
          <p14:tracePt t="248760" x="7839075" y="6054725"/>
          <p14:tracePt t="248793" x="8089900" y="6092825"/>
          <p14:tracePt t="248829" x="8145463" y="6110288"/>
          <p14:tracePt t="249135" x="0" y="0"/>
        </p14:tracePtLst>
        <p14:tracePtLst>
          <p14:tracePt t="268147" x="5545138" y="5211763"/>
          <p14:tracePt t="268249" x="5545138" y="5200650"/>
          <p14:tracePt t="268281" x="5551488" y="5200650"/>
          <p14:tracePt t="268297" x="5562600" y="5207000"/>
          <p14:tracePt t="268328" x="5589588" y="5222875"/>
          <p14:tracePt t="268338" x="5607050" y="5222875"/>
          <p14:tracePt t="268362" x="5629275" y="5245100"/>
          <p14:tracePt t="268396" x="5640388" y="5262563"/>
          <p14:tracePt t="268429" x="5680075" y="5273675"/>
          <p14:tracePt t="268473" x="5724525" y="5300663"/>
          <p14:tracePt t="268496" x="5751513" y="5318125"/>
          <p14:tracePt t="268529" x="5802313" y="5329238"/>
          <p14:tracePt t="268562" x="5824538" y="5340350"/>
          <p14:tracePt t="268595" x="5880100" y="5351463"/>
          <p14:tracePt t="268629" x="5919788" y="5380038"/>
          <p14:tracePt t="268634" x="5930900" y="5380038"/>
          <p14:tracePt t="268664" x="5942013" y="5380038"/>
          <p14:tracePt t="268696" x="6030913" y="5407025"/>
          <p14:tracePt t="268729" x="6164263" y="5424488"/>
          <p14:tracePt t="268762" x="6359525" y="5440363"/>
          <p14:tracePt t="268795" x="6494463" y="5440363"/>
          <p14:tracePt t="268830" x="6561138" y="5451475"/>
          <p14:tracePt t="268835" x="6572250" y="5468938"/>
          <p14:tracePt t="268862" x="6623050" y="5468938"/>
          <p14:tracePt t="268896" x="6661150" y="5480050"/>
          <p14:tracePt t="269065" x="6656388" y="5480050"/>
          <p14:tracePt t="269073" x="6627813" y="5480050"/>
          <p14:tracePt t="269097" x="6505575" y="5480050"/>
          <p14:tracePt t="269129" x="6332538" y="5451475"/>
          <p14:tracePt t="269162" x="6243638" y="5395913"/>
          <p14:tracePt t="269195" x="6186488" y="5289550"/>
          <p14:tracePt t="269231" x="6137275" y="5251450"/>
          <p14:tracePt t="269321" x="6119813" y="5251450"/>
          <p14:tracePt t="269329" x="6092825" y="5233988"/>
          <p14:tracePt t="269465" x="6081713" y="5222875"/>
          <p14:tracePt t="269545" x="6086475" y="5222875"/>
          <p14:tracePt t="269561" x="6097588" y="5222875"/>
          <p14:tracePt t="269577" x="6142038" y="5245100"/>
          <p14:tracePt t="269595" x="6219825" y="5245100"/>
          <p14:tracePt t="269629" x="6438900" y="5284788"/>
          <p14:tracePt t="269634" x="6488113" y="5318125"/>
          <p14:tracePt t="269662" x="6577013" y="5351463"/>
          <p14:tracePt t="269666" x="6588125" y="5351463"/>
          <p14:tracePt t="269699" x="6705600" y="5407025"/>
          <p14:tracePt t="269729" x="6823075" y="5446713"/>
          <p14:tracePt t="269762" x="6956425" y="5491163"/>
          <p14:tracePt t="27015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B60F7-0FA9-2302-8178-8700B0DF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36123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zemědělství – hnojiva, pesticidy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průmysl</a:t>
            </a:r>
            <a:r>
              <a:rPr lang="cs-CZ" sz="1800" b="1" dirty="0"/>
              <a:t> – </a:t>
            </a:r>
            <a:r>
              <a:rPr lang="cs-CZ" sz="1800" dirty="0"/>
              <a:t>těžba, výroba, skladování a skládky, doprava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odpadní vody – splašky, léčiva</a:t>
            </a:r>
          </a:p>
          <a:p>
            <a:pPr indent="0">
              <a:spcBef>
                <a:spcPts val="0"/>
              </a:spcBef>
              <a:spcAft>
                <a:spcPts val="300"/>
              </a:spcAft>
              <a:buNone/>
            </a:pPr>
            <a:endParaRPr lang="cs-CZ" sz="788" b="1" kern="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2832FD2-732F-792C-14C0-63D629D08392}"/>
              </a:ext>
            </a:extLst>
          </p:cNvPr>
          <p:cNvSpPr txBox="1">
            <a:spLocks/>
          </p:cNvSpPr>
          <p:nvPr/>
        </p:nvSpPr>
        <p:spPr>
          <a:xfrm>
            <a:off x="-24799" y="116632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Zdroje znečištění vod</a:t>
            </a:r>
          </a:p>
        </p:txBody>
      </p:sp>
      <p:pic>
        <p:nvPicPr>
          <p:cNvPr id="8" name="Obrázek 7" descr="Obsah obrázku text, mapa&#10;&#10;Popis byl vytvořen automaticky">
            <a:extLst>
              <a:ext uri="{FF2B5EF4-FFF2-40B4-BE49-F238E27FC236}">
                <a16:creationId xmlns:a16="http://schemas.microsoft.com/office/drawing/2014/main" id="{C36C94F4-1B38-A69A-E7D6-0C98117AB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4" y="2220243"/>
            <a:ext cx="7770862" cy="4487399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7C69FE16-C7C6-8758-7E0B-CC458380B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3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76"/>
    </mc:Choice>
    <mc:Fallback xmlns="">
      <p:transition spd="slow" advTm="346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87" x="2159000" y="1244600"/>
          <p14:tracePt t="21280" x="2176463" y="1244600"/>
          <p14:tracePt t="21295" x="2198688" y="1244600"/>
          <p14:tracePt t="21304" x="2214563" y="1244600"/>
          <p14:tracePt t="21336" x="2349500" y="1255713"/>
          <p14:tracePt t="21370" x="2498725" y="1289050"/>
          <p14:tracePt t="21405" x="2582863" y="1300163"/>
          <p14:tracePt t="21438" x="2649538" y="1300163"/>
          <p14:tracePt t="21440" x="2660650" y="1300163"/>
          <p14:tracePt t="21488" x="2678113" y="1300163"/>
          <p14:tracePt t="21520" x="2689225" y="1300163"/>
          <p14:tracePt t="21537" x="2700338" y="1293813"/>
          <p14:tracePt t="21584" x="2728913" y="1277938"/>
          <p14:tracePt t="21603" x="2744788" y="1277938"/>
          <p14:tracePt t="21638" x="2744788" y="1255713"/>
          <p14:tracePt t="21670" x="2678113" y="1182688"/>
          <p14:tracePt t="21672" x="2611438" y="1166813"/>
          <p14:tracePt t="21705" x="2476500" y="1127125"/>
          <p14:tracePt t="21738" x="2371725" y="1093788"/>
          <p14:tracePt t="21771" x="2303463" y="1076325"/>
          <p14:tracePt t="21808" x="2287588" y="1076325"/>
          <p14:tracePt t="21838" x="2236788" y="1076325"/>
          <p14:tracePt t="21872" x="2198688" y="1076325"/>
          <p14:tracePt t="21910" x="2170113" y="1104900"/>
          <p14:tracePt t="21941" x="2143125" y="1127125"/>
          <p14:tracePt t="21974" x="2143125" y="1177925"/>
          <p14:tracePt t="22008" x="2371725" y="1277938"/>
          <p14:tracePt t="22041" x="2549525" y="1322388"/>
          <p14:tracePt t="22046" x="2560638" y="1322388"/>
          <p14:tracePt t="22074" x="2571750" y="1322388"/>
          <p14:tracePt t="22108" x="2638425" y="1322388"/>
          <p14:tracePt t="22143" x="2678113" y="1306513"/>
          <p14:tracePt t="22175" x="2705100" y="1249363"/>
          <p14:tracePt t="22228" x="2705100" y="1238250"/>
          <p14:tracePt t="22245" x="2705100" y="1211263"/>
          <p14:tracePt t="22273" x="2705100" y="1160463"/>
          <p14:tracePt t="22305" x="2644775" y="1038225"/>
          <p14:tracePt t="22309" x="2605088" y="1009650"/>
          <p14:tracePt t="22337" x="2416175" y="942975"/>
          <p14:tracePt t="22370" x="2181225" y="942975"/>
          <p14:tracePt t="22372" x="2136775" y="942975"/>
          <p14:tracePt t="22404" x="2019300" y="942975"/>
          <p14:tracePt t="22437" x="1970088" y="942975"/>
          <p14:tracePt t="22472" x="1930400" y="949325"/>
          <p14:tracePt t="22506" x="1863725" y="1020763"/>
          <p14:tracePt t="22509" x="1846263" y="1031875"/>
          <p14:tracePt t="22539" x="1824038" y="1071563"/>
          <p14:tracePt t="22542" x="1824038" y="1082675"/>
          <p14:tracePt t="22573" x="1824038" y="1160463"/>
          <p14:tracePt t="22606" x="1824038" y="1244600"/>
          <p14:tracePt t="22639" x="1841500" y="1293813"/>
          <p14:tracePt t="22672" x="2052638" y="1344613"/>
          <p14:tracePt t="22706" x="2209800" y="1344613"/>
          <p14:tracePt t="22709" x="2247900" y="1344613"/>
          <p14:tracePt t="22739" x="2371725" y="1344613"/>
          <p14:tracePt t="22742" x="2420938" y="1344613"/>
          <p14:tracePt t="22773" x="2487613" y="1344613"/>
          <p14:tracePt t="22806" x="2566988" y="1344613"/>
          <p14:tracePt t="22839" x="2578100" y="1344613"/>
          <p14:tracePt t="22873" x="2593975" y="1344613"/>
          <p14:tracePt t="22907" x="2605088" y="1339850"/>
          <p14:tracePt t="22910" x="2605088" y="1322388"/>
          <p14:tracePt t="22939" x="2605088" y="1255713"/>
          <p14:tracePt t="22942" x="2605088" y="1244600"/>
          <p14:tracePt t="22973" x="2605088" y="1204913"/>
          <p14:tracePt t="23006" x="2605088" y="1166813"/>
          <p14:tracePt t="23039" x="2476500" y="1166813"/>
          <p14:tracePt t="23073" x="2287588" y="1149350"/>
          <p14:tracePt t="23106" x="2220913" y="1149350"/>
          <p14:tracePt t="23109" x="2209800" y="1149350"/>
          <p14:tracePt t="23139" x="2192338" y="1155700"/>
          <p14:tracePt t="23174" x="2143125" y="1182688"/>
          <p14:tracePt t="23207" x="2125663" y="1238250"/>
          <p14:tracePt t="23239" x="2125663" y="1339850"/>
          <p14:tracePt t="23273" x="2165350" y="1422400"/>
          <p14:tracePt t="23306" x="2232025" y="1433513"/>
          <p14:tracePt t="23310" x="2243138" y="1433513"/>
          <p14:tracePt t="23339" x="2365375" y="1433513"/>
          <p14:tracePt t="23342" x="2376488" y="1433513"/>
          <p14:tracePt t="23373" x="2566988" y="1377950"/>
          <p14:tracePt t="23406" x="2671763" y="1344613"/>
          <p14:tracePt t="23439" x="2767013" y="1289050"/>
          <p14:tracePt t="23473" x="2806700" y="1249363"/>
          <p14:tracePt t="23510" x="2806700" y="1222375"/>
          <p14:tracePt t="23542" x="2773363" y="1155700"/>
          <p14:tracePt t="23574" x="2689225" y="1116013"/>
          <p14:tracePt t="23583" x="2660650" y="1082675"/>
          <p14:tracePt t="23608" x="2549525" y="1054100"/>
          <p14:tracePt t="23641" x="2382838" y="1054100"/>
          <p14:tracePt t="23646" x="2338388" y="1054100"/>
          <p14:tracePt t="23674" x="2247900" y="1060450"/>
          <p14:tracePt t="23680" x="2181225" y="1082675"/>
          <p14:tracePt t="23708" x="2108200" y="1155700"/>
          <p14:tracePt t="23711" x="2092325" y="1166813"/>
          <p14:tracePt t="23741" x="2052638" y="1211263"/>
          <p14:tracePt t="23776" x="2036763" y="1222375"/>
          <p14:tracePt t="23808" x="2036763" y="1249363"/>
          <p14:tracePt t="23841" x="2130425" y="1306513"/>
          <p14:tracePt t="23847" x="2159000" y="1317625"/>
          <p14:tracePt t="23875" x="2265363" y="1333500"/>
          <p14:tracePt t="23880" x="2276475" y="1333500"/>
          <p14:tracePt t="23908" x="2303463" y="1333500"/>
          <p14:tracePt t="23912" x="2332038" y="1333500"/>
          <p14:tracePt t="23942" x="2393950" y="1333500"/>
          <p14:tracePt t="23977" x="2420938" y="1317625"/>
          <p14:tracePt t="24022" x="2432050" y="1289050"/>
          <p14:tracePt t="24041" x="2432050" y="1260475"/>
          <p14:tracePt t="24076" x="2476500" y="1171575"/>
          <p14:tracePt t="24080" x="2476500" y="1160463"/>
          <p14:tracePt t="24108" x="2476500" y="1133475"/>
          <p14:tracePt t="24141" x="2471738" y="1093788"/>
          <p14:tracePt t="24174" x="2454275" y="1093788"/>
          <p14:tracePt t="24580" x="0" y="0"/>
        </p14:tracePtLst>
        <p14:tracePtLst>
          <p14:tracePt t="25075" x="2990850" y="1328738"/>
          <p14:tracePt t="25084" x="2990850" y="1317625"/>
          <p14:tracePt t="25146" x="3001963" y="1317625"/>
          <p14:tracePt t="25161" x="3028950" y="1317625"/>
          <p14:tracePt t="25172" x="3079750" y="1328738"/>
          <p14:tracePt t="25204" x="3308350" y="1344613"/>
          <p14:tracePt t="25237" x="3463925" y="1373188"/>
          <p14:tracePt t="25240" x="3492500" y="1373188"/>
          <p14:tracePt t="25274" x="3532188" y="1373188"/>
          <p14:tracePt t="25308" x="3636963" y="1344613"/>
          <p14:tracePt t="25340" x="3687763" y="1306513"/>
          <p14:tracePt t="25373" x="3698875" y="1282700"/>
          <p14:tracePt t="25407" x="3687763" y="1222375"/>
          <p14:tracePt t="25412" x="3654425" y="1171575"/>
          <p14:tracePt t="25440" x="3581400" y="1144588"/>
          <p14:tracePt t="25443" x="3554413" y="1116013"/>
          <p14:tracePt t="25474" x="3359150" y="1049338"/>
          <p14:tracePt t="25507" x="3219450" y="1020763"/>
          <p14:tracePt t="25540" x="3113088" y="1020763"/>
          <p14:tracePt t="25574" x="3017838" y="1027113"/>
          <p14:tracePt t="25608" x="3001963" y="1042988"/>
          <p14:tracePt t="25613" x="2990850" y="1054100"/>
          <p14:tracePt t="25640" x="2990850" y="1065213"/>
          <p14:tracePt t="25643" x="2990850" y="1082675"/>
          <p14:tracePt t="25673" x="2979738" y="1104900"/>
          <p14:tracePt t="25709" x="2979738" y="1189038"/>
          <p14:tracePt t="25714" x="3024188" y="1222375"/>
          <p14:tracePt t="25740" x="3106738" y="1266825"/>
          <p14:tracePt t="25773" x="3263900" y="1277938"/>
          <p14:tracePt t="25778" x="3275013" y="1277938"/>
          <p14:tracePt t="25808" x="3359150" y="1277938"/>
          <p14:tracePt t="25812" x="3386138" y="1277938"/>
          <p14:tracePt t="25840" x="3459163" y="1277938"/>
          <p14:tracePt t="25873" x="3481388" y="1277938"/>
          <p14:tracePt t="25907" x="3521075" y="1277938"/>
          <p14:tracePt t="25940" x="3592513" y="1200150"/>
          <p14:tracePt t="25974" x="3592513" y="1189038"/>
          <p14:tracePt t="26007" x="3603625" y="1149350"/>
          <p14:tracePt t="26043" x="3603625" y="1138238"/>
          <p14:tracePt t="26074" x="3559175" y="1082675"/>
          <p14:tracePt t="26108" x="3403600" y="1020763"/>
          <p14:tracePt t="26140" x="3230563" y="993775"/>
          <p14:tracePt t="26174" x="3146425" y="993775"/>
          <p14:tracePt t="26180" x="3135313" y="993775"/>
          <p14:tracePt t="26209" x="3124200" y="993775"/>
          <p14:tracePt t="26242" x="3084513" y="1016000"/>
          <p14:tracePt t="26274" x="3084513" y="1109663"/>
          <p14:tracePt t="26307" x="3084513" y="1227138"/>
          <p14:tracePt t="26340" x="3084513" y="1266825"/>
          <p14:tracePt t="26376" x="3084513" y="1306513"/>
          <p14:tracePt t="26380" x="3106738" y="1333500"/>
          <p14:tracePt t="26408" x="3197225" y="1350963"/>
          <p14:tracePt t="26411" x="3224213" y="1362075"/>
          <p14:tracePt t="26440" x="3341688" y="1362075"/>
          <p14:tracePt t="26445" x="3359150" y="1362075"/>
          <p14:tracePt t="26474" x="3452813" y="1362075"/>
          <p14:tracePt t="26507" x="3565525" y="1362075"/>
          <p14:tracePt t="26541" x="3603625" y="1362075"/>
          <p14:tracePt t="26575" x="3632200" y="1362075"/>
          <p14:tracePt t="26580" x="3643313" y="1355725"/>
          <p14:tracePt t="26609" x="3643313" y="1344613"/>
          <p14:tracePt t="26642" x="3643313" y="1260475"/>
          <p14:tracePt t="26675" x="3621088" y="1177925"/>
          <p14:tracePt t="26707" x="3570288" y="1138238"/>
          <p14:tracePt t="26740" x="3470275" y="1138238"/>
          <p14:tracePt t="26775" x="3359150" y="1138238"/>
          <p14:tracePt t="26780" x="3341688" y="1138238"/>
          <p14:tracePt t="26808" x="3241675" y="1138238"/>
          <p14:tracePt t="26811" x="3157538" y="1138238"/>
          <p14:tracePt t="26842" x="3040063" y="1138238"/>
          <p14:tracePt t="26875" x="3006725" y="1138238"/>
          <p14:tracePt t="26924" x="2962275" y="1138238"/>
          <p14:tracePt t="26941" x="2951163" y="1138238"/>
          <p14:tracePt t="26986" x="2951163" y="1144588"/>
          <p14:tracePt t="27018" x="2951163" y="1171575"/>
          <p14:tracePt t="27042" x="2951163" y="1227138"/>
          <p14:tracePt t="27074" x="3013075" y="1277938"/>
          <p14:tracePt t="27108" x="3146425" y="1306513"/>
          <p14:tracePt t="27141" x="3230563" y="1322388"/>
          <p14:tracePt t="27147" x="3241675" y="1322388"/>
          <p14:tracePt t="27174" x="3325813" y="1322388"/>
          <p14:tracePt t="27178" x="3352800" y="1322388"/>
          <p14:tracePt t="27208" x="3425825" y="1322388"/>
          <p14:tracePt t="27211" x="3452813" y="1322388"/>
          <p14:tracePt t="27241" x="3486150" y="1322388"/>
          <p14:tracePt t="27352" x="0" y="0"/>
        </p14:tracePtLst>
        <p14:tracePtLst>
          <p14:tracePt t="37459" x="3124200" y="1166813"/>
          <p14:tracePt t="37546" x="3124200" y="1155700"/>
          <p14:tracePt t="37554" x="3130550" y="1155700"/>
          <p14:tracePt t="37574" x="3208338" y="1200150"/>
          <p14:tracePt t="37579" x="3257550" y="1216025"/>
          <p14:tracePt t="37607" x="3363913" y="1244600"/>
          <p14:tracePt t="37611" x="3392488" y="1244600"/>
          <p14:tracePt t="37641" x="3503613" y="1277938"/>
          <p14:tracePt t="37645" x="3521075" y="1289050"/>
          <p14:tracePt t="37674" x="3581400" y="1289050"/>
          <p14:tracePt t="37707" x="3732213" y="1289050"/>
          <p14:tracePt t="37741" x="3805238" y="1289050"/>
          <p14:tracePt t="37818" x="3832225" y="1289050"/>
          <p14:tracePt t="37826" x="3843338" y="1289050"/>
          <p14:tracePt t="37866" x="3843338" y="1282700"/>
          <p14:tracePt t="37882" x="3843338" y="1271588"/>
          <p14:tracePt t="37908" x="3760788" y="1227138"/>
          <p14:tracePt t="37940" x="3565525" y="1144588"/>
          <p14:tracePt t="37947" x="3497263" y="1127125"/>
          <p14:tracePt t="37974" x="3302000" y="1093788"/>
          <p14:tracePt t="37979" x="3290888" y="1076325"/>
          <p14:tracePt t="38007" x="3235325" y="1076325"/>
          <p14:tracePt t="38011" x="3219450" y="1065213"/>
          <p14:tracePt t="38075" x="3197225" y="1065213"/>
          <p14:tracePt t="38082" x="3179763" y="1065213"/>
          <p14:tracePt t="38108" x="3095625" y="1076325"/>
          <p14:tracePt t="38139" x="3084513" y="1076325"/>
          <p14:tracePt t="38201" x="3068638" y="1087438"/>
          <p14:tracePt t="38218" x="3057525" y="1098550"/>
          <p14:tracePt t="38240" x="3046413" y="1116013"/>
          <p14:tracePt t="38273" x="3028950" y="1138238"/>
          <p14:tracePt t="38306" x="3028950" y="1233488"/>
          <p14:tracePt t="38340" x="3068638" y="1322388"/>
          <p14:tracePt t="38373" x="3152775" y="1389063"/>
          <p14:tracePt t="38406" x="3213100" y="1389063"/>
          <p14:tracePt t="38439" x="3363913" y="1389063"/>
          <p14:tracePt t="38442" x="3430588" y="1389063"/>
          <p14:tracePt t="38473" x="3565525" y="1362075"/>
          <p14:tracePt t="38505" x="3614738" y="1350963"/>
          <p14:tracePt t="38539" x="3681413" y="1328738"/>
          <p14:tracePt t="38572" x="3705225" y="1300163"/>
          <p14:tracePt t="38606" x="3705225" y="1289050"/>
          <p14:tracePt t="38640" x="3643313" y="1200150"/>
          <p14:tracePt t="38642" x="3592513" y="1189038"/>
          <p14:tracePt t="38673" x="3252788" y="1071563"/>
          <p14:tracePt t="38706" x="3135313" y="1042988"/>
          <p14:tracePt t="38745" x="3119438" y="1042988"/>
          <p14:tracePt t="38773" x="3079750" y="1042988"/>
          <p14:tracePt t="38805" x="3001963" y="1049338"/>
          <p14:tracePt t="38810" x="2957513" y="1076325"/>
          <p14:tracePt t="38839" x="2917825" y="1104900"/>
          <p14:tracePt t="38873" x="2917825" y="1122363"/>
          <p14:tracePt t="38906" x="2917825" y="1133475"/>
          <p14:tracePt t="38940" x="2962275" y="1200150"/>
          <p14:tracePt t="38973" x="3219450" y="1266825"/>
          <p14:tracePt t="39005" x="3470275" y="1266825"/>
          <p14:tracePt t="39039" x="3576638" y="1266825"/>
          <p14:tracePt t="39073" x="3636963" y="1266825"/>
          <p14:tracePt t="39105" x="3687763" y="1260475"/>
          <p14:tracePt t="39109" x="3705225" y="1249363"/>
          <p14:tracePt t="39139" x="3716338" y="1166813"/>
          <p14:tracePt t="39142" x="3716338" y="1155700"/>
          <p14:tracePt t="39173" x="3716338" y="1038225"/>
          <p14:tracePt t="39206" x="3654425" y="949325"/>
          <p14:tracePt t="39239" x="3475038" y="898525"/>
          <p14:tracePt t="39273" x="3381375" y="898525"/>
          <p14:tracePt t="39276" x="3352800" y="898525"/>
          <p14:tracePt t="39306" x="3314700" y="909638"/>
          <p14:tracePt t="39339" x="3213100" y="993775"/>
          <p14:tracePt t="39342" x="3201988" y="1020763"/>
          <p14:tracePt t="39373" x="3186113" y="1042988"/>
          <p14:tracePt t="39407" x="3186113" y="1054100"/>
          <p14:tracePt t="39439" x="3186113" y="1071563"/>
          <p14:tracePt t="39473" x="3186113" y="1093788"/>
          <p14:tracePt t="39506" x="3197225" y="1149350"/>
          <p14:tracePt t="39539" x="3268663" y="1177925"/>
          <p14:tracePt t="39573" x="3279775" y="1177925"/>
          <p14:tracePt t="39613" x="3297238" y="1177925"/>
          <p14:tracePt t="39694" x="3308350" y="1177925"/>
          <p14:tracePt t="39708" x="0" y="0"/>
        </p14:tracePtLst>
        <p14:tracePtLst>
          <p14:tracePt t="44195" x="814388" y="1138238"/>
          <p14:tracePt t="44330" x="836613" y="1149350"/>
          <p14:tracePt t="44339" x="865188" y="1149350"/>
          <p14:tracePt t="44347" x="931863" y="1166813"/>
          <p14:tracePt t="44374" x="1087438" y="1216025"/>
          <p14:tracePt t="44377" x="1098550" y="1216025"/>
          <p14:tracePt t="44406" x="1127125" y="1216025"/>
          <p14:tracePt t="44410" x="1154113" y="1233488"/>
          <p14:tracePt t="44439" x="1222375" y="1244600"/>
          <p14:tracePt t="44442" x="1249363" y="1244600"/>
          <p14:tracePt t="44473" x="1349375" y="1255713"/>
          <p14:tracePt t="44507" x="1466850" y="1255713"/>
          <p14:tracePt t="44539" x="1544638" y="1255713"/>
          <p14:tracePt t="44572" x="1628775" y="1289050"/>
          <p14:tracePt t="44607" x="1679575" y="1300163"/>
          <p14:tracePt t="44639" x="1695450" y="1311275"/>
          <p14:tracePt t="44682" x="1724025" y="1311275"/>
          <p14:tracePt t="44706" x="1746250" y="1311275"/>
          <p14:tracePt t="44745" x="1774825" y="1311275"/>
          <p14:tracePt t="44773" x="1785938" y="1311275"/>
          <p14:tracePt t="44889" x="1801813" y="1306513"/>
          <p14:tracePt t="44905" x="1830388" y="1289050"/>
          <p14:tracePt t="44913" x="1841500" y="1289050"/>
          <p14:tracePt t="44939" x="1890713" y="1260475"/>
          <p14:tracePt t="44974" x="1919288" y="1238250"/>
          <p14:tracePt t="45006" x="1930400" y="1200150"/>
          <p14:tracePt t="45039" x="1930400" y="1144588"/>
          <p14:tracePt t="45042" x="1930400" y="1133475"/>
          <p14:tracePt t="45073" x="1857375" y="1038225"/>
          <p14:tracePt t="45107" x="1717675" y="1009650"/>
          <p14:tracePt t="45109" x="1668463" y="993775"/>
          <p14:tracePt t="45139" x="1522413" y="965200"/>
          <p14:tracePt t="45142" x="1473200" y="965200"/>
          <p14:tracePt t="45173" x="1304925" y="965200"/>
          <p14:tracePt t="45206" x="1238250" y="965200"/>
          <p14:tracePt t="45239" x="1143000" y="965200"/>
          <p14:tracePt t="45272" x="1060450" y="998538"/>
          <p14:tracePt t="45306" x="993775" y="1027113"/>
          <p14:tracePt t="45309" x="965200" y="1038225"/>
          <p14:tracePt t="45340" x="942975" y="1054100"/>
          <p14:tracePt t="45343" x="925513" y="1054100"/>
          <p14:tracePt t="45375" x="876300" y="1076325"/>
          <p14:tracePt t="45406" x="847725" y="1104900"/>
          <p14:tracePt t="45439" x="847725" y="1155700"/>
          <p14:tracePt t="45473" x="847725" y="1171575"/>
          <p14:tracePt t="45506" x="909638" y="1211263"/>
          <p14:tracePt t="45509" x="925513" y="1211263"/>
          <p14:tracePt t="45539" x="936625" y="1222375"/>
          <p14:tracePt t="46367" x="947738" y="1222375"/>
          <p14:tracePt t="46381" x="0" y="0"/>
        </p14:tracePtLst>
        <p14:tracePtLst>
          <p14:tracePt t="51310" x="1177925" y="1690688"/>
          <p14:tracePt t="51415" x="1182688" y="1690688"/>
          <p14:tracePt t="51430" x="1211263" y="1690688"/>
          <p14:tracePt t="51441" x="1238250" y="1690688"/>
          <p14:tracePt t="51474" x="1355725" y="1690688"/>
          <p14:tracePt t="51544" x="1366838" y="1679575"/>
          <p14:tracePt t="51622" x="1366838" y="1668463"/>
          <p14:tracePt t="51638" x="1344613" y="1635125"/>
          <p14:tracePt t="51647" x="1293813" y="1624013"/>
          <p14:tracePt t="51674" x="1238250" y="1595438"/>
          <p14:tracePt t="51678" x="1211263" y="1562100"/>
          <p14:tracePt t="51708" x="1131888" y="1535113"/>
          <p14:tracePt t="51711" x="1109663" y="1535113"/>
          <p14:tracePt t="51742" x="1027113" y="1524000"/>
          <p14:tracePt t="51774" x="909638" y="1524000"/>
          <p14:tracePt t="51808" x="858838" y="1524000"/>
          <p14:tracePt t="52324" x="0" y="0"/>
        </p14:tracePtLst>
        <p14:tracePtLst>
          <p14:tracePt t="53995" x="1774825" y="1584325"/>
          <p14:tracePt t="54098" x="1774825" y="1573213"/>
          <p14:tracePt t="54130" x="1785938" y="1573213"/>
          <p14:tracePt t="54146" x="1797050" y="1573213"/>
          <p14:tracePt t="54154" x="1812925" y="1573213"/>
          <p14:tracePt t="54172" x="1824038" y="1573213"/>
          <p14:tracePt t="54207" x="1863725" y="1573213"/>
          <p14:tracePt t="54257" x="1874838" y="1573213"/>
          <p14:tracePt t="54273" x="1901825" y="1573213"/>
          <p14:tracePt t="54306" x="1952625" y="1573213"/>
          <p14:tracePt t="54341" x="1981200" y="1573213"/>
          <p14:tracePt t="54373" x="1992313" y="1573213"/>
          <p14:tracePt t="54515" x="2003425" y="1557338"/>
          <p14:tracePt t="54529" x="1981200" y="1528763"/>
          <p14:tracePt t="54539" x="1970088" y="1517650"/>
          <p14:tracePt t="54573" x="1901825" y="1490663"/>
          <p14:tracePt t="54576" x="1857375" y="1490663"/>
          <p14:tracePt t="54606" x="1808163" y="1490663"/>
          <p14:tracePt t="54609" x="1797050" y="1490663"/>
          <p14:tracePt t="54639" x="1785938" y="1490663"/>
          <p14:tracePt t="54689" x="1768475" y="1490663"/>
          <p14:tracePt t="54706" x="1768475" y="1495425"/>
          <p14:tracePt t="54739" x="1779588" y="1550988"/>
          <p14:tracePt t="54772" x="1908175" y="1617663"/>
          <p14:tracePt t="54777" x="1935163" y="1617663"/>
          <p14:tracePt t="54806" x="1981200" y="1635125"/>
          <p14:tracePt t="54840" x="2047875" y="1635125"/>
          <p14:tracePt t="54873" x="2085975" y="1635125"/>
          <p14:tracePt t="54906" x="2136775" y="1635125"/>
          <p14:tracePt t="54945" x="2147888" y="1628775"/>
          <p14:tracePt t="55006" x="2130425" y="1562100"/>
          <p14:tracePt t="55010" x="2114550" y="1550988"/>
          <p14:tracePt t="55039" x="2047875" y="1524000"/>
          <p14:tracePt t="55043" x="2019300" y="1524000"/>
          <p14:tracePt t="55073" x="1981200" y="1524000"/>
          <p14:tracePt t="55154" x="1970088" y="1524000"/>
          <p14:tracePt t="55265" x="1958975" y="1524000"/>
          <p14:tracePt t="55282" x="1958975" y="1528763"/>
          <p14:tracePt t="55297" x="1958975" y="1546225"/>
          <p14:tracePt t="55306" x="1958975" y="1568450"/>
          <p14:tracePt t="55339" x="2014538" y="1606550"/>
          <p14:tracePt t="55373" x="2070100" y="1606550"/>
          <p14:tracePt t="55406" x="2092325" y="1606550"/>
          <p14:tracePt t="55409" x="2108200" y="1606550"/>
          <p14:tracePt t="55473" x="2130425" y="1606550"/>
          <p14:tracePt t="55481" x="2147888" y="1606550"/>
          <p14:tracePt t="55506" x="2125663" y="1590675"/>
          <p14:tracePt t="55539" x="2058988" y="1573213"/>
          <p14:tracePt t="55573" x="1981200" y="1562100"/>
          <p14:tracePt t="55606" x="1885950" y="1562100"/>
          <p14:tracePt t="55610" x="1868488" y="1562100"/>
          <p14:tracePt t="55639" x="1846263" y="1579563"/>
          <p14:tracePt t="55828" x="1846263" y="1590675"/>
          <p14:tracePt t="56193" x="0" y="0"/>
        </p14:tracePtLst>
        <p14:tracePtLst>
          <p14:tracePt t="56854" x="2493963" y="1584325"/>
          <p14:tracePt t="56975" x="2509838" y="1584325"/>
          <p14:tracePt t="56982" x="2549525" y="1584325"/>
          <p14:tracePt t="57008" x="2638425" y="1590675"/>
          <p14:tracePt t="57041" x="2722563" y="1601788"/>
          <p14:tracePt t="57045" x="2733675" y="1601788"/>
          <p14:tracePt t="57074" x="2762250" y="1612900"/>
          <p14:tracePt t="57118" x="2789238" y="1612900"/>
          <p14:tracePt t="57141" x="2811463" y="1612900"/>
          <p14:tracePt t="57174" x="2828925" y="1612900"/>
          <p14:tracePt t="57263" x="2840038" y="1612900"/>
          <p14:tracePt t="57271" x="2867025" y="1612900"/>
          <p14:tracePt t="57294" x="2867025" y="1606550"/>
          <p14:tracePt t="57310" x="2855913" y="1595438"/>
          <p14:tracePt t="57341" x="2773363" y="1584325"/>
          <p14:tracePt t="57374" x="2493963" y="1584325"/>
          <p14:tracePt t="57407" x="2376488" y="1584325"/>
          <p14:tracePt t="57535" x="2365375" y="1568450"/>
          <p14:tracePt t="57566" x="2398713" y="1568450"/>
          <p14:tracePt t="57574" x="2416175" y="1568450"/>
          <p14:tracePt t="57607" x="2493963" y="1568450"/>
          <p14:tracePt t="57641" x="2589213" y="1568450"/>
          <p14:tracePt t="57675" x="2671763" y="1568450"/>
          <p14:tracePt t="57709" x="2711450" y="1568450"/>
          <p14:tracePt t="57838" x="2705100" y="1568450"/>
          <p14:tracePt t="57846" x="2689225" y="1579563"/>
          <p14:tracePt t="57875" x="2678113" y="1579563"/>
          <p14:tracePt t="57908" x="2667000" y="1590675"/>
          <p14:tracePt t="58094" x="2671763" y="1590675"/>
          <p14:tracePt t="58102" x="2716213" y="1590675"/>
          <p14:tracePt t="58111" x="2744788" y="1590675"/>
          <p14:tracePt t="58141" x="2755900" y="1590675"/>
          <p14:tracePt t="58222" x="2733675" y="1590675"/>
          <p14:tracePt t="58230" x="2722563" y="1590675"/>
          <p14:tracePt t="58241" x="2693988" y="1590675"/>
          <p14:tracePt t="58275" x="2498725" y="1579563"/>
          <p14:tracePt t="58280" x="2432050" y="1579563"/>
          <p14:tracePt t="58285" x="2387600" y="1579563"/>
          <p14:tracePt t="58307" x="2325688" y="1579563"/>
          <p14:tracePt t="58311" x="2298700" y="1579563"/>
          <p14:tracePt t="58341" x="2287588" y="1579563"/>
          <p14:tracePt t="58462" x="2309813" y="1579563"/>
          <p14:tracePt t="58470" x="2320925" y="1579563"/>
          <p14:tracePt t="58477" x="2349500" y="1590675"/>
          <p14:tracePt t="58507" x="2538413" y="1624013"/>
          <p14:tracePt t="58512" x="2589213" y="1624013"/>
          <p14:tracePt t="58541" x="2638425" y="1624013"/>
          <p14:tracePt t="58670" x="2633663" y="1624013"/>
          <p14:tracePt t="58678" x="2616200" y="1617663"/>
          <p14:tracePt t="58707" x="2566988" y="1617663"/>
          <p14:tracePt t="58712" x="2538413" y="1617663"/>
          <p14:tracePt t="58741" x="2382838" y="1617663"/>
          <p14:tracePt t="58776" x="2343150" y="1617663"/>
          <p14:tracePt t="58878" x="2365375" y="1628775"/>
          <p14:tracePt t="58886" x="2376488" y="1628775"/>
          <p14:tracePt t="58907" x="2465388" y="1639888"/>
          <p14:tracePt t="58911" x="2533650" y="1639888"/>
          <p14:tracePt t="58941" x="2600325" y="1639888"/>
          <p14:tracePt t="58945" x="2616200" y="1639888"/>
          <p14:tracePt t="58974" x="2627313" y="1639888"/>
          <p14:tracePt t="59102" x="2605088" y="1635125"/>
          <p14:tracePt t="59110" x="2593975" y="1635125"/>
          <p14:tracePt t="59141" x="2544763" y="1635125"/>
          <p14:tracePt t="59174" x="2505075" y="1635125"/>
          <p14:tracePt t="59278" x="2527300" y="1635125"/>
          <p14:tracePt t="59286" x="2555875" y="1635125"/>
          <p14:tracePt t="59307" x="2627313" y="1635125"/>
          <p14:tracePt t="59311" x="2655888" y="1635125"/>
          <p14:tracePt t="59341" x="2762250" y="1635125"/>
          <p14:tracePt t="59344" x="2773363" y="1635125"/>
          <p14:tracePt t="59374" x="2800350" y="1635125"/>
          <p14:tracePt t="59486" x="2795588" y="1635125"/>
          <p14:tracePt t="59504" x="2778125" y="1635125"/>
          <p14:tracePt t="59511" x="2740025" y="1635125"/>
          <p14:tracePt t="59543" x="2582863" y="1635125"/>
          <p14:tracePt t="59574" x="2533650" y="1635125"/>
          <p14:tracePt t="59608" x="2476500" y="1635125"/>
          <p14:tracePt t="59694" x="2482850" y="1635125"/>
          <p14:tracePt t="59715" x="2509838" y="1635125"/>
          <p14:tracePt t="59723" x="2520950" y="1635125"/>
          <p14:tracePt t="59741" x="2560638" y="1635125"/>
          <p14:tracePt t="59774" x="2578100" y="1635125"/>
          <p14:tracePt t="60016" x="0" y="0"/>
        </p14:tracePtLst>
        <p14:tracePtLst>
          <p14:tracePt t="60555" x="3201988" y="1546225"/>
          <p14:tracePt t="60578" x="3219450" y="1535113"/>
          <p14:tracePt t="60594" x="3241675" y="1535113"/>
          <p14:tracePt t="60608" x="3268663" y="1535113"/>
          <p14:tracePt t="60611" x="3336925" y="1535113"/>
          <p14:tracePt t="60641" x="3543300" y="1535113"/>
          <p14:tracePt t="60644" x="3609975" y="1535113"/>
          <p14:tracePt t="60674" x="3876675" y="1535113"/>
          <p14:tracePt t="60683" x="3944938" y="1535113"/>
          <p14:tracePt t="60708" x="4067175" y="1535113"/>
          <p14:tracePt t="60741" x="4100513" y="1539875"/>
          <p14:tracePt t="60818" x="4083050" y="1539875"/>
          <p14:tracePt t="60826" x="4067175" y="1539875"/>
          <p14:tracePt t="60841" x="4056063" y="1539875"/>
          <p14:tracePt t="60874" x="4016375" y="1539875"/>
          <p14:tracePt t="60908" x="3887788" y="1539875"/>
          <p14:tracePt t="60941" x="3754438" y="1539875"/>
          <p14:tracePt t="60946" x="3665538" y="1539875"/>
          <p14:tracePt t="60975" x="3503613" y="1539875"/>
          <p14:tracePt t="60980" x="3436938" y="1539875"/>
          <p14:tracePt t="61009" x="3352800" y="1557338"/>
          <p14:tracePt t="61122" x="3336925" y="1568450"/>
          <p14:tracePt t="61154" x="3375025" y="1568450"/>
          <p14:tracePt t="61162" x="3403600" y="1584325"/>
          <p14:tracePt t="61175" x="3419475" y="1584325"/>
          <p14:tracePt t="61179" x="3459163" y="1584325"/>
          <p14:tracePt t="61208" x="3532188" y="1584325"/>
          <p14:tracePt t="61212" x="3543300" y="1584325"/>
          <p14:tracePt t="61394" x="3536950" y="1584325"/>
          <p14:tracePt t="61410" x="3525838" y="1584325"/>
          <p14:tracePt t="61418" x="3481388" y="1584325"/>
          <p14:tracePt t="61442" x="3425825" y="1584325"/>
          <p14:tracePt t="61618" x="3425825" y="1579563"/>
          <p14:tracePt t="61632" x="0" y="0"/>
        </p14:tracePtLst>
        <p14:tracePtLst>
          <p14:tracePt t="62070" x="4346575" y="1606550"/>
          <p14:tracePt t="62113" x="4362450" y="1606550"/>
          <p14:tracePt t="62120" x="4373563" y="1606550"/>
          <p14:tracePt t="62138" x="4429125" y="1606550"/>
          <p14:tracePt t="62172" x="4630738" y="1674813"/>
          <p14:tracePt t="62205" x="4781550" y="1708150"/>
          <p14:tracePt t="62208" x="4808538" y="1708150"/>
          <p14:tracePt t="62238" x="4892675" y="1708150"/>
          <p14:tracePt t="62241" x="4921250" y="1708150"/>
          <p14:tracePt t="62272" x="5021263" y="1708150"/>
          <p14:tracePt t="62305" x="5032375" y="1708150"/>
          <p14:tracePt t="62341" x="5043488" y="1708150"/>
          <p14:tracePt t="62375" x="5054600" y="1701800"/>
          <p14:tracePt t="62408" x="5054600" y="1612900"/>
          <p14:tracePt t="62412" x="5032375" y="1579563"/>
          <p14:tracePt t="62441" x="4959350" y="1495425"/>
          <p14:tracePt t="62474" x="4814888" y="1384300"/>
          <p14:tracePt t="62507" x="4635500" y="1300163"/>
          <p14:tracePt t="62515" x="4568825" y="1300163"/>
          <p14:tracePt t="62540" x="4502150" y="1300163"/>
          <p14:tracePt t="62546" x="4457700" y="1300163"/>
          <p14:tracePt t="62574" x="4335463" y="1300163"/>
          <p14:tracePt t="62579" x="4267200" y="1300163"/>
          <p14:tracePt t="62607" x="4117975" y="1362075"/>
          <p14:tracePt t="62612" x="4083050" y="1377950"/>
          <p14:tracePt t="62642" x="4071938" y="1389063"/>
          <p14:tracePt t="62676" x="4044950" y="1406525"/>
          <p14:tracePt t="62707" x="4033838" y="1490663"/>
          <p14:tracePt t="62715" x="4033838" y="1535113"/>
          <p14:tracePt t="62739" x="4033838" y="1639888"/>
          <p14:tracePt t="62772" x="4200525" y="1768475"/>
          <p14:tracePt t="62774" x="4273550" y="1824038"/>
          <p14:tracePt t="62805" x="4446588" y="1824038"/>
          <p14:tracePt t="62838" x="4546600" y="1824038"/>
          <p14:tracePt t="62870" x="4613275" y="1812925"/>
          <p14:tracePt t="62907" x="4664075" y="1774825"/>
          <p14:tracePt t="62912" x="4675188" y="1746250"/>
          <p14:tracePt t="62937" x="4703763" y="1712913"/>
          <p14:tracePt t="62973" x="4730750" y="1617663"/>
          <p14:tracePt t="63005" x="4730750" y="1590675"/>
          <p14:tracePt t="63039" x="4730750" y="1568450"/>
          <p14:tracePt t="63071" x="4692650" y="1466850"/>
          <p14:tracePt t="63103" x="4479925" y="1417638"/>
          <p14:tracePt t="63137" x="4335463" y="1400175"/>
          <p14:tracePt t="63170" x="4295775" y="1400175"/>
          <p14:tracePt t="63204" x="4211638" y="1422400"/>
          <p14:tracePt t="63236" x="4167188" y="1512888"/>
          <p14:tracePt t="63270" x="4167188" y="1579563"/>
          <p14:tracePt t="63303" x="4206875" y="1679575"/>
          <p14:tracePt t="63338" x="4262438" y="1797050"/>
          <p14:tracePt t="63340" x="4324350" y="1812925"/>
          <p14:tracePt t="63372" x="4362450" y="1812925"/>
          <p14:tracePt t="63373" x="4373563" y="1812925"/>
          <p14:tracePt t="63404" x="4508500" y="1812925"/>
          <p14:tracePt t="63437" x="4686300" y="1752600"/>
          <p14:tracePt t="63470" x="4892675" y="1668463"/>
          <p14:tracePt t="63503" x="4943475" y="1628775"/>
          <p14:tracePt t="63536" x="5048250" y="1550988"/>
          <p14:tracePt t="63570" x="5076825" y="1490663"/>
          <p14:tracePt t="63572" x="5076825" y="1462088"/>
          <p14:tracePt t="63608" x="5037138" y="1377950"/>
          <p14:tracePt t="63641" x="4903788" y="1344613"/>
          <p14:tracePt t="63646" x="4837113" y="1344613"/>
          <p14:tracePt t="63675" x="4635500" y="1328738"/>
          <p14:tracePt t="63680" x="4568825" y="1328738"/>
          <p14:tracePt t="63707" x="4513263" y="1328738"/>
          <p14:tracePt t="63712" x="4502150" y="1339850"/>
          <p14:tracePt t="63741" x="4451350" y="1389063"/>
          <p14:tracePt t="63744" x="4451350" y="1406525"/>
          <p14:tracePt t="63774" x="4435475" y="1557338"/>
          <p14:tracePt t="63808" x="4435475" y="1674813"/>
          <p14:tracePt t="63842" x="4457700" y="1797050"/>
          <p14:tracePt t="63847" x="4473575" y="1797050"/>
          <p14:tracePt t="63855" x="4486275" y="1808163"/>
          <p14:tracePt t="63894" x="4497388" y="1819275"/>
          <p14:tracePt t="63928" x="4524375" y="1819275"/>
          <p14:tracePt t="63942" x="4552950" y="1819275"/>
          <p14:tracePt t="63976" x="4670425" y="1797050"/>
          <p14:tracePt t="64007" x="4759325" y="1679575"/>
          <p14:tracePt t="64041" x="4770438" y="1628775"/>
          <p14:tracePt t="64074" x="4770438" y="1546225"/>
          <p14:tracePt t="64107" x="4752975" y="1473200"/>
          <p14:tracePt t="64111" x="4708525" y="1473200"/>
          <p14:tracePt t="64142" x="4508500" y="1422400"/>
          <p14:tracePt t="64174" x="4335463" y="1450975"/>
          <p14:tracePt t="64207" x="4291013" y="1506538"/>
          <p14:tracePt t="64242" x="4278313" y="1524000"/>
          <p14:tracePt t="64275" x="4278313" y="1535113"/>
          <p14:tracePt t="64374" x="4278313" y="1546225"/>
          <p14:tracePt t="64388" x="0" y="0"/>
        </p14:tracePtLst>
        <p14:tracePtLst>
          <p14:tracePt t="64959" x="5334000" y="1651000"/>
          <p14:tracePt t="65016" x="5334000" y="1639888"/>
          <p14:tracePt t="65030" x="5349875" y="1639888"/>
          <p14:tracePt t="65041" x="5383213" y="1639888"/>
          <p14:tracePt t="65074" x="5478463" y="1639888"/>
          <p14:tracePt t="65079" x="5495925" y="1639888"/>
          <p14:tracePt t="65107" x="5562600" y="1624013"/>
          <p14:tracePt t="65206" x="5556250" y="1612900"/>
          <p14:tracePt t="65222" x="5545138" y="1612900"/>
          <p14:tracePt t="65242" x="5500688" y="1595438"/>
          <p14:tracePt t="65274" x="5289550" y="1579563"/>
          <p14:tracePt t="65280" x="5238750" y="1562100"/>
          <p14:tracePt t="65307" x="5187950" y="1562100"/>
          <p14:tracePt t="65312" x="5160963" y="1562100"/>
          <p14:tracePt t="65339" x="5105400" y="1562100"/>
          <p14:tracePt t="65341" x="5094288" y="1562100"/>
          <p14:tracePt t="65493" x="5099050" y="1562100"/>
          <p14:tracePt t="65510" x="5160963" y="1562100"/>
          <p14:tracePt t="65517" x="5172075" y="1562100"/>
          <p14:tracePt t="65539" x="5243513" y="1562100"/>
          <p14:tracePt t="65541" x="5294313" y="1562100"/>
          <p14:tracePt t="65572" x="5451475" y="1562100"/>
          <p14:tracePt t="65605" x="5518150" y="1562100"/>
          <p14:tracePt t="65734" x="5507038" y="1562100"/>
          <p14:tracePt t="65749" x="5467350" y="1562100"/>
          <p14:tracePt t="65772" x="5322888" y="1528763"/>
          <p14:tracePt t="65806" x="5116513" y="1528763"/>
          <p14:tracePt t="65808" x="5087938" y="1528763"/>
          <p14:tracePt t="65839" x="5048250" y="1528763"/>
          <p14:tracePt t="65841" x="5037138" y="1528763"/>
          <p14:tracePt t="65929" x="5010150" y="1528763"/>
          <p14:tracePt t="65937" x="4999038" y="1528763"/>
          <p14:tracePt t="65993" x="4981575" y="1517650"/>
          <p14:tracePt t="66009" x="4992688" y="1506538"/>
          <p14:tracePt t="66025" x="5021263" y="1490663"/>
          <p14:tracePt t="66038" x="5048250" y="1490663"/>
          <p14:tracePt t="66041" x="5076825" y="1490663"/>
          <p14:tracePt t="66072" x="5267325" y="1490663"/>
          <p14:tracePt t="66106" x="5456238" y="1490663"/>
          <p14:tracePt t="66138" x="5567363" y="1490663"/>
          <p14:tracePt t="66172" x="5584825" y="1490663"/>
          <p14:tracePt t="66346" x="5595938" y="1501775"/>
          <p14:tracePt t="66522" x="5573713" y="1528763"/>
          <p14:tracePt t="66530" x="5556250" y="1539875"/>
          <p14:tracePt t="66541" x="5529263" y="1557338"/>
          <p14:tracePt t="66575" x="5451475" y="1584325"/>
          <p14:tracePt t="66579" x="5400675" y="1584325"/>
          <p14:tracePt t="66607" x="5311775" y="1612900"/>
          <p14:tracePt t="66612" x="5300663" y="1612900"/>
          <p14:tracePt t="66641" x="5232400" y="1612900"/>
          <p14:tracePt t="66762" x="5216525" y="1624013"/>
          <p14:tracePt t="66778" x="5227638" y="1624013"/>
          <p14:tracePt t="66786" x="5283200" y="1624013"/>
          <p14:tracePt t="66805" x="5378450" y="1624013"/>
          <p14:tracePt t="66808" x="5427663" y="1624013"/>
          <p14:tracePt t="66839" x="5489575" y="1639888"/>
          <p14:tracePt t="66841" x="5500688" y="1639888"/>
          <p14:tracePt t="66874" x="5540375" y="1668463"/>
          <p14:tracePt t="66905" x="5595938" y="1685925"/>
          <p14:tracePt t="67065" x="5595938" y="1697038"/>
          <p14:tracePt t="67097" x="5589588" y="1697038"/>
          <p14:tracePt t="67105" x="5562600" y="1697038"/>
          <p14:tracePt t="67800" x="0" y="0"/>
        </p14:tracePtLst>
        <p14:tracePtLst>
          <p14:tracePt t="70390" x="798513" y="1790700"/>
          <p14:tracePt t="70478" x="787400" y="1779588"/>
          <p14:tracePt t="70494" x="774700" y="1779588"/>
          <p14:tracePt t="70510" x="774700" y="1801813"/>
          <p14:tracePt t="70540" x="774700" y="1885950"/>
          <p14:tracePt t="70544" x="774700" y="1914525"/>
          <p14:tracePt t="70574" x="809625" y="2019300"/>
          <p14:tracePt t="70607" x="836613" y="2043113"/>
          <p14:tracePt t="70641" x="887413" y="2043113"/>
          <p14:tracePt t="70646" x="914400" y="2043113"/>
          <p14:tracePt t="70674" x="1004888" y="2043113"/>
          <p14:tracePt t="70678" x="1049338" y="2043113"/>
          <p14:tracePt t="70707" x="1193800" y="2043113"/>
          <p14:tracePt t="70714" x="1222375" y="2043113"/>
          <p14:tracePt t="70719" x="1233488" y="2043113"/>
          <p14:tracePt t="70742" x="1333500" y="2043113"/>
          <p14:tracePt t="70774" x="1417638" y="2043113"/>
          <p14:tracePt t="70808" x="1450975" y="2058988"/>
          <p14:tracePt t="70815" x="1466850" y="2058988"/>
          <p14:tracePt t="70841" x="1489075" y="2058988"/>
          <p14:tracePt t="70874" x="1544638" y="2058988"/>
          <p14:tracePt t="70912" x="1557338" y="2058988"/>
          <p14:tracePt t="70941" x="1568450" y="2058988"/>
          <p14:tracePt t="70944" x="1579563" y="2058988"/>
          <p14:tracePt t="70974" x="1595438" y="2058988"/>
          <p14:tracePt t="71009" x="1606550" y="2058988"/>
          <p14:tracePt t="71070" x="1617663" y="2058988"/>
          <p14:tracePt t="71078" x="1635125" y="2058988"/>
          <p14:tracePt t="71109" x="1684338" y="2036763"/>
          <p14:tracePt t="71166" x="1695450" y="2025650"/>
          <p14:tracePt t="71185" x="1695450" y="2008188"/>
          <p14:tracePt t="71208" x="1724025" y="1970088"/>
          <p14:tracePt t="71241" x="1724025" y="1958975"/>
          <p14:tracePt t="71274" x="1735138" y="1947863"/>
          <p14:tracePt t="71406" x="1735138" y="1903413"/>
          <p14:tracePt t="71413" x="1735138" y="1892300"/>
          <p14:tracePt t="71439" x="1735138" y="1863725"/>
          <p14:tracePt t="71473" x="1712913" y="1808163"/>
          <p14:tracePt t="71476" x="1701800" y="1808163"/>
          <p14:tracePt t="71506" x="1601788" y="1797050"/>
          <p14:tracePt t="71509" x="1584325" y="1797050"/>
          <p14:tracePt t="71539" x="1517650" y="1779588"/>
          <p14:tracePt t="71628" x="0" y="0"/>
        </p14:tracePtLst>
        <p14:tracePtLst>
          <p14:tracePt t="72262" x="2454275" y="1985963"/>
          <p14:tracePt t="72353" x="2460625" y="1974850"/>
          <p14:tracePt t="72370" x="2505075" y="1974850"/>
          <p14:tracePt t="72377" x="2516188" y="1974850"/>
          <p14:tracePt t="72404" x="2671763" y="1974850"/>
          <p14:tracePt t="72438" x="2755900" y="1974850"/>
          <p14:tracePt t="72674" x="2744788" y="1974850"/>
          <p14:tracePt t="73073" x="0" y="0"/>
        </p14:tracePtLst>
        <p14:tracePtLst>
          <p14:tracePt t="73931" x="2254250" y="1863725"/>
          <p14:tracePt t="73954" x="2243138" y="1863725"/>
          <p14:tracePt t="73974" x="2265363" y="1874838"/>
          <p14:tracePt t="74007" x="2387600" y="1941513"/>
          <p14:tracePt t="74011" x="2432050" y="1941513"/>
          <p14:tracePt t="74041" x="2582863" y="1941513"/>
          <p14:tracePt t="74074" x="2633663" y="1941513"/>
          <p14:tracePt t="74108" x="2649538" y="1952625"/>
          <p14:tracePt t="74274" x="2649538" y="1963738"/>
          <p14:tracePt t="74282" x="2638425" y="1963738"/>
          <p14:tracePt t="74307" x="2589213" y="1963738"/>
          <p14:tracePt t="74341" x="2560638" y="1974850"/>
          <p14:tracePt t="74640" x="0" y="0"/>
        </p14:tracePtLst>
        <p14:tracePtLst>
          <p14:tracePt t="78187" x="1746250" y="1685925"/>
          <p14:tracePt t="78191" x="1728788" y="1685925"/>
          <p14:tracePt t="78193" x="1717675" y="1674813"/>
          <p14:tracePt t="78201" x="1706563" y="1674813"/>
          <p14:tracePt t="78218" x="1679575" y="1662113"/>
          <p14:tracePt t="78241" x="1606550" y="1662113"/>
          <p14:tracePt t="78273" x="1282700" y="1601788"/>
          <p14:tracePt t="78306" x="898525" y="1584325"/>
          <p14:tracePt t="78339" x="441325" y="1562100"/>
          <p14:tracePt t="78373" x="357188" y="1562100"/>
          <p14:tracePt t="78417" x="346075" y="1562100"/>
          <p14:tracePt t="78465" x="334963" y="1562100"/>
          <p14:tracePt t="78768" x="0" y="0"/>
        </p14:tracePtLst>
        <p14:tracePtLst>
          <p14:tracePt t="80186" x="2789238" y="1930400"/>
          <p14:tracePt t="80210" x="2778125" y="1930400"/>
          <p14:tracePt t="80226" x="2733675" y="1930400"/>
          <p14:tracePt t="80241" x="2705100" y="1930400"/>
          <p14:tracePt t="80275" x="2578100" y="1930400"/>
          <p14:tracePt t="80308" x="2527300" y="1936750"/>
          <p14:tracePt t="80418" x="2498725" y="1947863"/>
          <p14:tracePt t="80426" x="2482850" y="1947863"/>
          <p14:tracePt t="80562" x="2505075" y="1947863"/>
          <p14:tracePt t="80571" x="2520950" y="1947863"/>
          <p14:tracePt t="80579" x="2549525" y="1963738"/>
          <p14:tracePt t="80607" x="2693988" y="1997075"/>
          <p14:tracePt t="80609" x="0" y="0"/>
        </p14:tracePtLst>
        <p14:tracePtLst>
          <p14:tracePt t="80923" x="2990850" y="2030413"/>
          <p14:tracePt t="80994" x="3001963" y="2030413"/>
          <p14:tracePt t="81002" x="3017838" y="2030413"/>
          <p14:tracePt t="81015" x="3057525" y="2030413"/>
          <p14:tracePt t="81039" x="3124200" y="2030413"/>
          <p14:tracePt t="81072" x="3314700" y="2030413"/>
          <p14:tracePt t="81106" x="3448050" y="2030413"/>
          <p14:tracePt t="81109" x="3459163" y="2030413"/>
          <p14:tracePt t="81139" x="3514725" y="2030413"/>
          <p14:tracePt t="81253" x="3492500" y="2030413"/>
          <p14:tracePt t="81263" x="3481388" y="2030413"/>
          <p14:tracePt t="81273" x="3452813" y="2030413"/>
          <p14:tracePt t="81306" x="3352800" y="2030413"/>
          <p14:tracePt t="81309" x="3341688" y="2030413"/>
          <p14:tracePt t="81339" x="3314700" y="2030413"/>
          <p14:tracePt t="81766" x="3286125" y="2030413"/>
          <p14:tracePt t="81773" x="3275013" y="2030413"/>
          <p14:tracePt t="81808" x="3235325" y="2030413"/>
          <p14:tracePt t="81841" x="3179763" y="2030413"/>
          <p14:tracePt t="81845" x="3168650" y="2030413"/>
          <p14:tracePt t="82501" x="0" y="0"/>
        </p14:tracePtLst>
        <p14:tracePtLst>
          <p14:tracePt t="84116" x="3168650" y="1981200"/>
          <p14:tracePt t="84202" x="3168650" y="1992313"/>
          <p14:tracePt t="84218" x="3175000" y="2003425"/>
          <p14:tracePt t="84241" x="3201988" y="2014538"/>
          <p14:tracePt t="84244" x="3246438" y="2030413"/>
          <p14:tracePt t="84275" x="3386138" y="2098675"/>
          <p14:tracePt t="84309" x="3459163" y="2109788"/>
          <p14:tracePt t="84426" x="3436938" y="2109788"/>
          <p14:tracePt t="84435" x="3425825" y="2109788"/>
          <p14:tracePt t="84442" x="3397250" y="2109788"/>
          <p14:tracePt t="84474" x="3319463" y="2109788"/>
          <p14:tracePt t="84509" x="3263900" y="2109788"/>
          <p14:tracePt t="84824" x="0" y="0"/>
        </p14:tracePtLst>
        <p14:tracePtLst>
          <p14:tracePt t="87230" x="5680075" y="6092825"/>
          <p14:tracePt t="87234" x="5707063" y="6092825"/>
          <p14:tracePt t="87239" x="5718175" y="6092825"/>
          <p14:tracePt t="87247" x="5729288" y="6092825"/>
          <p14:tracePt t="87272" x="5757863" y="6092825"/>
          <p14:tracePt t="87305" x="6013450" y="6059488"/>
          <p14:tracePt t="87309" x="6108700" y="6043613"/>
          <p14:tracePt t="87338" x="6292850" y="6026150"/>
          <p14:tracePt t="87341" x="6388100" y="6010275"/>
          <p14:tracePt t="87373" x="6627813" y="5908675"/>
          <p14:tracePt t="87408" x="6840538" y="5770563"/>
          <p14:tracePt t="87440" x="7000875" y="5646738"/>
          <p14:tracePt t="87445" x="7013575" y="5630863"/>
          <p14:tracePt t="87473" x="7135813" y="5429250"/>
          <p14:tracePt t="87506" x="7242175" y="5183188"/>
          <p14:tracePt t="87509" x="7275513" y="5111750"/>
          <p14:tracePt t="87539" x="7331075" y="4905375"/>
          <p14:tracePt t="87542" x="7346950" y="4838700"/>
          <p14:tracePt t="87573" x="7404100" y="4608513"/>
          <p14:tracePt t="87606" x="7459663" y="4286250"/>
          <p14:tracePt t="87639" x="7448550" y="4011613"/>
          <p14:tracePt t="87672" x="7191375" y="3565525"/>
          <p14:tracePt t="87678" x="7124700" y="3436938"/>
          <p14:tracePt t="87706" x="6856413" y="3008313"/>
          <p14:tracePt t="87709" x="6767513" y="2895600"/>
          <p14:tracePt t="87739" x="6505575" y="2695575"/>
          <p14:tracePt t="87742" x="6432550" y="2662238"/>
          <p14:tracePt t="87773" x="6053138" y="2500313"/>
          <p14:tracePt t="87805" x="5757863" y="2411413"/>
          <p14:tracePt t="87839" x="5338763" y="2349500"/>
          <p14:tracePt t="87872" x="4841875" y="2287588"/>
          <p14:tracePt t="87877" x="4748213" y="2287588"/>
          <p14:tracePt t="87906" x="4446588" y="2287588"/>
          <p14:tracePt t="87909" x="4351338" y="2287588"/>
          <p14:tracePt t="87939" x="4162425" y="2287588"/>
          <p14:tracePt t="87941" x="4117975" y="2287588"/>
          <p14:tracePt t="87974" x="3783013" y="2376488"/>
          <p14:tracePt t="88006" x="3381375" y="2533650"/>
          <p14:tracePt t="88039" x="2811463" y="2667000"/>
          <p14:tracePt t="88072" x="2465388" y="2740025"/>
          <p14:tracePt t="88106" x="2309813" y="2846388"/>
          <p14:tracePt t="88109" x="2276475" y="2862263"/>
          <p14:tracePt t="88139" x="2198688" y="2990850"/>
          <p14:tracePt t="88141" x="2159000" y="3063875"/>
          <p14:tracePt t="88174" x="2014538" y="3336925"/>
          <p14:tracePt t="88206" x="1919288" y="3627438"/>
          <p14:tracePt t="88239" x="1919288" y="3940175"/>
          <p14:tracePt t="88272" x="1919288" y="4286250"/>
          <p14:tracePt t="88306" x="1919288" y="4552950"/>
          <p14:tracePt t="88309" x="1919288" y="4643438"/>
          <p14:tracePt t="88339" x="1947863" y="4872038"/>
          <p14:tracePt t="88341" x="1992313" y="4972050"/>
          <p14:tracePt t="88374" x="2247900" y="5284788"/>
          <p14:tracePt t="88406" x="2600325" y="5480050"/>
          <p14:tracePt t="88439" x="3028950" y="5624513"/>
          <p14:tracePt t="88472" x="3743325" y="5808663"/>
          <p14:tracePt t="88505" x="4440238" y="5875338"/>
          <p14:tracePt t="88509" x="4619625" y="5875338"/>
          <p14:tracePt t="88539" x="4887913" y="5875338"/>
          <p14:tracePt t="88541" x="4937125" y="5875338"/>
          <p14:tracePt t="88573" x="5003800" y="5875338"/>
          <p14:tracePt t="88606" x="5154613" y="5875338"/>
          <p14:tracePt t="88639" x="5427663" y="5875338"/>
          <p14:tracePt t="88672" x="6030913" y="5875338"/>
          <p14:tracePt t="88705" x="6399213" y="5837238"/>
          <p14:tracePt t="88709" x="6432550" y="5803900"/>
          <p14:tracePt t="88739" x="6599238" y="5775325"/>
          <p14:tracePt t="88742" x="6672263" y="5735638"/>
          <p14:tracePt t="88773" x="6911975" y="5619750"/>
          <p14:tracePt t="88806" x="7107238" y="5329238"/>
          <p14:tracePt t="88839" x="7208838" y="4987925"/>
          <p14:tracePt t="88872" x="7242175" y="4710113"/>
          <p14:tracePt t="88905" x="7231063" y="4368800"/>
          <p14:tracePt t="88909" x="7162800" y="4264025"/>
          <p14:tracePt t="88939" x="6900863" y="3911600"/>
          <p14:tracePt t="88942" x="6767513" y="3800475"/>
          <p14:tracePt t="88973" x="5997575" y="3297238"/>
          <p14:tracePt t="89005" x="5210175" y="2940050"/>
          <p14:tracePt t="89039" x="4530725" y="2755900"/>
          <p14:tracePt t="89072" x="3960813" y="2582863"/>
          <p14:tracePt t="89106" x="3481388" y="2478088"/>
          <p14:tracePt t="89109" x="3386138" y="2460625"/>
          <p14:tracePt t="89139" x="3106738" y="2438400"/>
          <p14:tracePt t="89142" x="3013075" y="2438400"/>
          <p14:tracePt t="89173" x="2638425" y="2422525"/>
          <p14:tracePt t="89206" x="2081213" y="2332038"/>
          <p14:tracePt t="89239" x="1444625" y="2265363"/>
          <p14:tracePt t="89272" x="1177925" y="2265363"/>
          <p14:tracePt t="89305" x="1042988" y="2265363"/>
          <p14:tracePt t="89308" x="982663" y="2276475"/>
          <p14:tracePt t="89339" x="798513" y="2387600"/>
          <p14:tracePt t="89342" x="747713" y="2422525"/>
          <p14:tracePt t="89373" x="512763" y="2622550"/>
          <p14:tracePt t="89406" x="368300" y="2917825"/>
          <p14:tracePt t="89441" x="290513" y="3336925"/>
          <p14:tracePt t="89445" x="290513" y="3454400"/>
          <p14:tracePt t="89474" x="290513" y="3816350"/>
          <p14:tracePt t="89478" x="290513" y="3911600"/>
          <p14:tracePt t="89510" x="290513" y="4279900"/>
          <p14:tracePt t="89541" x="301625" y="4559300"/>
          <p14:tracePt t="89544" x="339725" y="4659313"/>
          <p14:tracePt t="89574" x="608013" y="5056188"/>
          <p14:tracePt t="89608" x="887413" y="5240338"/>
          <p14:tracePt t="89615" x="936625" y="5256213"/>
          <p14:tracePt t="89641" x="1189038" y="5395913"/>
          <p14:tracePt t="89674" x="1495425" y="5484813"/>
          <p14:tracePt t="89679" x="1590675" y="5507038"/>
          <p14:tracePt t="89710" x="1746250" y="5564188"/>
          <p14:tracePt t="89742" x="1997075" y="5597525"/>
          <p14:tracePt t="89774" x="2154238" y="5657850"/>
          <p14:tracePt t="89808" x="2432050" y="5708650"/>
          <p14:tracePt t="89840" x="2716213" y="5775325"/>
          <p14:tracePt t="89846" x="2806700" y="5775325"/>
          <p14:tracePt t="89874" x="2990850" y="5775325"/>
          <p14:tracePt t="89878" x="3057525" y="5775325"/>
          <p14:tracePt t="89907" x="3257550" y="5775325"/>
          <p14:tracePt t="89911" x="3325813" y="5775325"/>
          <p14:tracePt t="89941" x="3459163" y="5775325"/>
          <p14:tracePt t="89974" x="3543300" y="5759450"/>
          <p14:tracePt t="89982" x="3570288" y="5730875"/>
          <p14:tracePt t="90008" x="3625850" y="5675313"/>
          <p14:tracePt t="90041" x="3843338" y="5491163"/>
          <p14:tracePt t="90046" x="3876675" y="5457825"/>
          <p14:tracePt t="90072" x="3994150" y="5322888"/>
          <p14:tracePt t="90105" x="4229100" y="5005388"/>
          <p14:tracePt t="90108" x="4267200" y="4932363"/>
          <p14:tracePt t="90139" x="4373563" y="4714875"/>
          <p14:tracePt t="90141" x="4391025" y="4687888"/>
          <p14:tracePt t="90172" x="4406900" y="4508500"/>
          <p14:tracePt t="90206" x="4406900" y="4302125"/>
          <p14:tracePt t="90239" x="4373563" y="3978275"/>
          <p14:tracePt t="90272" x="4100513" y="3683000"/>
          <p14:tracePt t="90305" x="3749675" y="3509963"/>
          <p14:tracePt t="90339" x="3241675" y="3381375"/>
          <p14:tracePt t="90342" x="3084513" y="3359150"/>
          <p14:tracePt t="90373" x="2516188" y="3359150"/>
          <p14:tracePt t="90405" x="1997075" y="3376613"/>
          <p14:tracePt t="90439" x="1841500" y="3470275"/>
          <p14:tracePt t="90472" x="1801813" y="3509963"/>
          <p14:tracePt t="90505" x="1801813" y="3594100"/>
          <p14:tracePt t="90539" x="1801813" y="3621088"/>
          <p14:tracePt t="90665" x="1801813" y="3632200"/>
          <p14:tracePt t="90680" x="0" y="0"/>
        </p14:tracePtLst>
        <p14:tracePtLst>
          <p14:tracePt t="92048" x="1082675" y="2511425"/>
          <p14:tracePt t="92051" x="1082675" y="2493963"/>
          <p14:tracePt t="92065" x="1082675" y="2482850"/>
          <p14:tracePt t="92081" x="1071563" y="2471738"/>
          <p14:tracePt t="92186" x="1093788" y="2444750"/>
          <p14:tracePt t="92193" x="1104900" y="2427288"/>
          <p14:tracePt t="92206" x="1120775" y="2427288"/>
          <p14:tracePt t="92210" x="1149350" y="2427288"/>
          <p14:tracePt t="92239" x="1289050" y="2427288"/>
          <p14:tracePt t="92241" x="1316038" y="2427288"/>
          <p14:tracePt t="92273" x="1373188" y="2427288"/>
          <p14:tracePt t="92570" x="1384300" y="2427288"/>
          <p14:tracePt t="92586" x="1395413" y="2427288"/>
          <p14:tracePt t="92607" x="1411288" y="2416175"/>
          <p14:tracePt t="92640" x="1489075" y="2416175"/>
          <p14:tracePt t="92644" x="1506538" y="2416175"/>
          <p14:tracePt t="92674" x="1544638" y="2416175"/>
          <p14:tracePt t="92706" x="1624013" y="2416175"/>
          <p14:tracePt t="92739" x="1717675" y="2416175"/>
          <p14:tracePt t="92773" x="1812925" y="2416175"/>
          <p14:tracePt t="92779" x="1830388" y="2416175"/>
          <p14:tracePt t="92807" x="1879600" y="2416175"/>
          <p14:tracePt t="92811" x="1908175" y="2416175"/>
          <p14:tracePt t="92840" x="1947863" y="2416175"/>
          <p14:tracePt t="92843" x="1963738" y="2416175"/>
          <p14:tracePt t="92905" x="1985963" y="2416175"/>
          <p14:tracePt t="92914" x="2003425" y="2416175"/>
          <p14:tracePt t="92940" x="2070100" y="2416175"/>
          <p14:tracePt t="92973" x="2147888" y="2416175"/>
          <p14:tracePt t="93034" x="2192338" y="2416175"/>
          <p14:tracePt t="93041" x="2203450" y="2416175"/>
          <p14:tracePt t="93074" x="2270125" y="2416175"/>
          <p14:tracePt t="93107" x="2281238" y="2416175"/>
          <p14:tracePt t="93166" x="2325688" y="2416175"/>
          <p14:tracePt t="93173" x="2338388" y="2416175"/>
          <p14:tracePt t="93230" x="2349500" y="2416175"/>
          <p14:tracePt t="93246" x="2365375" y="2416175"/>
          <p14:tracePt t="93275" x="2405063" y="2416175"/>
          <p14:tracePt t="93279" x="2416175" y="2422525"/>
          <p14:tracePt t="93307" x="2482850" y="2422525"/>
          <p14:tracePt t="93312" x="2509838" y="2422525"/>
          <p14:tracePt t="93340" x="2538413" y="2422525"/>
          <p14:tracePt t="93344" x="2566988" y="2422525"/>
          <p14:tracePt t="93375" x="2627313" y="2422525"/>
          <p14:tracePt t="93407" x="2728913" y="2449513"/>
          <p14:tracePt t="93440" x="2778125" y="2449513"/>
          <p14:tracePt t="93474" x="2851150" y="2466975"/>
          <p14:tracePt t="93508" x="2917825" y="2482850"/>
          <p14:tracePt t="93512" x="2928938" y="2482850"/>
          <p14:tracePt t="93540" x="3028950" y="2482850"/>
          <p14:tracePt t="93544" x="3040063" y="2482850"/>
          <p14:tracePt t="93574" x="3068638" y="2482850"/>
          <p14:tracePt t="93608" x="3106738" y="2482850"/>
          <p14:tracePt t="93640" x="3219450" y="2482850"/>
          <p14:tracePt t="93675" x="3302000" y="2500313"/>
          <p14:tracePt t="93678" x="3319463" y="2500313"/>
          <p14:tracePt t="93726" x="3330575" y="2500313"/>
          <p14:tracePt t="93742" x="3341688" y="2500313"/>
          <p14:tracePt t="93774" x="3381375" y="2500313"/>
          <p14:tracePt t="93807" x="3452813" y="2511425"/>
          <p14:tracePt t="93840" x="3475038" y="2511425"/>
          <p14:tracePt t="93846" x="3503613" y="2511425"/>
          <p14:tracePt t="93874" x="3543300" y="2511425"/>
          <p14:tracePt t="93879" x="3554413" y="2511425"/>
          <p14:tracePt t="93919" x="3581400" y="2511425"/>
          <p14:tracePt t="93940" x="3636963" y="2511425"/>
          <p14:tracePt t="93943" x="3648075" y="2511425"/>
          <p14:tracePt t="93971" x="3721100" y="2527300"/>
          <p14:tracePt t="93974" x="3760788" y="2527300"/>
          <p14:tracePt t="94005" x="3843338" y="2527300"/>
          <p14:tracePt t="94038" x="3922713" y="2527300"/>
          <p14:tracePt t="94070" x="4016375" y="2538413"/>
          <p14:tracePt t="94104" x="4133850" y="2538413"/>
          <p14:tracePt t="94137" x="4173538" y="2538413"/>
          <p14:tracePt t="94139" x="4184650" y="2538413"/>
          <p14:tracePt t="94170" x="4200525" y="2538413"/>
          <p14:tracePt t="94172" x="4222750" y="2538413"/>
          <p14:tracePt t="94203" x="4324350" y="2538413"/>
          <p14:tracePt t="94237" x="4497388" y="2538413"/>
          <p14:tracePt t="94270" x="4624388" y="2538413"/>
          <p14:tracePt t="94303" x="4708525" y="2538413"/>
          <p14:tracePt t="94338" x="4730750" y="2533650"/>
          <p14:tracePt t="94373" x="4826000" y="2533650"/>
          <p14:tracePt t="94406" x="4921250" y="2533650"/>
          <p14:tracePt t="94440" x="4937125" y="2533650"/>
          <p14:tracePt t="94542" x="4926013" y="2522538"/>
          <p14:tracePt t="94558" x="4914900" y="2522538"/>
          <p14:tracePt t="94575" x="4859338" y="2505075"/>
          <p14:tracePt t="94607" x="4602163" y="2489200"/>
          <p14:tracePt t="94614" x="4535488" y="2489200"/>
          <p14:tracePt t="94641" x="4357688" y="2489200"/>
          <p14:tracePt t="94674" x="4016375" y="2489200"/>
          <p14:tracePt t="94679" x="3967163" y="2489200"/>
          <p14:tracePt t="94708" x="3860800" y="2489200"/>
          <p14:tracePt t="94713" x="3849688" y="2489200"/>
          <p14:tracePt t="94741" x="3743325" y="2489200"/>
          <p14:tracePt t="94744" x="3732213" y="2489200"/>
          <p14:tracePt t="94774" x="3543300" y="2489200"/>
          <p14:tracePt t="94808" x="3336925" y="2489200"/>
          <p14:tracePt t="94841" x="3201988" y="2489200"/>
          <p14:tracePt t="94846" x="3190875" y="2489200"/>
          <p14:tracePt t="94874" x="3163888" y="2489200"/>
          <p14:tracePt t="94878" x="3152775" y="2489200"/>
          <p14:tracePt t="94908" x="3051175" y="2489200"/>
          <p14:tracePt t="94912" x="3024188" y="2489200"/>
          <p14:tracePt t="94941" x="2940050" y="2489200"/>
          <p14:tracePt t="94945" x="2895600" y="2489200"/>
          <p14:tracePt t="94974" x="2784475" y="2489200"/>
          <p14:tracePt t="95009" x="2627313" y="2489200"/>
          <p14:tracePt t="95014" x="2600325" y="2489200"/>
          <p14:tracePt t="95040" x="2493963" y="2489200"/>
          <p14:tracePt t="95074" x="2382838" y="2489200"/>
          <p14:tracePt t="95080" x="2354263" y="2489200"/>
          <p14:tracePt t="95108" x="2281238" y="2489200"/>
          <p14:tracePt t="95113" x="2254250" y="2489200"/>
          <p14:tracePt t="95142" x="2176463" y="2489200"/>
          <p14:tracePt t="95174" x="2108200" y="2478088"/>
          <p14:tracePt t="95208" x="2030413" y="2478088"/>
          <p14:tracePt t="95241" x="2003425" y="2478088"/>
          <p14:tracePt t="95245" x="1992313" y="2478088"/>
          <p14:tracePt t="95516" x="0" y="0"/>
        </p14:tracePtLst>
        <p14:tracePtLst>
          <p14:tracePt t="100318" x="1355725" y="3687763"/>
          <p14:tracePt t="100486" x="1360488" y="3687763"/>
          <p14:tracePt t="100502" x="1395413" y="3665538"/>
          <p14:tracePt t="100510" x="1406525" y="3632200"/>
          <p14:tracePt t="100540" x="1422400" y="3594100"/>
          <p14:tracePt t="100574" x="1466850" y="3514725"/>
          <p14:tracePt t="100608" x="1506538" y="3459163"/>
          <p14:tracePt t="100641" x="1506538" y="3365500"/>
          <p14:tracePt t="100646" x="1506538" y="3330575"/>
          <p14:tracePt t="100674" x="1506538" y="3281363"/>
          <p14:tracePt t="100680" x="1506538" y="3252788"/>
          <p14:tracePt t="100686" x="1506538" y="3241675"/>
          <p14:tracePt t="100707" x="1506538" y="3230563"/>
          <p14:tracePt t="100711" x="1506538" y="3214688"/>
          <p14:tracePt t="100741" x="1506538" y="3203575"/>
          <p14:tracePt t="100774" x="1489075" y="3135313"/>
          <p14:tracePt t="100809" x="1473200" y="3108325"/>
          <p14:tracePt t="100841" x="1462088" y="3108325"/>
          <p14:tracePt t="100876" x="1450975" y="3108325"/>
          <p14:tracePt t="100881" x="1389063" y="3135313"/>
          <p14:tracePt t="100907" x="1289050" y="3248025"/>
          <p14:tracePt t="100911" x="1277938" y="3263900"/>
          <p14:tracePt t="100941" x="1143000" y="3527425"/>
          <p14:tracePt t="100974" x="1109663" y="3698875"/>
          <p14:tracePt t="101009" x="1109663" y="3849688"/>
          <p14:tracePt t="101014" x="1109663" y="3878263"/>
          <p14:tracePt t="101041" x="1109663" y="3989388"/>
          <p14:tracePt t="101046" x="1109663" y="4017963"/>
          <p14:tracePt t="101074" x="1109663" y="4084638"/>
          <p14:tracePt t="101079" x="1116013" y="4095750"/>
          <p14:tracePt t="101108" x="1171575" y="4135438"/>
          <p14:tracePt t="101112" x="1211263" y="4135438"/>
          <p14:tracePt t="101141" x="1266825" y="4162425"/>
          <p14:tracePt t="101144" x="1293813" y="4173538"/>
          <p14:tracePt t="101175" x="1333500" y="4173538"/>
          <p14:tracePt t="101208" x="1400175" y="4173538"/>
          <p14:tracePt t="101241" x="1539875" y="4151313"/>
          <p14:tracePt t="101275" x="1595438" y="4051300"/>
          <p14:tracePt t="101280" x="1595438" y="3984625"/>
          <p14:tracePt t="101308" x="1635125" y="3816350"/>
          <p14:tracePt t="101311" x="1635125" y="3749675"/>
          <p14:tracePt t="101341" x="1651000" y="3621088"/>
          <p14:tracePt t="101345" x="1651000" y="3609975"/>
          <p14:tracePt t="101375" x="1662113" y="3543300"/>
          <p14:tracePt t="101407" x="1662113" y="3487738"/>
          <p14:tracePt t="101441" x="1662113" y="3465513"/>
          <p14:tracePt t="101474" x="1628775" y="3436938"/>
          <p14:tracePt t="101479" x="1617663" y="3436938"/>
          <p14:tracePt t="101508" x="1606550" y="3436938"/>
          <p14:tracePt t="101637" x="0" y="0"/>
        </p14:tracePtLst>
        <p14:tracePtLst>
          <p14:tracePt t="101982" x="1511300" y="3414713"/>
          <p14:tracePt t="102007" x="1500188" y="3432175"/>
          <p14:tracePt t="102070" x="1500188" y="3392488"/>
          <p14:tracePt t="102078" x="1500188" y="3365500"/>
          <p14:tracePt t="102108" x="1500188" y="3281363"/>
          <p14:tracePt t="102111" x="1500188" y="3263900"/>
          <p14:tracePt t="102143" x="1500188" y="3152775"/>
          <p14:tracePt t="102174" x="1500188" y="3108325"/>
          <p14:tracePt t="102246" x="1484313" y="3097213"/>
          <p14:tracePt t="102254" x="1484313" y="3101975"/>
          <p14:tracePt t="102274" x="1473200" y="3230563"/>
          <p14:tracePt t="102279" x="1473200" y="3281363"/>
          <p14:tracePt t="102307" x="1455738" y="3443288"/>
          <p14:tracePt t="102341" x="1455738" y="3514725"/>
          <p14:tracePt t="102458" x="1455738" y="3492500"/>
          <p14:tracePt t="102467" x="1455738" y="3481388"/>
          <p14:tracePt t="102474" x="1455738" y="3454400"/>
          <p14:tracePt t="102507" x="1455738" y="3387725"/>
          <p14:tracePt t="102513" x="1455738" y="3359150"/>
          <p14:tracePt t="102541" x="1455738" y="3348038"/>
          <p14:tracePt t="102602" x="1455738" y="3370263"/>
          <p14:tracePt t="102610" x="1455738" y="3398838"/>
          <p14:tracePt t="102641" x="1439863" y="3470275"/>
          <p14:tracePt t="102645" x="1439863" y="3481388"/>
          <p14:tracePt t="102698" x="1444625" y="3481388"/>
          <p14:tracePt t="102714" x="1455738" y="3476625"/>
          <p14:tracePt t="102740" x="1573213" y="3348038"/>
          <p14:tracePt t="102774" x="1635125" y="3225800"/>
          <p14:tracePt t="102778" x="1635125" y="3214688"/>
          <p14:tracePt t="102811" x="1635125" y="3197225"/>
          <p14:tracePt t="102874" x="1635125" y="3175000"/>
          <p14:tracePt t="102882" x="1635125" y="3159125"/>
          <p14:tracePt t="102909" x="1612900" y="3170238"/>
          <p14:tracePt t="102915" x="1612900" y="3181350"/>
          <p14:tracePt t="102941" x="1601788" y="3236913"/>
          <p14:tracePt t="103083" x="1601788" y="3225800"/>
          <p14:tracePt t="103098" x="1601788" y="3214688"/>
          <p14:tracePt t="103178" x="1584325" y="3219450"/>
          <p14:tracePt t="103187" x="1584325" y="3236913"/>
          <p14:tracePt t="103207" x="1584325" y="3259138"/>
          <p14:tracePt t="103241" x="1573213" y="3270250"/>
          <p14:tracePt t="103290" x="1573213" y="3252788"/>
          <p14:tracePt t="103308" x="1573213" y="3208338"/>
          <p14:tracePt t="103341" x="1573213" y="3197225"/>
          <p14:tracePt t="103386" x="1544638" y="3186113"/>
          <p14:tracePt t="103408" x="1533525" y="3208338"/>
          <p14:tracePt t="103412" x="1517650" y="3219450"/>
          <p14:tracePt t="103441" x="1517650" y="3270250"/>
          <p14:tracePt t="103704" x="0" y="0"/>
        </p14:tracePtLst>
        <p14:tracePtLst>
          <p14:tracePt t="108971" x="2298700" y="3192463"/>
          <p14:tracePt t="109058" x="2298700" y="3203575"/>
          <p14:tracePt t="109074" x="2332038" y="3203575"/>
          <p14:tracePt t="109082" x="2349500" y="3203575"/>
          <p14:tracePt t="109107" x="2398713" y="3203575"/>
          <p14:tracePt t="109141" x="2449513" y="3203575"/>
          <p14:tracePt t="109176" x="2516188" y="3230563"/>
          <p14:tracePt t="109180" x="2533650" y="3230563"/>
          <p14:tracePt t="109207" x="2582863" y="3252788"/>
          <p14:tracePt t="109212" x="2616200" y="3325813"/>
          <p14:tracePt t="109241" x="2644775" y="3336925"/>
          <p14:tracePt t="109362" x="2605088" y="3336925"/>
          <p14:tracePt t="109370" x="2593975" y="3336925"/>
          <p14:tracePt t="109380" x="2582863" y="3336925"/>
          <p14:tracePt t="109407" x="2527300" y="3336925"/>
          <p14:tracePt t="109411" x="2498725" y="3336925"/>
          <p14:tracePt t="109442" x="2460625" y="3336925"/>
          <p14:tracePt t="109474" x="2449513" y="3336925"/>
          <p14:tracePt t="109606" x="2471738" y="3314700"/>
          <p14:tracePt t="109614" x="2482850" y="3303588"/>
          <p14:tracePt t="109639" x="2549525" y="3275013"/>
          <p14:tracePt t="109673" x="2566988" y="3263900"/>
          <p14:tracePt t="109830" x="2566988" y="3248025"/>
          <p14:tracePt t="109838" x="2544763" y="3236913"/>
          <p14:tracePt t="109847" x="2509838" y="3219450"/>
          <p14:tracePt t="109874" x="2427288" y="3219450"/>
          <p14:tracePt t="109879" x="2376488" y="3203575"/>
          <p14:tracePt t="109907" x="2365375" y="3203575"/>
          <p14:tracePt t="109990" x="2371725" y="3203575"/>
          <p14:tracePt t="110006" x="2387600" y="3203575"/>
          <p14:tracePt t="110014" x="2398713" y="3203575"/>
          <p14:tracePt t="110042" x="2409825" y="3203575"/>
          <p14:tracePt t="110103" x="2420938" y="3192463"/>
          <p14:tracePt t="110180" x="0" y="0"/>
        </p14:tracePtLst>
        <p14:tracePtLst>
          <p14:tracePt t="110767" x="2125663" y="3286125"/>
          <p14:tracePt t="110806" x="2154238" y="3259138"/>
          <p14:tracePt t="110815" x="2170113" y="3248025"/>
          <p14:tracePt t="110841" x="2209800" y="3248025"/>
          <p14:tracePt t="110846" x="2220913" y="3248025"/>
          <p14:tracePt t="110874" x="2270125" y="3248025"/>
          <p14:tracePt t="110910" x="2287588" y="3248025"/>
          <p14:tracePt t="111062" x="2298700" y="3230563"/>
          <p14:tracePt t="111253" x="0" y="0"/>
        </p14:tracePtLst>
        <p14:tracePtLst>
          <p14:tracePt t="111629" x="2582863" y="2868613"/>
          <p14:tracePt t="111638" x="2582863" y="2857500"/>
          <p14:tracePt t="111645" x="2611438" y="2846388"/>
          <p14:tracePt t="111673" x="2660650" y="2846388"/>
          <p14:tracePt t="111678" x="2689225" y="2846388"/>
          <p14:tracePt t="111707" x="2755900" y="2846388"/>
          <p14:tracePt t="111711" x="2773363" y="2846388"/>
          <p14:tracePt t="111740" x="2795588" y="2846388"/>
          <p14:tracePt t="111773" x="2833688" y="2846388"/>
          <p14:tracePt t="111806" x="2911475" y="2846388"/>
          <p14:tracePt t="111839" x="2968625" y="2846388"/>
          <p14:tracePt t="111874" x="3051175" y="2846388"/>
          <p14:tracePt t="111906" x="3090863" y="2846388"/>
          <p14:tracePt t="111910" x="3101975" y="2846388"/>
          <p14:tracePt t="111940" x="3119438" y="2846388"/>
          <p14:tracePt t="112005" x="3130550" y="2828925"/>
          <p14:tracePt t="112023" x="3157538" y="2817813"/>
          <p14:tracePt t="112041" x="3168650" y="2817813"/>
          <p14:tracePt t="112074" x="3119438" y="2762250"/>
          <p14:tracePt t="112079" x="3073400" y="2744788"/>
          <p14:tracePt t="112108" x="2924175" y="2695575"/>
          <p14:tracePt t="112111" x="2895600" y="2695575"/>
          <p14:tracePt t="112142" x="2633663" y="2667000"/>
          <p14:tracePt t="112174" x="2578100" y="2667000"/>
          <p14:tracePt t="112208" x="2482850" y="2678113"/>
          <p14:tracePt t="112240" x="2416175" y="2744788"/>
          <p14:tracePt t="112274" x="2371725" y="2790825"/>
          <p14:tracePt t="112310" x="2371725" y="2801938"/>
          <p14:tracePt t="112341" x="2416175" y="2873375"/>
          <p14:tracePt t="112374" x="2589213" y="2940050"/>
          <p14:tracePt t="112408" x="2806700" y="2951163"/>
          <p14:tracePt t="112440" x="2940050" y="2968625"/>
          <p14:tracePt t="112447" x="2951163" y="2968625"/>
          <p14:tracePt t="112474" x="3073400" y="2968625"/>
          <p14:tracePt t="112479" x="3101975" y="2968625"/>
          <p14:tracePt t="112508" x="3224213" y="2968625"/>
          <p14:tracePt t="112512" x="3257550" y="2962275"/>
          <p14:tracePt t="112541" x="3286125" y="2946400"/>
          <p14:tracePt t="112575" x="3314700" y="2917825"/>
          <p14:tracePt t="112578" x="3325813" y="2906713"/>
          <p14:tracePt t="112608" x="3352800" y="2868613"/>
          <p14:tracePt t="112612" x="3352800" y="2840038"/>
          <p14:tracePt t="112643" x="3352800" y="2790825"/>
          <p14:tracePt t="112674" x="3302000" y="2722563"/>
          <p14:tracePt t="112708" x="3101975" y="2640013"/>
          <p14:tracePt t="112742" x="2828925" y="2606675"/>
          <p14:tracePt t="112747" x="2800350" y="2606675"/>
          <p14:tracePt t="112774" x="2671763" y="2606675"/>
          <p14:tracePt t="112779" x="2644775" y="2606675"/>
          <p14:tracePt t="112808" x="2538413" y="2606675"/>
          <p14:tracePt t="112811" x="2493963" y="2606675"/>
          <p14:tracePt t="112843" x="2338388" y="2606675"/>
          <p14:tracePt t="112874" x="2209800" y="2606675"/>
          <p14:tracePt t="112907" x="2143125" y="2606675"/>
          <p14:tracePt t="112941" x="2130425" y="2606675"/>
          <p14:tracePt t="112974" x="2074863" y="2628900"/>
          <p14:tracePt t="113008" x="2063750" y="2640013"/>
          <p14:tracePt t="113042" x="2063750" y="2751138"/>
          <p14:tracePt t="113075" x="2063750" y="2940050"/>
          <p14:tracePt t="113108" x="2130425" y="3046413"/>
          <p14:tracePt t="113114" x="2147888" y="3074988"/>
          <p14:tracePt t="113141" x="2214563" y="3101975"/>
          <p14:tracePt t="113174" x="2443163" y="3119438"/>
          <p14:tracePt t="113179" x="2487613" y="3119438"/>
          <p14:tracePt t="113208" x="2649538" y="3119438"/>
          <p14:tracePt t="113212" x="2716213" y="3119438"/>
          <p14:tracePt t="113241" x="2806700" y="3119438"/>
          <p14:tracePt t="113244" x="2833688" y="3119438"/>
          <p14:tracePt t="113274" x="2911475" y="3119438"/>
          <p14:tracePt t="113308" x="2928938" y="3119438"/>
          <p14:tracePt t="113340" x="3040063" y="3108325"/>
          <p14:tracePt t="113374" x="3135313" y="3052763"/>
          <p14:tracePt t="113379" x="3152775" y="3052763"/>
          <p14:tracePt t="113408" x="3175000" y="3030538"/>
          <p14:tracePt t="113412" x="3186113" y="3019425"/>
          <p14:tracePt t="113442" x="3213100" y="2935288"/>
          <p14:tracePt t="113474" x="3213100" y="2868613"/>
          <p14:tracePt t="113508" x="3179763" y="2751138"/>
          <p14:tracePt t="113514" x="3152775" y="2733675"/>
          <p14:tracePt t="113541" x="2935288" y="2644775"/>
          <p14:tracePt t="113547" x="2867025" y="2628900"/>
          <p14:tracePt t="113574" x="2722563" y="2600325"/>
          <p14:tracePt t="113579" x="2693988" y="2600325"/>
          <p14:tracePt t="113609" x="2493963" y="2560638"/>
          <p14:tracePt t="113641" x="2465388" y="2560638"/>
          <p14:tracePt t="113644" x="2443163" y="2560638"/>
          <p14:tracePt t="113674" x="2325688" y="2593975"/>
          <p14:tracePt t="113708" x="2209800" y="2655888"/>
          <p14:tracePt t="113741" x="2159000" y="2695575"/>
          <p14:tracePt t="113776" x="2159000" y="2706688"/>
          <p14:tracePt t="113808" x="2147888" y="2755900"/>
          <p14:tracePt t="113812" x="2147888" y="2806700"/>
          <p14:tracePt t="113841" x="2147888" y="2906713"/>
          <p14:tracePt t="113874" x="2320925" y="3035300"/>
          <p14:tracePt t="113908" x="2589213" y="3130550"/>
          <p14:tracePt t="113941" x="2751138" y="3146425"/>
          <p14:tracePt t="113975" x="2878138" y="3146425"/>
          <p14:tracePt t="113983" x="2906713" y="3146425"/>
          <p14:tracePt t="113989" x="2935288" y="3146425"/>
          <p14:tracePt t="114007" x="3013075" y="3146425"/>
          <p14:tracePt t="114011" x="3062288" y="3146425"/>
          <p14:tracePt t="114042" x="3252788" y="3068638"/>
          <p14:tracePt t="114074" x="3392488" y="3024188"/>
          <p14:tracePt t="114107" x="3509963" y="3008313"/>
          <p14:tracePt t="114140" x="3625850" y="2962275"/>
          <p14:tracePt t="114203" x="3636963" y="2951163"/>
          <p14:tracePt t="114234" x="3636963" y="2940050"/>
          <p14:tracePt t="114241" x="3636963" y="2924175"/>
          <p14:tracePt t="114274" x="3636963" y="2913063"/>
          <p14:tracePt t="114488" x="3636963" y="2901950"/>
          <p14:tracePt t="114489" x="0" y="0"/>
        </p14:tracePtLst>
        <p14:tracePtLst>
          <p14:tracePt t="114912" x="4865688" y="2835275"/>
          <p14:tracePt t="114985" x="4881563" y="2835275"/>
          <p14:tracePt t="115002" x="4892675" y="2835275"/>
          <p14:tracePt t="115010" x="4903788" y="2835275"/>
          <p14:tracePt t="115040" x="5010150" y="2873375"/>
          <p14:tracePt t="115044" x="5060950" y="2890838"/>
          <p14:tracePt t="115074" x="5199063" y="2906713"/>
          <p14:tracePt t="115113" x="5227638" y="2906713"/>
          <p14:tracePt t="115140" x="5238750" y="2906713"/>
          <p14:tracePt t="115177" x="5267325" y="2884488"/>
          <p14:tracePt t="115207" x="5260975" y="2846388"/>
          <p14:tracePt t="115210" x="5216525" y="2817813"/>
          <p14:tracePt t="115240" x="5037138" y="2717800"/>
          <p14:tracePt t="115244" x="4948238" y="2678113"/>
          <p14:tracePt t="115273" x="4697413" y="2555875"/>
          <p14:tracePt t="115306" x="4586288" y="2538413"/>
          <p14:tracePt t="115339" x="4502150" y="2538413"/>
          <p14:tracePt t="115345" x="4473575" y="2538413"/>
          <p14:tracePt t="115373" x="4368800" y="2582863"/>
          <p14:tracePt t="115377" x="4357688" y="2593975"/>
          <p14:tracePt t="115406" x="4291013" y="2640013"/>
          <p14:tracePt t="115410" x="4273550" y="2640013"/>
          <p14:tracePt t="115441" x="4233863" y="2651125"/>
          <p14:tracePt t="115474" x="4233863" y="2717800"/>
          <p14:tracePt t="115506" x="4233863" y="2795588"/>
          <p14:tracePt t="115540" x="4302125" y="2868613"/>
          <p14:tracePt t="115573" x="4418013" y="2884488"/>
          <p14:tracePt t="115607" x="4486275" y="2884488"/>
          <p14:tracePt t="115640" x="4564063" y="2884488"/>
          <p14:tracePt t="115677" x="4575175" y="2884488"/>
          <p14:tracePt t="115707" x="4630738" y="2884488"/>
          <p14:tracePt t="115710" x="4646613" y="2884488"/>
          <p14:tracePt t="115805" x="4657725" y="2884488"/>
          <p14:tracePt t="115822" x="4670425" y="2884488"/>
          <p14:tracePt t="115839" x="4697413" y="2884488"/>
          <p14:tracePt t="115933" x="4708525" y="2873375"/>
          <p14:tracePt t="116029" x="4725988" y="2846388"/>
          <p14:tracePt t="116037" x="4725988" y="2835275"/>
          <p14:tracePt t="116045" x="4752975" y="2824163"/>
          <p14:tracePt t="116073" x="4764088" y="2806700"/>
          <p14:tracePt t="116110" x="4775200" y="2795588"/>
          <p14:tracePt t="116139" x="4775200" y="2784475"/>
          <p14:tracePt t="116143" x="4792663" y="2755900"/>
          <p14:tracePt t="116173" x="4792663" y="2728913"/>
          <p14:tracePt t="116414" x="4792663" y="2717800"/>
          <p14:tracePt t="116877" x="0" y="0"/>
        </p14:tracePtLst>
        <p14:tracePtLst>
          <p14:tracePt t="117655" x="4541838" y="2751138"/>
          <p14:tracePt t="117742" x="4535488" y="2755900"/>
          <p14:tracePt t="117758" x="4524375" y="2773363"/>
          <p14:tracePt t="117774" x="4468813" y="2828925"/>
          <p14:tracePt t="117807" x="4424363" y="2884488"/>
          <p14:tracePt t="117841" x="4384675" y="2997200"/>
          <p14:tracePt t="117846" x="4351338" y="3030538"/>
          <p14:tracePt t="117874" x="4284663" y="3159125"/>
          <p14:tracePt t="117878" x="4273550" y="3192463"/>
          <p14:tracePt t="117907" x="4244975" y="3259138"/>
          <p14:tracePt t="117911" x="4244975" y="3270250"/>
          <p14:tracePt t="117944" x="4200525" y="3343275"/>
          <p14:tracePt t="117974" x="4162425" y="3425825"/>
          <p14:tracePt t="118007" x="4162425" y="3448050"/>
          <p14:tracePt t="118041" x="4162425" y="3476625"/>
          <p14:tracePt t="118095" x="4162425" y="3487738"/>
          <p14:tracePt t="118143" x="4167188" y="3503613"/>
          <p14:tracePt t="118158" x="4211638" y="3514725"/>
          <p14:tracePt t="118174" x="4251325" y="3514725"/>
          <p14:tracePt t="118207" x="4479925" y="3616325"/>
          <p14:tracePt t="118241" x="4630738" y="3649663"/>
          <p14:tracePt t="118245" x="4697413" y="3665538"/>
          <p14:tracePt t="118274" x="4859338" y="3665538"/>
          <p14:tracePt t="118279" x="4910138" y="3665538"/>
          <p14:tracePt t="118307" x="5083175" y="3565525"/>
          <p14:tracePt t="118311" x="5154613" y="3509963"/>
          <p14:tracePt t="118340" x="5322888" y="3381375"/>
          <p14:tracePt t="118372" x="5378450" y="3325813"/>
          <p14:tracePt t="118374" x="5378450" y="3314700"/>
          <p14:tracePt t="118404" x="5400675" y="3219450"/>
          <p14:tracePt t="118438" x="5400675" y="3063875"/>
          <p14:tracePt t="118474" x="5272088" y="2879725"/>
          <p14:tracePt t="118479" x="5256213" y="2828925"/>
          <p14:tracePt t="118507" x="5143500" y="2767013"/>
          <p14:tracePt t="118511" x="5110163" y="2717800"/>
          <p14:tracePt t="118540" x="4981575" y="2684463"/>
          <p14:tracePt t="118544" x="4954588" y="2684463"/>
          <p14:tracePt t="118574" x="4781550" y="2667000"/>
          <p14:tracePt t="118607" x="4686300" y="2651125"/>
          <p14:tracePt t="118614" x="4657725" y="2651125"/>
          <p14:tracePt t="118640" x="4530725" y="2678113"/>
          <p14:tracePt t="118674" x="4406900" y="2784475"/>
          <p14:tracePt t="118679" x="4373563" y="2813050"/>
          <p14:tracePt t="118708" x="4329113" y="2940050"/>
          <p14:tracePt t="118740" x="4284663" y="3079750"/>
          <p14:tracePt t="118774" x="4256088" y="3192463"/>
          <p14:tracePt t="118779" x="4256088" y="3219450"/>
          <p14:tracePt t="118808" x="4256088" y="3325813"/>
          <p14:tracePt t="118812" x="4256088" y="3336925"/>
          <p14:tracePt t="118840" x="4324350" y="3409950"/>
          <p14:tracePt t="118844" x="4335463" y="3421063"/>
          <p14:tracePt t="118874" x="4451350" y="3465513"/>
          <p14:tracePt t="118909" x="4552950" y="3521075"/>
          <p14:tracePt t="118914" x="4579938" y="3521075"/>
          <p14:tracePt t="118940" x="4686300" y="3521075"/>
          <p14:tracePt t="118974" x="4770438" y="3538538"/>
          <p14:tracePt t="118979" x="4814888" y="3538538"/>
          <p14:tracePt t="119009" x="4865688" y="3538538"/>
          <p14:tracePt t="119041" x="4903788" y="3538538"/>
          <p14:tracePt t="119074" x="4992688" y="3421063"/>
          <p14:tracePt t="119108" x="5072063" y="3241675"/>
          <p14:tracePt t="119140" x="5105400" y="3141663"/>
          <p14:tracePt t="119145" x="5105400" y="3074988"/>
          <p14:tracePt t="119174" x="5087938" y="2924175"/>
          <p14:tracePt t="119178" x="5076825" y="2913063"/>
          <p14:tracePt t="119207" x="5003800" y="2824163"/>
          <p14:tracePt t="119211" x="4992688" y="2813050"/>
          <p14:tracePt t="119241" x="4921250" y="2784475"/>
          <p14:tracePt t="119275" x="4910138" y="2784475"/>
          <p14:tracePt t="119308" x="4814888" y="2784475"/>
          <p14:tracePt t="119341" x="4657725" y="2873375"/>
          <p14:tracePt t="119345" x="4624388" y="2917825"/>
          <p14:tracePt t="119374" x="4564063" y="3046413"/>
          <p14:tracePt t="119380" x="4530725" y="3079750"/>
          <p14:tracePt t="119386" x="4513263" y="3124200"/>
          <p14:tracePt t="119405" x="4497388" y="3192463"/>
          <p14:tracePt t="119409" x="4497388" y="3203575"/>
          <p14:tracePt t="119440" x="4497388" y="3252788"/>
          <p14:tracePt t="119442" x="4497388" y="3281363"/>
          <p14:tracePt t="119473" x="4497388" y="3381375"/>
          <p14:tracePt t="119506" x="4524375" y="3448050"/>
          <p14:tracePt t="119539" x="4608513" y="3521075"/>
          <p14:tracePt t="119573" x="4708525" y="3521075"/>
          <p14:tracePt t="119577" x="4719638" y="3521075"/>
          <p14:tracePt t="119606" x="4759325" y="3521075"/>
          <p14:tracePt t="119609" x="4786313" y="3521075"/>
          <p14:tracePt t="119639" x="4808538" y="3521075"/>
          <p14:tracePt t="119642" x="4826000" y="3521075"/>
          <p14:tracePt t="119673" x="4926013" y="3476625"/>
          <p14:tracePt t="119706" x="5010150" y="3392488"/>
          <p14:tracePt t="119739" x="5065713" y="3336925"/>
          <p14:tracePt t="119772" x="5094288" y="3314700"/>
          <p14:tracePt t="119777" x="5105400" y="3314700"/>
          <p14:tracePt t="119806" x="5116513" y="3314700"/>
          <p14:tracePt t="119809" x="5132388" y="3314700"/>
          <p14:tracePt t="119841" x="5143500" y="3314700"/>
          <p14:tracePt t="119872" x="5199063" y="3270250"/>
          <p14:tracePt t="119874" x="0" y="0"/>
        </p14:tracePtLst>
        <p14:tracePtLst>
          <p14:tracePt t="120282" x="5473700" y="3192463"/>
          <p14:tracePt t="120338" x="5451475" y="3175000"/>
          <p14:tracePt t="120347" x="5438775" y="3175000"/>
          <p14:tracePt t="120374" x="5349875" y="3135313"/>
          <p14:tracePt t="120379" x="5300663" y="3119438"/>
          <p14:tracePt t="120406" x="5143500" y="3052763"/>
          <p14:tracePt t="120409" x="5065713" y="3035300"/>
          <p14:tracePt t="120439" x="4859338" y="3001963"/>
          <p14:tracePt t="120441" x="4808538" y="2986088"/>
          <p14:tracePt t="120473" x="4535488" y="2946400"/>
          <p14:tracePt t="120505" x="4362450" y="2946400"/>
          <p14:tracePt t="120539" x="4189413" y="2957513"/>
          <p14:tracePt t="120572" x="4106863" y="3046413"/>
          <p14:tracePt t="120607" x="4044950" y="3225800"/>
          <p14:tracePt t="120612" x="4044950" y="3270250"/>
          <p14:tracePt t="120643" x="4044950" y="3409950"/>
          <p14:tracePt t="120674" x="4044950" y="3487738"/>
          <p14:tracePt t="120707" x="4049713" y="3527425"/>
          <p14:tracePt t="120743" x="4151313" y="3554413"/>
          <p14:tracePt t="120748" x="4217988" y="3571875"/>
          <p14:tracePt t="120774" x="4391025" y="3605213"/>
          <p14:tracePt t="120779" x="4479925" y="3621088"/>
          <p14:tracePt t="120807" x="4624388" y="3621088"/>
          <p14:tracePt t="120811" x="4675188" y="3621088"/>
          <p14:tracePt t="120843" x="4792663" y="3598863"/>
          <p14:tracePt t="120874" x="4954588" y="3436938"/>
          <p14:tracePt t="120907" x="5054600" y="3248025"/>
          <p14:tracePt t="120940" x="5054600" y="3057525"/>
          <p14:tracePt t="120974" x="4987925" y="2817813"/>
          <p14:tracePt t="120979" x="4970463" y="2790825"/>
          <p14:tracePt t="121007" x="4954588" y="2678113"/>
          <p14:tracePt t="121011" x="4943475" y="2651125"/>
          <p14:tracePt t="121042" x="4903788" y="2640013"/>
          <p14:tracePt t="121074" x="4730750" y="2640013"/>
          <p14:tracePt t="121107" x="4473575" y="2684463"/>
          <p14:tracePt t="121142" x="4262438" y="2840038"/>
          <p14:tracePt t="121174" x="4217988" y="2940050"/>
          <p14:tracePt t="121178" x="4217988" y="3008313"/>
          <p14:tracePt t="121207" x="4217988" y="3130550"/>
          <p14:tracePt t="121212" x="4217988" y="3146425"/>
          <p14:tracePt t="121241" x="4217988" y="3259138"/>
          <p14:tracePt t="121244" x="4244975" y="3292475"/>
          <p14:tracePt t="121274" x="4357688" y="3381375"/>
          <p14:tracePt t="121307" x="4473575" y="3421063"/>
          <p14:tracePt t="121315" x="4502150" y="3421063"/>
          <p14:tracePt t="121340" x="4608513" y="3421063"/>
          <p14:tracePt t="121374" x="4692650" y="3398838"/>
          <p14:tracePt t="121378" x="4759325" y="3348038"/>
          <p14:tracePt t="121408" x="4808538" y="3297238"/>
          <p14:tracePt t="121412" x="4819650" y="3281363"/>
          <p14:tracePt t="121522" x="4837113" y="3270250"/>
          <p14:tracePt t="121536" x="0" y="0"/>
        </p14:tracePtLst>
        <p14:tracePtLst>
          <p14:tracePt t="126776" x="1550988" y="3219450"/>
          <p14:tracePt t="126814" x="1539875" y="3208338"/>
          <p14:tracePt t="126878" x="1539875" y="3197225"/>
          <p14:tracePt t="126886" x="1539875" y="3181350"/>
          <p14:tracePt t="126908" x="1579563" y="3124200"/>
          <p14:tracePt t="126912" x="1612900" y="3090863"/>
          <p14:tracePt t="126943" x="1657350" y="3019425"/>
          <p14:tracePt t="126974" x="1657350" y="3008313"/>
          <p14:tracePt t="127022" x="1668463" y="2997200"/>
          <p14:tracePt t="127054" x="1662113" y="2997200"/>
          <p14:tracePt t="127074" x="1617663" y="2997200"/>
          <p14:tracePt t="127079" x="1606550" y="2997200"/>
          <p14:tracePt t="127107" x="1568450" y="2997200"/>
          <p14:tracePt t="127111" x="1557338" y="3001963"/>
          <p14:tracePt t="127141" x="1450975" y="3119438"/>
          <p14:tracePt t="127174" x="1384300" y="3186113"/>
          <p14:tracePt t="127207" x="1366838" y="3270250"/>
          <p14:tracePt t="127242" x="1366838" y="3319463"/>
          <p14:tracePt t="127274" x="1366838" y="3370263"/>
          <p14:tracePt t="127278" x="1366838" y="3381375"/>
          <p14:tracePt t="127310" x="1366838" y="3398838"/>
          <p14:tracePt t="127341" x="1389063" y="3398838"/>
          <p14:tracePt t="127345" x="1417638" y="3398838"/>
          <p14:tracePt t="127373" x="1495425" y="3387725"/>
          <p14:tracePt t="127406" x="1539875" y="3286125"/>
          <p14:tracePt t="127439" x="1539875" y="3263900"/>
          <p14:tracePt t="127472" x="1539875" y="3248025"/>
          <p14:tracePt t="127506" x="1539875" y="3225800"/>
          <p14:tracePt t="127540" x="1506538" y="3225800"/>
          <p14:tracePt t="127573" x="1411288" y="3286125"/>
          <p14:tracePt t="127606" x="1411288" y="3359150"/>
          <p14:tracePt t="127639" x="1411288" y="3414713"/>
          <p14:tracePt t="127677" x="1433513" y="3414713"/>
          <p14:tracePt t="127706" x="1500188" y="3414713"/>
          <p14:tracePt t="127710" x="1544638" y="3403600"/>
          <p14:tracePt t="127739" x="1573213" y="3348038"/>
          <p14:tracePt t="127743" x="1601788" y="3336925"/>
          <p14:tracePt t="127772" x="1617663" y="3336925"/>
          <p14:tracePt t="127807" x="1617663" y="3325813"/>
          <p14:tracePt t="127853" x="1606550" y="3308350"/>
          <p14:tracePt t="127873" x="1579563" y="3308350"/>
          <p14:tracePt t="127907" x="1557338" y="3330575"/>
          <p14:tracePt t="127911" x="1557338" y="3343275"/>
          <p14:tracePt t="127949" x="1557338" y="3370263"/>
          <p14:tracePt t="127973" x="1557338" y="3381375"/>
          <p14:tracePt t="128006" x="1624013" y="3330575"/>
          <p14:tracePt t="128094" x="1617663" y="3319463"/>
          <p14:tracePt t="128141" x="1601788" y="3319463"/>
          <p14:tracePt t="128479" x="1573213" y="3319463"/>
          <p14:tracePt t="128486" x="1562100" y="3319463"/>
          <p14:tracePt t="128542" x="1550988" y="3319463"/>
          <p14:tracePt t="128558" x="1539875" y="3319463"/>
          <p14:tracePt t="128574" x="1522413" y="3325813"/>
          <p14:tracePt t="129004" x="0" y="0"/>
        </p14:tracePtLst>
        <p14:tracePtLst>
          <p14:tracePt t="129750" x="2555875" y="3186113"/>
          <p14:tracePt t="129891" x="2516188" y="3186113"/>
          <p14:tracePt t="129899" x="2505075" y="3186113"/>
          <p14:tracePt t="129907" x="2476500" y="3186113"/>
          <p14:tracePt t="129939" x="2354263" y="3186113"/>
          <p14:tracePt t="129972" x="2343150" y="3186113"/>
          <p14:tracePt t="130114" x="2365375" y="3192463"/>
          <p14:tracePt t="130122" x="2393950" y="3208338"/>
          <p14:tracePt t="130140" x="2454275" y="3208338"/>
          <p14:tracePt t="130174" x="2493963" y="3208338"/>
          <p14:tracePt t="130258" x="2487613" y="3208338"/>
          <p14:tracePt t="130578" x="2471738" y="3208338"/>
          <p14:tracePt t="130880" x="0" y="0"/>
        </p14:tracePtLst>
        <p14:tracePtLst>
          <p14:tracePt t="132123" x="4770438" y="3370263"/>
          <p14:tracePt t="132161" x="4775200" y="3359150"/>
          <p14:tracePt t="132177" x="4786313" y="3343275"/>
          <p14:tracePt t="132225" x="4803775" y="3330575"/>
          <p14:tracePt t="132233" x="4830763" y="3319463"/>
          <p14:tracePt t="132242" x="4881563" y="3286125"/>
          <p14:tracePt t="132273" x="4948238" y="3219450"/>
          <p14:tracePt t="132306" x="5003800" y="3146425"/>
          <p14:tracePt t="132340" x="5003800" y="3108325"/>
          <p14:tracePt t="132372" x="5003800" y="3046413"/>
          <p14:tracePt t="132405" x="4921250" y="2957513"/>
          <p14:tracePt t="132409" x="4870450" y="2906713"/>
          <p14:tracePt t="132439" x="4675188" y="2873375"/>
          <p14:tracePt t="132441" x="4630738" y="2857500"/>
          <p14:tracePt t="132473" x="4524375" y="2840038"/>
          <p14:tracePt t="132505" x="4429125" y="2840038"/>
          <p14:tracePt t="132539" x="4329113" y="2851150"/>
          <p14:tracePt t="132572" x="4206875" y="2946400"/>
          <p14:tracePt t="132605" x="4133850" y="3030538"/>
          <p14:tracePt t="132608" x="4122738" y="3041650"/>
          <p14:tracePt t="132638" x="4106863" y="3097213"/>
          <p14:tracePt t="132642" x="4106863" y="3108325"/>
          <p14:tracePt t="132672" x="4106863" y="3208338"/>
          <p14:tracePt t="132706" x="4106863" y="3359150"/>
          <p14:tracePt t="132709" x="4151313" y="3392488"/>
          <p14:tracePt t="132738" x="4267200" y="3503613"/>
          <p14:tracePt t="132741" x="4335463" y="3527425"/>
          <p14:tracePt t="132773" x="4468813" y="3554413"/>
          <p14:tracePt t="132806" x="4579938" y="3554413"/>
          <p14:tracePt t="132839" x="4657725" y="3554413"/>
          <p14:tracePt t="132872" x="4775200" y="3554413"/>
          <p14:tracePt t="132905" x="4865688" y="3554413"/>
          <p14:tracePt t="132939" x="4903788" y="3554413"/>
          <p14:tracePt t="132941" x="4914900" y="3554413"/>
          <p14:tracePt t="132973" x="4954588" y="3538538"/>
          <p14:tracePt t="133006" x="5037138" y="3465513"/>
          <p14:tracePt t="133038" x="5065713" y="3314700"/>
          <p14:tracePt t="133072" x="5065713" y="3197225"/>
          <p14:tracePt t="133105" x="5060950" y="3113088"/>
          <p14:tracePt t="133110" x="5026025" y="3068638"/>
          <p14:tracePt t="133139" x="5014913" y="3046413"/>
          <p14:tracePt t="133142" x="4970463" y="3019425"/>
          <p14:tracePt t="133173" x="4921250" y="2962275"/>
          <p14:tracePt t="133205" x="4781550" y="2928938"/>
          <p14:tracePt t="133239" x="4613275" y="2928938"/>
          <p14:tracePt t="133272" x="4508500" y="2928938"/>
          <p14:tracePt t="133306" x="4440238" y="2968625"/>
          <p14:tracePt t="133309" x="4429125" y="2968625"/>
          <p14:tracePt t="133342" x="4373563" y="3019425"/>
          <p14:tracePt t="133374" x="4335463" y="3074988"/>
          <p14:tracePt t="133408" x="4262438" y="3192463"/>
          <p14:tracePt t="133440" x="4262438" y="3248025"/>
          <p14:tracePt t="133445" x="4262438" y="3286125"/>
          <p14:tracePt t="133472" x="4262438" y="3392488"/>
          <p14:tracePt t="133505" x="4262438" y="3476625"/>
          <p14:tracePt t="133508" x="4262438" y="3487738"/>
          <p14:tracePt t="133539" x="4329113" y="3560763"/>
          <p14:tracePt t="133541" x="4379913" y="3576638"/>
          <p14:tracePt t="133572" x="4406900" y="3576638"/>
          <p14:tracePt t="133605" x="4457700" y="3576638"/>
          <p14:tracePt t="133641" x="4508500" y="3576638"/>
          <p14:tracePt t="133646" x="4524375" y="3576638"/>
          <p14:tracePt t="133674" x="4546600" y="3576638"/>
          <p14:tracePt t="133707" x="4602163" y="3576638"/>
          <p14:tracePt t="133711" x="4613275" y="3571875"/>
          <p14:tracePt t="133741" x="4624388" y="3571875"/>
          <p14:tracePt t="133774" x="4652963" y="3560763"/>
          <p14:tracePt t="133830" x="4664075" y="3560763"/>
          <p14:tracePt t="133844" x="0" y="0"/>
        </p14:tracePtLst>
        <p14:tracePtLst>
          <p14:tracePt t="139633" x="4557713" y="2846388"/>
          <p14:tracePt t="139637" x="4513263" y="2890838"/>
          <p14:tracePt t="139648" x="4502150" y="2901950"/>
          <p14:tracePt t="139674" x="4395788" y="3008313"/>
          <p14:tracePt t="139679" x="4384675" y="3024188"/>
          <p14:tracePt t="139708" x="4329113" y="3074988"/>
          <p14:tracePt t="139711" x="4329113" y="3101975"/>
          <p14:tracePt t="139743" x="4295775" y="3259138"/>
          <p14:tracePt t="139774" x="4295775" y="3336925"/>
          <p14:tracePt t="139808" x="4295775" y="3376613"/>
          <p14:tracePt t="139862" x="4295775" y="3392488"/>
          <p14:tracePt t="139878" x="4306888" y="3392488"/>
          <p14:tracePt t="139907" x="4435475" y="3308350"/>
          <p14:tracePt t="139911" x="4491038" y="3259138"/>
          <p14:tracePt t="139943" x="4586288" y="3090863"/>
          <p14:tracePt t="139974" x="4664075" y="2986088"/>
          <p14:tracePt t="140038" x="4664075" y="2990850"/>
          <p14:tracePt t="140054" x="4652963" y="3019425"/>
          <p14:tracePt t="140074" x="4602163" y="3119438"/>
          <p14:tracePt t="140078" x="4602163" y="3186113"/>
          <p14:tracePt t="140108" x="4524375" y="3281363"/>
          <p14:tracePt t="140112" x="4513263" y="3325813"/>
          <p14:tracePt t="140141" x="4486275" y="3348038"/>
          <p14:tracePt t="140216" x="4486275" y="3325813"/>
          <p14:tracePt t="140223" x="4491038" y="3314700"/>
          <p14:tracePt t="140240" x="4519613" y="3259138"/>
          <p14:tracePt t="140274" x="4613275" y="3119438"/>
          <p14:tracePt t="140308" x="4657725" y="3074988"/>
          <p14:tracePt t="140358" x="4657725" y="3079750"/>
          <p14:tracePt t="140375" x="4657725" y="3124200"/>
          <p14:tracePt t="140407" x="4646613" y="3214688"/>
          <p14:tracePt t="140413" x="4630738" y="3241675"/>
          <p14:tracePt t="140441" x="4619625" y="3270250"/>
          <p14:tracePt t="140476" x="4619625" y="3286125"/>
          <p14:tracePt t="140508" x="4657725" y="3130550"/>
          <p14:tracePt t="140537" x="4708525" y="3019425"/>
          <p14:tracePt t="140584" x="4703763" y="3019425"/>
          <p14:tracePt t="140604" x="4686300" y="3090863"/>
          <p14:tracePt t="140637" x="4657725" y="3208338"/>
          <p14:tracePt t="140680" x="4657725" y="3219450"/>
          <p14:tracePt t="140704" x="4697413" y="3163888"/>
          <p14:tracePt t="140737" x="4759325" y="3090863"/>
          <p14:tracePt t="140776" x="4759325" y="3097213"/>
          <p14:tracePt t="140804" x="4759325" y="3186113"/>
          <p14:tracePt t="140841" x="4759325" y="3219450"/>
          <p14:tracePt t="140890" x="4786313" y="3236913"/>
          <p14:tracePt t="140907" x="4848225" y="3175000"/>
          <p14:tracePt t="140940" x="4910138" y="3101975"/>
          <p14:tracePt t="140986" x="4910138" y="3141663"/>
          <p14:tracePt t="141007" x="4899025" y="3197225"/>
          <p14:tracePt t="141010" x="4899025" y="3208338"/>
          <p14:tracePt t="141040" x="4876800" y="3230563"/>
          <p14:tracePt t="141194" x="4881563" y="3230563"/>
          <p14:tracePt t="141272" x="0" y="0"/>
        </p14:tracePtLst>
        <p14:tracePtLst>
          <p14:tracePt t="141923" x="5160963" y="2924175"/>
          <p14:tracePt t="141947" x="5127625" y="2924175"/>
          <p14:tracePt t="141955" x="5110163" y="2924175"/>
          <p14:tracePt t="141974" x="5072063" y="2946400"/>
          <p14:tracePt t="141978" x="5037138" y="2962275"/>
          <p14:tracePt t="142007" x="4910138" y="3186113"/>
          <p14:tracePt t="142011" x="4870450" y="3259138"/>
          <p14:tracePt t="142041" x="4792663" y="3354388"/>
          <p14:tracePt t="142075" x="4781550" y="3365500"/>
          <p14:tracePt t="142171" x="4781550" y="3359150"/>
          <p14:tracePt t="142186" x="4781550" y="3314700"/>
          <p14:tracePt t="142207" x="4781550" y="3241675"/>
          <p14:tracePt t="142211" x="4803775" y="3208338"/>
          <p14:tracePt t="142242" x="4848225" y="3068638"/>
          <p14:tracePt t="142274" x="4848225" y="3052763"/>
          <p14:tracePt t="142314" x="4837113" y="3074988"/>
          <p14:tracePt t="142341" x="4752975" y="3270250"/>
          <p14:tracePt t="142374" x="4641850" y="3414713"/>
          <p14:tracePt t="142426" x="4641850" y="3403600"/>
          <p14:tracePt t="142443" x="4641850" y="3376613"/>
          <p14:tracePt t="142474" x="4641850" y="3186113"/>
          <p14:tracePt t="142507" x="4641850" y="3146425"/>
          <p14:tracePt t="142570" x="4613275" y="3152775"/>
          <p14:tracePt t="142578" x="4579938" y="3203575"/>
          <p14:tracePt t="142608" x="4473575" y="3381375"/>
          <p14:tracePt t="142611" x="4446588" y="3414713"/>
          <p14:tracePt t="142642" x="4429125" y="3436938"/>
          <p14:tracePt t="142682" x="4429125" y="3403600"/>
          <p14:tracePt t="142708" x="4440238" y="3214688"/>
          <p14:tracePt t="142740" x="4473575" y="3097213"/>
          <p14:tracePt t="142794" x="4451350" y="3130550"/>
          <p14:tracePt t="142808" x="4413250" y="3203575"/>
          <p14:tracePt t="142811" x="4335463" y="3286125"/>
          <p14:tracePt t="142841" x="4291013" y="3359150"/>
          <p14:tracePt t="142874" x="4278313" y="3370263"/>
          <p14:tracePt t="142922" x="4278313" y="3330575"/>
          <p14:tracePt t="142940" x="4278313" y="3259138"/>
          <p14:tracePt t="142974" x="4284663" y="3241675"/>
          <p14:tracePt t="143018" x="4278313" y="3252788"/>
          <p14:tracePt t="143042" x="4251325" y="3292475"/>
          <p14:tracePt t="143074" x="4211638" y="3308350"/>
          <p14:tracePt t="143130" x="4217988" y="3308350"/>
          <p14:tracePt t="143141" x="4217988" y="3286125"/>
          <p14:tracePt t="143174" x="4291013" y="3197225"/>
          <p14:tracePt t="143274" x="4291013" y="3208338"/>
          <p14:tracePt t="143306" x="4291013" y="3219450"/>
          <p14:tracePt t="143336" x="0" y="0"/>
        </p14:tracePtLst>
        <p14:tracePtLst>
          <p14:tracePt t="144534" x="4424363" y="3001963"/>
          <p14:tracePt t="144558" x="4424363" y="2986088"/>
          <p14:tracePt t="144590" x="4418013" y="2986088"/>
          <p14:tracePt t="144607" x="4391025" y="2986088"/>
          <p14:tracePt t="144642" x="4313238" y="3008313"/>
          <p14:tracePt t="144648" x="4278313" y="3068638"/>
          <p14:tracePt t="144674" x="4244975" y="3197225"/>
          <p14:tracePt t="144678" x="4244975" y="3208338"/>
          <p14:tracePt t="144707" x="4206875" y="3236913"/>
          <p14:tracePt t="144766" x="4211638" y="3248025"/>
          <p14:tracePt t="144782" x="4240213" y="3248025"/>
          <p14:tracePt t="144807" x="4295775" y="3192463"/>
          <p14:tracePt t="144841" x="4362450" y="3130550"/>
          <p14:tracePt t="144878" x="4373563" y="3130550"/>
          <p14:tracePt t="144907" x="4391025" y="3219450"/>
          <p14:tracePt t="144912" x="4391025" y="3248025"/>
          <p14:tracePt t="144941" x="4418013" y="3325813"/>
          <p14:tracePt t="144945" x="4435475" y="3336925"/>
          <p14:tracePt t="144974" x="4497388" y="3275013"/>
          <p14:tracePt t="145007" x="4646613" y="3090863"/>
          <p14:tracePt t="145041" x="4657725" y="3068638"/>
          <p14:tracePt t="145075" x="4646613" y="3090863"/>
          <p14:tracePt t="145079" x="4635500" y="3141663"/>
          <p14:tracePt t="145107" x="4608513" y="3225800"/>
          <p14:tracePt t="145111" x="4591050" y="3275013"/>
          <p14:tracePt t="145182" x="4597400" y="3248025"/>
          <p14:tracePt t="145190" x="4597400" y="3236913"/>
          <p14:tracePt t="145207" x="4657725" y="3192463"/>
          <p14:tracePt t="145242" x="4670425" y="3181350"/>
          <p14:tracePt t="145278" x="4670425" y="3203575"/>
          <p14:tracePt t="145307" x="4670425" y="3230563"/>
          <p14:tracePt t="145311" x="4670425" y="3252788"/>
          <p14:tracePt t="145342" x="4670425" y="3270250"/>
          <p14:tracePt t="145374" x="4708525" y="3259138"/>
          <p14:tracePt t="145407" x="4859338" y="3108325"/>
          <p14:tracePt t="145441" x="4870450" y="3086100"/>
          <p14:tracePt t="145474" x="4881563" y="3135313"/>
          <p14:tracePt t="145479" x="4881563" y="3203575"/>
          <p14:tracePt t="145507" x="4881563" y="3286125"/>
          <p14:tracePt t="145511" x="4881563" y="3314700"/>
          <p14:tracePt t="145541" x="4926013" y="3325813"/>
          <p14:tracePt t="145575" x="4970463" y="3303588"/>
          <p14:tracePt t="145607" x="5210175" y="3041650"/>
          <p14:tracePt t="145642" x="5316538" y="2979738"/>
          <p14:tracePt t="145675" x="5334000" y="2979738"/>
          <p14:tracePt t="145679" x="5345113" y="2986088"/>
          <p14:tracePt t="145707" x="5345113" y="3108325"/>
          <p14:tracePt t="145712" x="5345113" y="3135313"/>
          <p14:tracePt t="145741" x="5345113" y="3241675"/>
          <p14:tracePt t="145806" x="5372100" y="3241675"/>
          <p14:tracePt t="145815" x="5383213" y="3241675"/>
          <p14:tracePt t="145841" x="5427663" y="3163888"/>
          <p14:tracePt t="145846" x="5438775" y="3146425"/>
          <p14:tracePt t="145874" x="5467350" y="3108325"/>
          <p14:tracePt t="145878" x="5484813" y="3097213"/>
          <p14:tracePt t="145950" x="5462588" y="3119438"/>
          <p14:tracePt t="145959" x="5427663" y="3152775"/>
          <p14:tracePt t="146007" x="5367338" y="3197225"/>
          <p14:tracePt t="146046" x="5372100" y="3208338"/>
          <p14:tracePt t="146071" x="0" y="0"/>
        </p14:tracePtLst>
        <p14:tracePtLst>
          <p14:tracePt t="148443" x="4987925" y="3248025"/>
          <p14:tracePt t="148451" x="4987925" y="3263900"/>
          <p14:tracePt t="148578" x="4976813" y="3263900"/>
          <p14:tracePt t="148594" x="4948238" y="3263900"/>
          <p14:tracePt t="148607" x="4921250" y="3263900"/>
          <p14:tracePt t="148611" x="4876800" y="3263900"/>
          <p14:tracePt t="148641" x="4703763" y="3263900"/>
          <p14:tracePt t="148674" x="4579938" y="3263900"/>
          <p14:tracePt t="148708" x="4557713" y="3263900"/>
          <p14:tracePt t="148742" x="4546600" y="3263900"/>
          <p14:tracePt t="148774" x="4479925" y="3263900"/>
          <p14:tracePt t="148810" x="4468813" y="3252788"/>
          <p14:tracePt t="148866" x="4468813" y="3241675"/>
          <p14:tracePt t="148884" x="4468813" y="3230563"/>
          <p14:tracePt t="149104" x="0" y="0"/>
        </p14:tracePtLst>
        <p14:tracePtLst>
          <p14:tracePt t="149370" x="4657725" y="2986088"/>
          <p14:tracePt t="149374" x="4630738" y="2997200"/>
          <p14:tracePt t="149378" x="4613275" y="2997200"/>
          <p14:tracePt t="149387" x="4602163" y="3008313"/>
          <p14:tracePt t="149408" x="4591050" y="3019425"/>
          <p14:tracePt t="149441" x="4552950" y="3057525"/>
          <p14:tracePt t="149444" x="4541838" y="3074988"/>
          <p14:tracePt t="149474" x="4479925" y="3186113"/>
          <p14:tracePt t="149507" x="4406900" y="3319463"/>
          <p14:tracePt t="149540" x="4324350" y="3465513"/>
          <p14:tracePt t="149574" x="4302125" y="3532188"/>
          <p14:tracePt t="149607" x="4273550" y="3582988"/>
          <p14:tracePt t="149641" x="4262438" y="3594100"/>
          <p14:tracePt t="149677" x="4229100" y="3665538"/>
          <p14:tracePt t="149680" x="4217988" y="3676650"/>
          <p14:tracePt t="149766" x="4217988" y="3687763"/>
          <p14:tracePt t="149782" x="4222750" y="3705225"/>
          <p14:tracePt t="149808" x="4240213" y="3716338"/>
          <p14:tracePt t="149841" x="4251325" y="3727450"/>
          <p14:tracePt t="149846" x="4262438" y="3727450"/>
          <p14:tracePt t="149874" x="4278313" y="3727450"/>
          <p14:tracePt t="149879" x="4291013" y="3727450"/>
          <p14:tracePt t="149907" x="4373563" y="3756025"/>
          <p14:tracePt t="149911" x="4424363" y="3771900"/>
          <p14:tracePt t="149940" x="4641850" y="3878263"/>
          <p14:tracePt t="149945" x="4670425" y="3911600"/>
          <p14:tracePt t="149974" x="4730750" y="3967163"/>
          <p14:tracePt t="150054" x="4741863" y="3967163"/>
          <p14:tracePt t="150071" x="4741863" y="3917950"/>
          <p14:tracePt t="150079" x="4741863" y="3900488"/>
          <p14:tracePt t="150106" x="4741863" y="3760788"/>
          <p14:tracePt t="150109" x="4730750" y="3733800"/>
          <p14:tracePt t="150141" x="4686300" y="3609975"/>
          <p14:tracePt t="150174" x="4630738" y="3521075"/>
          <p14:tracePt t="150207" x="4575175" y="3436938"/>
          <p14:tracePt t="150240" x="4546600" y="3387725"/>
          <p14:tracePt t="150247" x="4519613" y="3387725"/>
          <p14:tracePt t="150272" x="4497388" y="3387725"/>
          <p14:tracePt t="150305" x="4440238" y="3387725"/>
          <p14:tracePt t="150644" x="0" y="0"/>
        </p14:tracePtLst>
        <p14:tracePtLst>
          <p14:tracePt t="151072" x="4267200" y="3432175"/>
          <p14:tracePt t="151081" x="4267200" y="3459163"/>
          <p14:tracePt t="151108" x="4267200" y="3532188"/>
          <p14:tracePt t="151112" x="4267200" y="3576638"/>
          <p14:tracePt t="151141" x="4240213" y="3687763"/>
          <p14:tracePt t="151145" x="4240213" y="3716338"/>
          <p14:tracePt t="151174" x="4244975" y="3811588"/>
          <p14:tracePt t="151207" x="4335463" y="3922713"/>
          <p14:tracePt t="151270" x="4379913" y="3922713"/>
          <p14:tracePt t="151278" x="4391025" y="3922713"/>
          <p14:tracePt t="151310" x="4418013" y="3856038"/>
          <p14:tracePt t="151341" x="4418013" y="3778250"/>
          <p14:tracePt t="151374" x="4418013" y="3676650"/>
          <p14:tracePt t="151408" x="4335463" y="3587750"/>
          <p14:tracePt t="151414" x="4324350" y="3587750"/>
          <p14:tracePt t="151440" x="4256088" y="3587750"/>
          <p14:tracePt t="151474" x="4217988" y="3587750"/>
          <p14:tracePt t="151479" x="4184650" y="3616325"/>
          <p14:tracePt t="151508" x="4162425" y="3654425"/>
          <p14:tracePt t="151512" x="4162425" y="3694113"/>
          <p14:tracePt t="151541" x="4162425" y="3749675"/>
          <p14:tracePt t="151544" x="4167188" y="3794125"/>
          <p14:tracePt t="151574" x="4291013" y="3856038"/>
          <p14:tracePt t="151608" x="4306888" y="3856038"/>
          <p14:tracePt t="151640" x="4329113" y="3838575"/>
          <p14:tracePt t="151645" x="4329113" y="3822700"/>
          <p14:tracePt t="151674" x="4329113" y="3789363"/>
          <p14:tracePt t="151679" x="4329113" y="3760788"/>
          <p14:tracePt t="151707" x="4329113" y="3749675"/>
          <p14:tracePt t="151738" x="0" y="0"/>
        </p14:tracePtLst>
        <p14:tracePtLst>
          <p14:tracePt t="154987" x="1952625" y="4770438"/>
          <p14:tracePt t="155059" x="1963738" y="4781550"/>
          <p14:tracePt t="155067" x="1992313" y="4799013"/>
          <p14:tracePt t="155107" x="2025650" y="4810125"/>
          <p14:tracePt t="155115" x="2036763" y="4810125"/>
          <p14:tracePt t="155141" x="2063750" y="4827588"/>
          <p14:tracePt t="155174" x="2097088" y="4838700"/>
          <p14:tracePt t="155207" x="2143125" y="4838700"/>
          <p14:tracePt t="155241" x="2165350" y="4838700"/>
          <p14:tracePt t="155274" x="2192338" y="4849813"/>
          <p14:tracePt t="155283" x="2203450" y="4849813"/>
          <p14:tracePt t="155307" x="2254250" y="4849813"/>
          <p14:tracePt t="155340" x="2281238" y="4849813"/>
          <p14:tracePt t="155346" x="2292350" y="4843463"/>
          <p14:tracePt t="155375" x="2303463" y="4832350"/>
          <p14:tracePt t="155381" x="2338388" y="4803775"/>
          <p14:tracePt t="155408" x="2360613" y="4776788"/>
          <p14:tracePt t="155411" x="2387600" y="4759325"/>
          <p14:tracePt t="155441" x="2416175" y="4732338"/>
          <p14:tracePt t="155474" x="2416175" y="4630738"/>
          <p14:tracePt t="155508" x="2416175" y="4537075"/>
          <p14:tracePt t="155540" x="2365375" y="4424363"/>
          <p14:tracePt t="155547" x="2354263" y="4413250"/>
          <p14:tracePt t="155574" x="2265363" y="4368800"/>
          <p14:tracePt t="155580" x="2254250" y="4357688"/>
          <p14:tracePt t="155607" x="2181225" y="4330700"/>
          <p14:tracePt t="155611" x="2154238" y="4330700"/>
          <p14:tracePt t="155641" x="2085975" y="4330700"/>
          <p14:tracePt t="155646" x="2025650" y="4330700"/>
          <p14:tracePt t="155676" x="1974850" y="4352925"/>
          <p14:tracePt t="155680" x="1958975" y="4364038"/>
          <p14:tracePt t="155707" x="1908175" y="4402138"/>
          <p14:tracePt t="155712" x="1897063" y="4413250"/>
          <p14:tracePt t="155742" x="1846263" y="4537075"/>
          <p14:tracePt t="155776" x="1846263" y="4614863"/>
          <p14:tracePt t="155807" x="1846263" y="4714875"/>
          <p14:tracePt t="155840" x="1992313" y="4860925"/>
          <p14:tracePt t="155874" x="2108200" y="4905375"/>
          <p14:tracePt t="155907" x="2125663" y="4905375"/>
          <p14:tracePt t="155958" x="2136775" y="4905375"/>
          <p14:tracePt t="155976" x="2165350" y="4905375"/>
          <p14:tracePt t="156005" x="2176463" y="4905375"/>
          <p14:tracePt t="156245" x="0" y="0"/>
        </p14:tracePtLst>
        <p14:tracePtLst>
          <p14:tracePt t="157271" x="2259013" y="4335463"/>
          <p14:tracePt t="157614" x="2270125" y="4335463"/>
          <p14:tracePt t="157622" x="2292350" y="4335463"/>
          <p14:tracePt t="157640" x="2320925" y="4335463"/>
          <p14:tracePt t="157672" x="2371725" y="4335463"/>
          <p14:tracePt t="157705" x="2420938" y="4335463"/>
          <p14:tracePt t="157708" x="2438400" y="4335463"/>
          <p14:tracePt t="157739" x="2487613" y="4335463"/>
          <p14:tracePt t="157742" x="2498725" y="4335463"/>
          <p14:tracePt t="157773" x="2555875" y="4335463"/>
          <p14:tracePt t="158077" x="0" y="0"/>
        </p14:tracePtLst>
        <p14:tracePtLst>
          <p14:tracePt t="158469" x="2309813" y="4217988"/>
          <p14:tracePt t="158526" x="2320925" y="4217988"/>
          <p14:tracePt t="158534" x="2349500" y="4217988"/>
          <p14:tracePt t="158542" x="2376488" y="4217988"/>
          <p14:tracePt t="158574" x="2476500" y="4217988"/>
          <p14:tracePt t="158607" x="2555875" y="4217988"/>
          <p14:tracePt t="158641" x="2593975" y="4217988"/>
          <p14:tracePt t="159504" x="0" y="0"/>
        </p14:tracePtLst>
        <p14:tracePtLst>
          <p14:tracePt t="160218" x="2538413" y="4838700"/>
          <p14:tracePt t="160290" x="2582863" y="4872038"/>
          <p14:tracePt t="160298" x="2593975" y="4883150"/>
          <p14:tracePt t="160322" x="2593975" y="4910138"/>
          <p14:tracePt t="160341" x="2593975" y="4932363"/>
          <p14:tracePt t="160375" x="2593975" y="5027613"/>
          <p14:tracePt t="160381" x="2593975" y="5045075"/>
          <p14:tracePt t="160407" x="2593975" y="5072063"/>
          <p14:tracePt t="160411" x="2593975" y="5083175"/>
          <p14:tracePt t="160441" x="2593975" y="5094288"/>
          <p14:tracePt t="160593" x="2611438" y="5105400"/>
          <p14:tracePt t="160609" x="2622550" y="5105400"/>
          <p14:tracePt t="160617" x="2622550" y="5100638"/>
          <p14:tracePt t="160639" x="2622550" y="5027613"/>
          <p14:tracePt t="160641" x="2622550" y="4999038"/>
          <p14:tracePt t="160672" x="2622550" y="4932363"/>
          <p14:tracePt t="160706" x="2649538" y="4894263"/>
          <p14:tracePt t="160739" x="2649538" y="4872038"/>
          <p14:tracePt t="160849" x="2644775" y="4872038"/>
          <p14:tracePt t="160865" x="2644775" y="4894263"/>
          <p14:tracePt t="160873" x="2644775" y="4921250"/>
          <p14:tracePt t="160904" x="2644775" y="5022850"/>
          <p14:tracePt t="160937" x="2644775" y="5033963"/>
          <p14:tracePt t="161057" x="2644775" y="5027613"/>
          <p14:tracePt t="161073" x="2644775" y="4999038"/>
          <p14:tracePt t="161081" x="2644775" y="4972050"/>
          <p14:tracePt t="161106" x="2644775" y="4932363"/>
          <p14:tracePt t="161139" x="2644775" y="4921250"/>
          <p14:tracePt t="161237" x="2627313" y="4943475"/>
          <p14:tracePt t="161245" x="2627313" y="4954588"/>
          <p14:tracePt t="161272" x="2627313" y="5005388"/>
          <p14:tracePt t="161306" x="2627313" y="5033963"/>
          <p14:tracePt t="161425" x="2627313" y="5027613"/>
          <p14:tracePt t="161441" x="2627313" y="4999038"/>
          <p14:tracePt t="161449" x="2627313" y="4987925"/>
          <p14:tracePt t="161473" x="2627313" y="4921250"/>
          <p14:tracePt t="161506" x="2627313" y="4865688"/>
          <p14:tracePt t="161617" x="2627313" y="4872038"/>
          <p14:tracePt t="161633" x="2627313" y="4887913"/>
          <p14:tracePt t="161798" x="2627313" y="4865688"/>
          <p14:tracePt t="161806" x="2627313" y="4854575"/>
          <p14:tracePt t="161944" x="2627313" y="4872038"/>
          <p14:tracePt t="161951" x="2627313" y="4887913"/>
          <p14:tracePt t="162230" x="2627313" y="4899025"/>
          <p14:tracePt t="162246" x="2627313" y="4910138"/>
          <p14:tracePt t="162263" x="2627313" y="4938713"/>
          <p14:tracePt t="162274" x="2627313" y="4949825"/>
          <p14:tracePt t="162307" x="2627313" y="5060950"/>
          <p14:tracePt t="162311" x="2627313" y="5089525"/>
          <p14:tracePt t="162342" x="2627313" y="5145088"/>
          <p14:tracePt t="162375" x="2627313" y="5178425"/>
          <p14:tracePt t="162408" x="2627313" y="5262563"/>
          <p14:tracePt t="162441" x="2627313" y="5345113"/>
          <p14:tracePt t="162474" x="2627313" y="5495925"/>
          <p14:tracePt t="162478" x="2649538" y="5524500"/>
          <p14:tracePt t="162507" x="2678113" y="5591175"/>
          <p14:tracePt t="162512" x="2693988" y="5608638"/>
          <p14:tracePt t="162541" x="2693988" y="5657850"/>
          <p14:tracePt t="162574" x="2705100" y="5668963"/>
          <p14:tracePt t="162646" x="2705100" y="5686425"/>
          <p14:tracePt t="162726" x="2705100" y="5697538"/>
          <p14:tracePt t="162736" x="2705100" y="5724525"/>
          <p14:tracePt t="162745" x="2722563" y="5770563"/>
          <p14:tracePt t="162774" x="2722563" y="5797550"/>
          <p14:tracePt t="162810" x="2751138" y="5864225"/>
          <p14:tracePt t="162814" x="2751138" y="5881688"/>
          <p14:tracePt t="162841" x="2751138" y="5948363"/>
          <p14:tracePt t="162874" x="2800350" y="6010275"/>
          <p14:tracePt t="162880" x="2817813" y="6054725"/>
          <p14:tracePt t="162908" x="2833688" y="6099175"/>
          <p14:tracePt t="162941" x="2844800" y="6110288"/>
          <p14:tracePt t="162975" x="2844800" y="6149975"/>
          <p14:tracePt t="163540" x="2855913" y="6149975"/>
          <p14:tracePt t="163541" x="0" y="0"/>
        </p14:tracePtLst>
        <p14:tracePtLst>
          <p14:tracePt t="164537" x="8116888" y="4202113"/>
          <p14:tracePt t="164566" x="8105775" y="4202113"/>
          <p14:tracePt t="164572" x="8094663" y="4206875"/>
          <p14:tracePt t="164605" x="7939088" y="4330700"/>
          <p14:tracePt t="164638" x="7699375" y="4575175"/>
          <p14:tracePt t="164671" x="7331075" y="4905375"/>
          <p14:tracePt t="164704" x="7113588" y="5122863"/>
          <p14:tracePt t="164739" x="7040563" y="5229225"/>
          <p14:tracePt t="164771" x="6896100" y="5391150"/>
          <p14:tracePt t="164805" x="6789738" y="5529263"/>
          <p14:tracePt t="164838" x="6705600" y="5602288"/>
          <p14:tracePt t="164841" x="6678613" y="5630863"/>
          <p14:tracePt t="164871" x="6623050" y="5686425"/>
          <p14:tracePt t="164873" x="6605588" y="5697538"/>
          <p14:tracePt t="164906" x="6594475" y="5713413"/>
          <p14:tracePt t="164938" x="6583363" y="5724525"/>
          <p14:tracePt t="164971" x="6572250" y="5724525"/>
          <p14:tracePt t="165004" x="6483350" y="5724525"/>
          <p14:tracePt t="165038" x="6370638" y="5724525"/>
          <p14:tracePt t="165041" x="6326188" y="5724525"/>
          <p14:tracePt t="165072" x="6192838" y="5724525"/>
          <p14:tracePt t="165105" x="6013450" y="5680075"/>
          <p14:tracePt t="165138" x="5746750" y="5664200"/>
          <p14:tracePt t="165174" x="5110163" y="5641975"/>
          <p14:tracePt t="165179" x="4932363" y="5641975"/>
          <p14:tracePt t="165208" x="4424363" y="5641975"/>
          <p14:tracePt t="165212" x="4244975" y="5641975"/>
          <p14:tracePt t="165241" x="3709988" y="5641975"/>
          <p14:tracePt t="165244" x="3532188" y="5641975"/>
          <p14:tracePt t="165274" x="2889250" y="5575300"/>
          <p14:tracePt t="165307" x="2309813" y="5535613"/>
          <p14:tracePt t="165340" x="1901825" y="5491163"/>
          <p14:tracePt t="165346" x="1785938" y="5491163"/>
          <p14:tracePt t="165374" x="1506538" y="5491163"/>
          <p14:tracePt t="165378" x="1417638" y="5491163"/>
          <p14:tracePt t="165410" x="1160463" y="5491163"/>
          <p14:tracePt t="165441" x="1038225" y="5491163"/>
          <p14:tracePt t="165444" x="1009650" y="5491163"/>
          <p14:tracePt t="165474" x="936625" y="5480050"/>
          <p14:tracePt t="165509" x="920750" y="5480050"/>
          <p14:tracePt t="165688" x="0" y="0"/>
        </p14:tracePtLst>
        <p14:tracePtLst>
          <p14:tracePt t="166771" x="1271588" y="5546725"/>
          <p14:tracePt t="166810" x="1271588" y="5557838"/>
          <p14:tracePt t="166826" x="1277938" y="5568950"/>
          <p14:tracePt t="166841" x="1289050" y="5580063"/>
          <p14:tracePt t="166873" x="1344613" y="5591175"/>
          <p14:tracePt t="166906" x="1411288" y="5608638"/>
          <p14:tracePt t="166939" x="1511300" y="5619750"/>
          <p14:tracePt t="166972" x="1701800" y="5619750"/>
          <p14:tracePt t="167005" x="1835150" y="5635625"/>
          <p14:tracePt t="167009" x="1863725" y="5635625"/>
          <p14:tracePt t="167039" x="1952625" y="5635625"/>
          <p14:tracePt t="167073" x="2074863" y="5668963"/>
          <p14:tracePt t="167106" x="2203450" y="5680075"/>
          <p14:tracePt t="167139" x="2232025" y="5697538"/>
          <p14:tracePt t="167172" x="2325688" y="5708650"/>
          <p14:tracePt t="167206" x="2482850" y="5741988"/>
          <p14:tracePt t="167209" x="2493963" y="5741988"/>
          <p14:tracePt t="167239" x="2520950" y="5753100"/>
          <p14:tracePt t="167242" x="2544763" y="5753100"/>
          <p14:tracePt t="167273" x="2644775" y="5764213"/>
          <p14:tracePt t="167306" x="2784475" y="5797550"/>
          <p14:tracePt t="167339" x="2900363" y="5797550"/>
          <p14:tracePt t="167372" x="2951163" y="5797550"/>
          <p14:tracePt t="167406" x="3046413" y="5815013"/>
          <p14:tracePt t="167440" x="3073400" y="5815013"/>
          <p14:tracePt t="167472" x="3084513" y="5803900"/>
          <p14:tracePt t="167505" x="3152775" y="5748338"/>
          <p14:tracePt t="167539" x="3152775" y="5708650"/>
          <p14:tracePt t="167574" x="3130550" y="5653088"/>
          <p14:tracePt t="167579" x="3119438" y="5641975"/>
          <p14:tracePt t="167607" x="3013075" y="5597525"/>
          <p14:tracePt t="167611" x="2995613" y="5580063"/>
          <p14:tracePt t="167640" x="2878138" y="5540375"/>
          <p14:tracePt t="167644" x="2851150" y="5524500"/>
          <p14:tracePt t="167674" x="2740025" y="5507038"/>
          <p14:tracePt t="167708" x="2582863" y="5480050"/>
          <p14:tracePt t="167713" x="2571750" y="5480050"/>
          <p14:tracePt t="167740" x="2487613" y="5480050"/>
          <p14:tracePt t="167774" x="2420938" y="5480050"/>
          <p14:tracePt t="167779" x="2393950" y="5480050"/>
          <p14:tracePt t="167808" x="2314575" y="5568950"/>
          <p14:tracePt t="167840" x="2298700" y="5591175"/>
          <p14:tracePt t="167845" x="2298700" y="5608638"/>
          <p14:tracePt t="168014" x="2298700" y="5619750"/>
          <p14:tracePt t="168046" x="2298700" y="5630863"/>
          <p14:tracePt t="168060" x="0" y="0"/>
        </p14:tracePtLst>
        <p14:tracePtLst>
          <p14:tracePt t="168887" x="2349500" y="5719763"/>
          <p14:tracePt t="168910" x="2354263" y="5708650"/>
          <p14:tracePt t="168918" x="2365375" y="5691188"/>
          <p14:tracePt t="168942" x="2405063" y="5691188"/>
          <p14:tracePt t="168976" x="2505075" y="5691188"/>
          <p14:tracePt t="169022" x="2533650" y="5691188"/>
          <p14:tracePt t="169041" x="2571750" y="5691188"/>
          <p14:tracePt t="169075" x="2633663" y="5691188"/>
          <p14:tracePt t="169118" x="2649538" y="5691188"/>
          <p14:tracePt t="169142" x="2671763" y="5691188"/>
          <p14:tracePt t="169404" x="0" y="0"/>
        </p14:tracePtLst>
        <p14:tracePtLst>
          <p14:tracePt t="170126" x="2767013" y="5903913"/>
          <p14:tracePt t="170130" x="2767013" y="5897563"/>
          <p14:tracePt t="170142" x="2762250" y="5897563"/>
          <p14:tracePt t="170148" x="2751138" y="5886450"/>
          <p14:tracePt t="170172" x="2693988" y="5870575"/>
          <p14:tracePt t="170174" x="2667000" y="5859463"/>
          <p14:tracePt t="170205" x="2638425" y="5859463"/>
          <p14:tracePt t="170238" x="2544763" y="5830888"/>
          <p14:tracePt t="170274" x="2420938" y="5781675"/>
          <p14:tracePt t="170279" x="2393950" y="5770563"/>
          <p14:tracePt t="170307" x="2343150" y="5741988"/>
          <p14:tracePt t="170439" x="2325688" y="5730875"/>
          <p14:tracePt t="170454" x="2303463" y="5730875"/>
          <p14:tracePt t="170474" x="2276475" y="5730875"/>
          <p14:tracePt t="170479" x="2247900" y="5730875"/>
          <p14:tracePt t="170508" x="2236788" y="5730875"/>
          <p14:tracePt t="170540" x="2209800" y="5730875"/>
          <p14:tracePt t="170544" x="2170113" y="5730875"/>
          <p14:tracePt t="170574" x="2130425" y="5730875"/>
          <p14:tracePt t="170607" x="2063750" y="5735638"/>
          <p14:tracePt t="170694" x="2036763" y="5735638"/>
          <p14:tracePt t="170702" x="2025650" y="5735638"/>
          <p14:tracePt t="170710" x="1997075" y="5753100"/>
          <p14:tracePt t="170739" x="1970088" y="5753100"/>
          <p14:tracePt t="170741" x="1958975" y="5753100"/>
          <p14:tracePt t="170772" x="1919288" y="5753100"/>
          <p14:tracePt t="170805" x="1852613" y="5764213"/>
          <p14:tracePt t="170809" x="1841500" y="5764213"/>
          <p14:tracePt t="170841" x="1801813" y="5764213"/>
          <p14:tracePt t="170844" x="1774825" y="5764213"/>
          <p14:tracePt t="170874" x="1746250" y="5764213"/>
          <p14:tracePt t="170908" x="1662113" y="5792788"/>
          <p14:tracePt t="170941" x="1579563" y="5819775"/>
          <p14:tracePt t="170945" x="1568450" y="5837238"/>
          <p14:tracePt t="170974" x="1500188" y="5848350"/>
          <p14:tracePt t="170978" x="1484313" y="5864225"/>
          <p14:tracePt t="171005" x="1433513" y="5886450"/>
          <p14:tracePt t="171039" x="1360488" y="5903913"/>
          <p14:tracePt t="171072" x="1300163" y="5915025"/>
          <p14:tracePt t="171106" x="1216025" y="5959475"/>
          <p14:tracePt t="171140" x="1149350" y="5959475"/>
          <p14:tracePt t="171145" x="1104900" y="5959475"/>
          <p14:tracePt t="171174" x="1065213" y="5959475"/>
          <p14:tracePt t="171180" x="1042988" y="5959475"/>
          <p14:tracePt t="171208" x="987425" y="5959475"/>
          <p14:tracePt t="171212" x="958850" y="5959475"/>
          <p14:tracePt t="171240" x="947738" y="5959475"/>
          <p14:tracePt t="171244" x="936625" y="5959475"/>
          <p14:tracePt t="171275" x="920750" y="5959475"/>
          <p14:tracePt t="171308" x="909638" y="5959475"/>
          <p14:tracePt t="171498" x="898525" y="5959475"/>
          <p14:tracePt t="171627" x="898525" y="5976938"/>
          <p14:tracePt t="171642" x="903288" y="5976938"/>
          <p14:tracePt t="171652" x="931863" y="5988050"/>
          <p14:tracePt t="171675" x="1016000" y="5988050"/>
          <p14:tracePt t="171707" x="1082675" y="5988050"/>
          <p14:tracePt t="171740" x="1104900" y="5988050"/>
          <p14:tracePt t="171851" x="1131888" y="5988050"/>
          <p14:tracePt t="171858" x="1149350" y="5988050"/>
          <p14:tracePt t="171900" x="1171575" y="5988050"/>
          <p14:tracePt t="171908" x="1189038" y="5988050"/>
          <p14:tracePt t="171937" x="1244600" y="5988050"/>
          <p14:tracePt t="171938" x="0" y="0"/>
        </p14:tracePtLst>
        <p14:tracePtLst>
          <p14:tracePt t="172547" x="2214563" y="5495925"/>
          <p14:tracePt t="172552" x="2209800" y="5495925"/>
          <p14:tracePt t="172618" x="2198688" y="5495925"/>
          <p14:tracePt t="172634" x="2187575" y="5495925"/>
          <p14:tracePt t="172668" x="2170113" y="5502275"/>
          <p14:tracePt t="172682" x="2143125" y="5518150"/>
          <p14:tracePt t="172708" x="2092325" y="5557838"/>
          <p14:tracePt t="172741" x="2063750" y="5586413"/>
          <p14:tracePt t="172746" x="2052638" y="5597525"/>
          <p14:tracePt t="172810" x="2052638" y="5608638"/>
          <p14:tracePt t="172841" x="2052638" y="5624513"/>
          <p14:tracePt t="172849" x="2052638" y="5635625"/>
          <p14:tracePt t="172874" x="2058988" y="5646738"/>
          <p14:tracePt t="172909" x="2070100" y="5646738"/>
          <p14:tracePt t="172954" x="2085975" y="5646738"/>
          <p14:tracePt t="172974" x="2125663" y="5675313"/>
          <p14:tracePt t="173009" x="2165350" y="5713413"/>
          <p14:tracePt t="173041" x="2165350" y="5730875"/>
          <p14:tracePt t="173074" x="2165350" y="5741988"/>
          <p14:tracePt t="173274" x="2165350" y="5753100"/>
          <p14:tracePt t="173306" x="2159000" y="5764213"/>
          <p14:tracePt t="173436" x="2159000" y="5792788"/>
          <p14:tracePt t="173443" x="2159000" y="5803900"/>
          <p14:tracePt t="174750" x="2159000" y="5819775"/>
          <p14:tracePt t="174766" x="2159000" y="5830888"/>
          <p14:tracePt t="174782" x="2159000" y="5842000"/>
          <p14:tracePt t="174814" x="2130425" y="5859463"/>
          <p14:tracePt t="174842" x="2119313" y="5859463"/>
          <p14:tracePt t="174926" x="2119313" y="5870575"/>
          <p14:tracePt t="174942" x="2119313" y="5881688"/>
          <p14:tracePt t="174974" x="2119313" y="5897563"/>
          <p14:tracePt t="175038" x="2119313" y="5908675"/>
          <p14:tracePt t="175086" x="2119313" y="5919788"/>
          <p14:tracePt t="175150" x="2119313" y="5932488"/>
          <p14:tracePt t="175158" x="2119313" y="5948363"/>
          <p14:tracePt t="175174" x="2125663" y="5959475"/>
          <p14:tracePt t="175209" x="2136775" y="5970588"/>
          <p14:tracePt t="175246" x="2165350" y="5988050"/>
          <p14:tracePt t="175274" x="2181225" y="5988050"/>
          <p14:tracePt t="175278" x="2209800" y="5999163"/>
          <p14:tracePt t="175308" x="2220913" y="5999163"/>
          <p14:tracePt t="175342" x="2265363" y="6043613"/>
          <p14:tracePt t="175374" x="2309813" y="6059488"/>
          <p14:tracePt t="175422" x="2320925" y="6070600"/>
          <p14:tracePt t="175454" x="2349500" y="6088063"/>
          <p14:tracePt t="175474" x="2371725" y="6088063"/>
          <p14:tracePt t="175507" x="2460625" y="6099175"/>
          <p14:tracePt t="175512" x="2476500" y="6099175"/>
          <p14:tracePt t="175566" x="2487613" y="6099175"/>
          <p14:tracePt t="175582" x="2498725" y="6099175"/>
          <p14:tracePt t="175608" x="2549525" y="6099175"/>
          <p14:tracePt t="175694" x="2566988" y="6099175"/>
          <p14:tracePt t="175726" x="2578100" y="6099175"/>
          <p14:tracePt t="175774" x="2589213" y="6099175"/>
          <p14:tracePt t="175806" x="2605088" y="6099175"/>
          <p14:tracePt t="175854" x="2616200" y="6099175"/>
          <p14:tracePt t="175888" x="2627313" y="6092825"/>
          <p14:tracePt t="176062" x="2638425" y="6092825"/>
          <p14:tracePt t="176094" x="2682875" y="6065838"/>
          <p14:tracePt t="176102" x="2700338" y="6054725"/>
          <p14:tracePt t="176110" x="2711450" y="6026150"/>
          <p14:tracePt t="176141" x="2711450" y="6010275"/>
          <p14:tracePt t="176302" x="2722563" y="5999163"/>
          <p14:tracePt t="176446" x="2740025" y="5999163"/>
          <p14:tracePt t="176455" x="2751138" y="6003925"/>
          <p14:tracePt t="176474" x="2806700" y="6037263"/>
          <p14:tracePt t="176508" x="2873375" y="6103938"/>
          <p14:tracePt t="176511" x="2889250" y="6115050"/>
          <p14:tracePt t="176541" x="2900363" y="6127750"/>
          <p14:tracePt t="176590" x="2928938" y="6143625"/>
          <p14:tracePt t="176607" x="2951163" y="6154738"/>
          <p14:tracePt t="176641" x="2951163" y="6165850"/>
          <p14:tracePt t="176686" x="2968625" y="6194425"/>
          <p14:tracePt t="176707" x="2979738" y="6221413"/>
          <p14:tracePt t="176741" x="3006725" y="6272213"/>
          <p14:tracePt t="176774" x="3073400" y="6338888"/>
          <p14:tracePt t="176807" x="3113088" y="6378575"/>
          <p14:tracePt t="176812" x="3124200" y="6389688"/>
          <p14:tracePt t="176841" x="3135313" y="6405563"/>
          <p14:tracePt t="177106" x="3130550" y="6405563"/>
          <p14:tracePt t="177123" x="3119438" y="6394450"/>
          <p14:tracePt t="177140" x="3079750" y="6394450"/>
          <p14:tracePt t="177174" x="2995613" y="6394450"/>
          <p14:tracePt t="177178" x="2951163" y="6394450"/>
          <p14:tracePt t="177208" x="2924175" y="6405563"/>
          <p14:tracePt t="177282" x="2911475" y="6416675"/>
          <p14:tracePt t="177442" x="2911475" y="6427788"/>
          <p14:tracePt t="177665" x="2900363" y="6427788"/>
          <p14:tracePt t="177673" x="2889250" y="6423025"/>
          <p14:tracePt t="177681" x="2873375" y="6394450"/>
          <p14:tracePt t="177705" x="2817813" y="6350000"/>
          <p14:tracePt t="177778" x="2817813" y="6334125"/>
          <p14:tracePt t="177795" x="2800350" y="6323013"/>
          <p14:tracePt t="177810" x="2800350" y="6311900"/>
          <p14:tracePt t="177842" x="2800350" y="6272213"/>
          <p14:tracePt t="177874" x="2800350" y="6254750"/>
          <p14:tracePt t="177908" x="2789238" y="6243638"/>
          <p14:tracePt t="178034" x="2778125" y="6243638"/>
          <p14:tracePt t="178042" x="2762250" y="6249988"/>
          <p14:tracePt t="178074" x="2667000" y="6299200"/>
          <p14:tracePt t="178107" x="2633663" y="6311900"/>
          <p14:tracePt t="178141" x="2593975" y="6311900"/>
          <p14:tracePt t="178174" x="2566988" y="6311900"/>
          <p14:tracePt t="178179" x="2538413" y="6311900"/>
          <p14:tracePt t="178208" x="2516188" y="6311900"/>
          <p14:tracePt t="178212" x="2487613" y="6311900"/>
          <p14:tracePt t="178241" x="2438400" y="6311900"/>
          <p14:tracePt t="178275" x="2343150" y="6311900"/>
          <p14:tracePt t="178307" x="2243138" y="6299200"/>
          <p14:tracePt t="178316" x="2232025" y="6299200"/>
          <p14:tracePt t="178341" x="2192338" y="6299200"/>
          <p14:tracePt t="178374" x="2136775" y="6261100"/>
          <p14:tracePt t="178407" x="2114550" y="6261100"/>
          <p14:tracePt t="178441" x="2058988" y="6249988"/>
          <p14:tracePt t="178474" x="1992313" y="6249988"/>
          <p14:tracePt t="178508" x="1897063" y="6249988"/>
          <p14:tracePt t="178513" x="1846263" y="6249988"/>
          <p14:tracePt t="178541" x="1735138" y="6216650"/>
          <p14:tracePt t="178547" x="1712913" y="6216650"/>
          <p14:tracePt t="178574" x="1617663" y="6199188"/>
          <p14:tracePt t="178579" x="1606550" y="6183313"/>
          <p14:tracePt t="178610" x="1550988" y="6161088"/>
          <p14:tracePt t="178641" x="1484313" y="6132513"/>
          <p14:tracePt t="178674" x="1433513" y="6103938"/>
          <p14:tracePt t="178709" x="1366838" y="6081713"/>
          <p14:tracePt t="178741" x="1338263" y="6010275"/>
          <p14:tracePt t="178747" x="1327150" y="5999163"/>
          <p14:tracePt t="178773" x="1282700" y="5970588"/>
          <p14:tracePt t="178805" x="1244600" y="5932488"/>
          <p14:tracePt t="178839" x="1222375" y="5897563"/>
          <p14:tracePt t="178842" x="1222375" y="5881688"/>
          <p14:tracePt t="178872" x="1211263" y="5859463"/>
          <p14:tracePt t="178907" x="1211263" y="5848350"/>
          <p14:tracePt t="178977" x="1211263" y="5853113"/>
          <p14:tracePt t="178985" x="1211263" y="5908675"/>
          <p14:tracePt t="179005" x="1211263" y="5988050"/>
          <p14:tracePt t="179009" x="1211263" y="6037263"/>
          <p14:tracePt t="179039" x="1216025" y="6127750"/>
          <p14:tracePt t="179042" x="1227138" y="6138863"/>
          <p14:tracePt t="179073" x="1266825" y="6149975"/>
          <p14:tracePt t="179106" x="1304925" y="6188075"/>
          <p14:tracePt t="179139" x="1422400" y="6243638"/>
          <p14:tracePt t="179172" x="1557338" y="6294438"/>
          <p14:tracePt t="179205" x="1595438" y="6294438"/>
          <p14:tracePt t="179239" x="1624013" y="6294438"/>
          <p14:tracePt t="179242" x="1673225" y="6311900"/>
          <p14:tracePt t="179272" x="1846263" y="6345238"/>
          <p14:tracePt t="179306" x="1924050" y="6356350"/>
          <p14:tracePt t="179339" x="1963738" y="6356350"/>
          <p14:tracePt t="179373" x="1981200" y="6372225"/>
          <p14:tracePt t="179406" x="2019300" y="6372225"/>
          <p14:tracePt t="179439" x="2058988" y="6372225"/>
          <p14:tracePt t="179442" x="2103438" y="6372225"/>
          <p14:tracePt t="179472" x="2187575" y="6372225"/>
          <p14:tracePt t="179506" x="2225675" y="6372225"/>
          <p14:tracePt t="179539" x="2276475" y="6372225"/>
          <p14:tracePt t="179573" x="2303463" y="6372225"/>
          <p14:tracePt t="179606" x="2409825" y="6372225"/>
          <p14:tracePt t="179609" x="2420938" y="6372225"/>
          <p14:tracePt t="179639" x="2460625" y="6372225"/>
          <p14:tracePt t="179698" x="2482850" y="6372225"/>
          <p14:tracePt t="179707" x="2498725" y="6372225"/>
          <p14:tracePt t="179741" x="2520950" y="6372225"/>
          <p14:tracePt t="179778" x="2538413" y="6372225"/>
          <p14:tracePt t="179807" x="2549525" y="6372225"/>
          <p14:tracePt t="179811" x="2560638" y="6372225"/>
          <p14:tracePt t="179842" x="2644775" y="6372225"/>
          <p14:tracePt t="179906" x="2655888" y="6383338"/>
          <p14:tracePt t="179942" x="2655888" y="6394450"/>
          <p14:tracePt t="179950" x="2655888" y="6411913"/>
          <p14:tracePt t="179972" x="2655888" y="6423025"/>
          <p14:tracePt t="180037" x="2682875" y="6434138"/>
          <p14:tracePt t="180047" x="2700338" y="6434138"/>
          <p14:tracePt t="180072" x="2789238" y="6400800"/>
          <p14:tracePt t="180105" x="2855913" y="6327775"/>
          <p14:tracePt t="180109" x="2873375" y="6316663"/>
          <p14:tracePt t="180139" x="2873375" y="6305550"/>
          <p14:tracePt t="180173" x="2873375" y="6249988"/>
          <p14:tracePt t="180206" x="2862263" y="6221413"/>
          <p14:tracePt t="180276" x="0" y="0"/>
        </p14:tracePtLst>
        <p14:tracePtLst>
          <p14:tracePt t="180906" x="4178300" y="5664200"/>
          <p14:tracePt t="180933" x="4156075" y="5668963"/>
          <p14:tracePt t="180941" x="4144963" y="5668963"/>
          <p14:tracePt t="180973" x="4056063" y="5759450"/>
          <p14:tracePt t="181006" x="3922713" y="5830888"/>
          <p14:tracePt t="181039" x="3783013" y="5908675"/>
          <p14:tracePt t="181072" x="3716338" y="5937250"/>
          <p14:tracePt t="181105" x="3603625" y="5937250"/>
          <p14:tracePt t="181110" x="3576638" y="5937250"/>
          <p14:tracePt t="181139" x="3509963" y="5937250"/>
          <p14:tracePt t="181142" x="3475038" y="5970588"/>
          <p14:tracePt t="181172" x="3448050" y="5981700"/>
          <p14:tracePt t="181206" x="3397250" y="5981700"/>
          <p14:tracePt t="181239" x="3268663" y="5981700"/>
          <p14:tracePt t="181272" x="3213100" y="5981700"/>
          <p14:tracePt t="181306" x="3201988" y="5981700"/>
          <p14:tracePt t="181339" x="3163888" y="5981700"/>
          <p14:tracePt t="181342" x="3135313" y="5981700"/>
          <p14:tracePt t="181373" x="3124200" y="5981700"/>
          <p14:tracePt t="181477" x="3113088" y="5992813"/>
          <p14:tracePt t="181493" x="3113088" y="6021388"/>
          <p14:tracePt t="181506" x="3113088" y="6032500"/>
          <p14:tracePt t="181509" x="3113088" y="6048375"/>
          <p14:tracePt t="181539" x="3113088" y="6070600"/>
          <p14:tracePt t="181541" x="3113088" y="6081713"/>
          <p14:tracePt t="181573" x="3113088" y="6099175"/>
          <p14:tracePt t="181607" x="3113088" y="6110288"/>
          <p14:tracePt t="181653" x="3113088" y="6121400"/>
          <p14:tracePt t="181672" x="3113088" y="6132513"/>
          <p14:tracePt t="181706" x="3113088" y="6161088"/>
          <p14:tracePt t="181739" x="3113088" y="6188075"/>
          <p14:tracePt t="181772" x="3113088" y="6199188"/>
          <p14:tracePt t="181894" x="3113088" y="6210300"/>
          <p14:tracePt t="182004" x="0" y="0"/>
        </p14:tracePtLst>
        <p14:tracePtLst>
          <p14:tracePt t="185810" x="6126163" y="5138738"/>
          <p14:tracePt t="185814" x="6137275" y="5138738"/>
          <p14:tracePt t="185826" x="6137275" y="5145088"/>
          <p14:tracePt t="185844" x="6130925" y="5160963"/>
          <p14:tracePt t="185874" x="6053138" y="5278438"/>
          <p14:tracePt t="185910" x="6008688" y="5402263"/>
          <p14:tracePt t="185918" x="5997575" y="5413375"/>
          <p14:tracePt t="185924" x="5953125" y="5440363"/>
          <p14:tracePt t="185942" x="5924550" y="5495925"/>
          <p14:tracePt t="185947" x="5891213" y="5529263"/>
          <p14:tracePt t="185974" x="5802313" y="5624513"/>
          <p14:tracePt t="185978" x="5791200" y="5635625"/>
          <p14:tracePt t="186006" x="5751513" y="5646738"/>
          <p14:tracePt t="186009" x="5735638" y="5646738"/>
          <p14:tracePt t="186039" x="5713413" y="5657850"/>
          <p14:tracePt t="186041" x="5702300" y="5675313"/>
          <p14:tracePt t="186073" x="5551488" y="5730875"/>
          <p14:tracePt t="186106" x="5478463" y="5775325"/>
          <p14:tracePt t="186141" x="5456238" y="5775325"/>
          <p14:tracePt t="186174" x="5372100" y="5803900"/>
          <p14:tracePt t="186178" x="5360988" y="5803900"/>
          <p14:tracePt t="186207" x="5272088" y="5819775"/>
          <p14:tracePt t="186211" x="5243513" y="5819775"/>
          <p14:tracePt t="186240" x="5132388" y="5819775"/>
          <p14:tracePt t="186244" x="5110163" y="5819775"/>
          <p14:tracePt t="186274" x="4976813" y="5819775"/>
          <p14:tracePt t="186308" x="4910138" y="5819775"/>
          <p14:tracePt t="186316" x="4881563" y="5819775"/>
          <p14:tracePt t="186340" x="4830763" y="5819775"/>
          <p14:tracePt t="186374" x="4748213" y="5753100"/>
          <p14:tracePt t="186380" x="4719638" y="5741988"/>
          <p14:tracePt t="186408" x="4692650" y="5713413"/>
          <p14:tracePt t="186441" x="4670425" y="5702300"/>
          <p14:tracePt t="186474" x="4652963" y="5675313"/>
          <p14:tracePt t="186508" x="4630738" y="5641975"/>
          <p14:tracePt t="187452" x="0" y="0"/>
        </p14:tracePtLst>
        <p14:tracePtLst>
          <p14:tracePt t="189267" x="3073400" y="5435600"/>
          <p14:tracePt t="189322" x="3084513" y="5424488"/>
          <p14:tracePt t="189330" x="3095625" y="5424488"/>
          <p14:tracePt t="189341" x="3106738" y="5424488"/>
          <p14:tracePt t="189374" x="3190875" y="5424488"/>
          <p14:tracePt t="189379" x="3201988" y="5424488"/>
          <p14:tracePt t="189410" x="3230563" y="5424488"/>
          <p14:tracePt t="189441" x="3268663" y="5424488"/>
          <p14:tracePt t="189474" x="3348038" y="5367338"/>
          <p14:tracePt t="189508" x="3403600" y="5289550"/>
          <p14:tracePt t="189540" x="3414713" y="5262563"/>
          <p14:tracePt t="189546" x="3414713" y="5233988"/>
          <p14:tracePt t="189574" x="3448050" y="5178425"/>
          <p14:tracePt t="189579" x="3448050" y="5167313"/>
          <p14:tracePt t="189607" x="3448050" y="5116513"/>
          <p14:tracePt t="189611" x="3448050" y="5089525"/>
          <p14:tracePt t="189641" x="3414713" y="5022850"/>
          <p14:tracePt t="189674" x="3330575" y="4983163"/>
          <p14:tracePt t="189708" x="3279775" y="4960938"/>
          <p14:tracePt t="189770" x="3268663" y="4960938"/>
          <p14:tracePt t="189780" x="3257550" y="4960938"/>
          <p14:tracePt t="189807" x="3141663" y="4960938"/>
          <p14:tracePt t="189811" x="3073400" y="4972050"/>
          <p14:tracePt t="189840" x="3035300" y="5005388"/>
          <p14:tracePt t="189874" x="2979738" y="5033963"/>
          <p14:tracePt t="189907" x="2924175" y="5105400"/>
          <p14:tracePt t="189940" x="2895600" y="5183188"/>
          <p14:tracePt t="189946" x="2895600" y="5211763"/>
          <p14:tracePt t="189974" x="2895600" y="5300663"/>
          <p14:tracePt t="189980" x="2895600" y="5345113"/>
          <p14:tracePt t="190007" x="2895600" y="5402263"/>
          <p14:tracePt t="190011" x="2895600" y="5446713"/>
          <p14:tracePt t="190041" x="2917825" y="5484813"/>
          <p14:tracePt t="190044" x="2928938" y="5495925"/>
          <p14:tracePt t="190074" x="2968625" y="5564188"/>
          <p14:tracePt t="190107" x="2995613" y="5619750"/>
          <p14:tracePt t="190141" x="3006725" y="5630863"/>
          <p14:tracePt t="190176" x="3073400" y="5630863"/>
          <p14:tracePt t="190181" x="3090863" y="5630863"/>
          <p14:tracePt t="190207" x="3175000" y="5630863"/>
          <p14:tracePt t="190211" x="3241675" y="5630863"/>
          <p14:tracePt t="190241" x="3297238" y="5630863"/>
          <p14:tracePt t="190245" x="3325813" y="5630863"/>
          <p14:tracePt t="190275" x="3375025" y="5630863"/>
          <p14:tracePt t="190307" x="3448050" y="5551488"/>
          <p14:tracePt t="190340" x="3459163" y="5529263"/>
          <p14:tracePt t="190345" x="3459163" y="5502275"/>
          <p14:tracePt t="190375" x="3459163" y="5435600"/>
          <p14:tracePt t="190380" x="3459163" y="5407025"/>
          <p14:tracePt t="190407" x="3459163" y="5318125"/>
          <p14:tracePt t="190411" x="3436938" y="5284788"/>
          <p14:tracePt t="190441" x="3392488" y="5229225"/>
          <p14:tracePt t="190445" x="3381375" y="5218113"/>
          <p14:tracePt t="190451" x="3381375" y="5207000"/>
          <p14:tracePt t="190474" x="3325813" y="5149850"/>
          <p14:tracePt t="190507" x="3268663" y="5094288"/>
          <p14:tracePt t="190540" x="3219450" y="5067300"/>
          <p14:tracePt t="190574" x="3090863" y="5067300"/>
          <p14:tracePt t="190579" x="3079750" y="5067300"/>
          <p14:tracePt t="190607" x="3024188" y="5078413"/>
          <p14:tracePt t="190640" x="3013075" y="5089525"/>
          <p14:tracePt t="190674" x="2957513" y="5127625"/>
          <p14:tracePt t="190707" x="2884488" y="5233988"/>
          <p14:tracePt t="190741" x="2855913" y="5373688"/>
          <p14:tracePt t="190747" x="2855913" y="5395913"/>
          <p14:tracePt t="190774" x="2855913" y="5484813"/>
          <p14:tracePt t="190778" x="2855913" y="5495925"/>
          <p14:tracePt t="190807" x="2855913" y="5546725"/>
          <p14:tracePt t="190811" x="2855913" y="5591175"/>
          <p14:tracePt t="190840" x="2855913" y="5657850"/>
          <p14:tracePt t="190847" x="2855913" y="5675313"/>
          <p14:tracePt t="190852" x="2895600" y="5719763"/>
          <p14:tracePt t="190874" x="2962275" y="5775325"/>
          <p14:tracePt t="190907" x="3062288" y="5775325"/>
          <p14:tracePt t="190941" x="3146425" y="5775325"/>
          <p14:tracePt t="190947" x="3213100" y="5759450"/>
          <p14:tracePt t="190974" x="3325813" y="5713413"/>
          <p14:tracePt t="190978" x="3375025" y="5697538"/>
          <p14:tracePt t="191007" x="3463925" y="5635625"/>
          <p14:tracePt t="191011" x="3475038" y="5624513"/>
          <p14:tracePt t="191043" x="3509963" y="5551488"/>
          <p14:tracePt t="191074" x="3509963" y="5473700"/>
          <p14:tracePt t="191107" x="3436938" y="5334000"/>
          <p14:tracePt t="191141" x="3290888" y="5233988"/>
          <p14:tracePt t="191146" x="3230563" y="5189538"/>
          <p14:tracePt t="191174" x="3219450" y="5178425"/>
          <p14:tracePt t="191178" x="3201988" y="5160963"/>
          <p14:tracePt t="191274" x="3190875" y="5160963"/>
          <p14:tracePt t="191282" x="3163888" y="5160963"/>
          <p14:tracePt t="191307" x="3124200" y="5160963"/>
          <p14:tracePt t="191341" x="3057525" y="5160963"/>
          <p14:tracePt t="191374" x="3028950" y="5172075"/>
          <p14:tracePt t="191378" x="3017838" y="5172075"/>
          <p14:tracePt t="191408" x="2973388" y="5211763"/>
          <p14:tracePt t="191411" x="2962275" y="5222875"/>
          <p14:tracePt t="191441" x="2951163" y="5262563"/>
          <p14:tracePt t="191444" x="2935288" y="5289550"/>
          <p14:tracePt t="191474" x="2884488" y="5468938"/>
          <p14:tracePt t="191507" x="2884488" y="5680075"/>
          <p14:tracePt t="191542" x="2889250" y="5741988"/>
          <p14:tracePt t="191574" x="2940050" y="5770563"/>
          <p14:tracePt t="191578" x="2968625" y="5786438"/>
          <p14:tracePt t="191607" x="3024188" y="5797550"/>
          <p14:tracePt t="191612" x="3051175" y="5797550"/>
          <p14:tracePt t="191640" x="3119438" y="5797550"/>
          <p14:tracePt t="191644" x="3130550" y="5797550"/>
          <p14:tracePt t="191674" x="3290888" y="5702300"/>
          <p14:tracePt t="191707" x="3336925" y="5602288"/>
          <p14:tracePt t="191715" x="3336925" y="5575300"/>
          <p14:tracePt t="191740" x="3336925" y="5473700"/>
          <p14:tracePt t="191774" x="3290888" y="5311775"/>
          <p14:tracePt t="191779" x="3257550" y="5284788"/>
          <p14:tracePt t="191808" x="3219450" y="5229225"/>
          <p14:tracePt t="191840" x="3168650" y="5218113"/>
          <p14:tracePt t="191844" x="3157538" y="5218113"/>
          <p14:tracePt t="191874" x="3073400" y="5218113"/>
          <p14:tracePt t="191908" x="3062288" y="5218113"/>
          <p14:tracePt t="191940" x="3035300" y="5251450"/>
          <p14:tracePt t="191945" x="3035300" y="5278438"/>
          <p14:tracePt t="191974" x="3035300" y="5362575"/>
          <p14:tracePt t="191978" x="3035300" y="5373688"/>
          <p14:tracePt t="192009" x="3035300" y="5413375"/>
          <p14:tracePt t="192040" x="3035300" y="5440363"/>
          <p14:tracePt t="192045" x="3035300" y="5451475"/>
          <p14:tracePt t="192074" x="3035300" y="5518150"/>
          <p14:tracePt t="192109" x="3035300" y="5586413"/>
          <p14:tracePt t="192113" x="3035300" y="5613400"/>
          <p14:tracePt t="192117" x="3035300" y="5624513"/>
          <p14:tracePt t="192142" x="3035300" y="5664200"/>
          <p14:tracePt t="192175" x="3035300" y="5702300"/>
          <p14:tracePt t="192208" x="3046413" y="5781675"/>
          <p14:tracePt t="192240" x="3046413" y="5875338"/>
          <p14:tracePt t="192245" x="3046413" y="5908675"/>
          <p14:tracePt t="192274" x="3046413" y="5959475"/>
          <p14:tracePt t="192278" x="3046413" y="5970588"/>
          <p14:tracePt t="192307" x="3046413" y="6010275"/>
          <p14:tracePt t="192311" x="3046413" y="6026150"/>
          <p14:tracePt t="192341" x="3046413" y="6103938"/>
          <p14:tracePt t="192344" x="3046413" y="6121400"/>
          <p14:tracePt t="192374" x="3046413" y="6199188"/>
          <p14:tracePt t="192408" x="3046413" y="6272213"/>
          <p14:tracePt t="192441" x="3046413" y="6323013"/>
          <p14:tracePt t="192446" x="3046413" y="6338888"/>
          <p14:tracePt t="192475" x="3046413" y="6361113"/>
          <p14:tracePt t="192480" x="3046413" y="6378575"/>
          <p14:tracePt t="192507" x="3046413" y="6389688"/>
          <p14:tracePt t="192511" x="3046413" y="6400800"/>
          <p14:tracePt t="192736" x="3057525" y="6400800"/>
          <p14:tracePt t="192742" x="3057525" y="6394450"/>
          <p14:tracePt t="192774" x="3057525" y="6316663"/>
          <p14:tracePt t="192807" x="3106738" y="6154738"/>
          <p14:tracePt t="192841" x="3106738" y="6037263"/>
          <p14:tracePt t="192874" x="3106738" y="5988050"/>
          <p14:tracePt t="192878" x="3106738" y="5976938"/>
          <p14:tracePt t="192907" x="3106738" y="5919788"/>
          <p14:tracePt t="192912" x="3119438" y="5908675"/>
          <p14:tracePt t="192941" x="3157538" y="5870575"/>
          <p14:tracePt t="192990" x="3168650" y="5859463"/>
          <p14:tracePt t="193008" x="3179763" y="5848350"/>
          <p14:tracePt t="193040" x="3197225" y="5830888"/>
          <p14:tracePt t="193166" x="3197225" y="5819775"/>
          <p14:tracePt t="193247" x="3186113" y="5819775"/>
          <p14:tracePt t="193262" x="3175000" y="5819775"/>
          <p14:tracePt t="193278" x="3163888" y="5819775"/>
          <p14:tracePt t="193307" x="3095625" y="5819775"/>
          <p14:tracePt t="193311" x="3079750" y="5819775"/>
          <p14:tracePt t="193340" x="2924175" y="5819775"/>
          <p14:tracePt t="193346" x="2889250" y="5819775"/>
          <p14:tracePt t="193351" x="2862263" y="5819775"/>
          <p14:tracePt t="193374" x="2740025" y="5819775"/>
          <p14:tracePt t="193382" x="2728913" y="5819775"/>
          <p14:tracePt t="193407" x="2660650" y="5819775"/>
          <p14:tracePt t="193440" x="2622550" y="5819775"/>
          <p14:tracePt t="193474" x="2611438" y="5819775"/>
          <p14:tracePt t="193507" x="2555875" y="5808663"/>
          <p14:tracePt t="193542" x="2544763" y="5770563"/>
          <p14:tracePt t="193758" x="2582863" y="5775325"/>
          <p14:tracePt t="193766" x="2593975" y="5775325"/>
          <p14:tracePt t="193774" x="2638425" y="5775325"/>
          <p14:tracePt t="193807" x="2884488" y="5775325"/>
          <p14:tracePt t="193842" x="3040063" y="5792788"/>
          <p14:tracePt t="193847" x="3051175" y="5792788"/>
          <p14:tracePt t="193874" x="3175000" y="5808663"/>
          <p14:tracePt t="193879" x="3201988" y="5808663"/>
          <p14:tracePt t="193908" x="3268663" y="5808663"/>
          <p14:tracePt t="193912" x="3286125" y="5808663"/>
          <p14:tracePt t="194110" x="3314700" y="5819775"/>
          <p14:tracePt t="194118" x="3325813" y="5819775"/>
          <p14:tracePt t="194141" x="3441700" y="5837238"/>
          <p14:tracePt t="194174" x="3632200" y="5853113"/>
          <p14:tracePt t="194207" x="3670300" y="5853113"/>
          <p14:tracePt t="194240" x="3771900" y="5842000"/>
          <p14:tracePt t="194246" x="3805238" y="5826125"/>
          <p14:tracePt t="194275" x="3894138" y="5753100"/>
          <p14:tracePt t="194279" x="3905250" y="5741988"/>
          <p14:tracePt t="194307" x="3933825" y="5730875"/>
          <p14:tracePt t="194313" x="3944938" y="5713413"/>
          <p14:tracePt t="194414" x="3956050" y="5702300"/>
          <p14:tracePt t="194478" x="3949700" y="5702300"/>
          <p14:tracePt t="194488" x="3938588" y="5691188"/>
          <p14:tracePt t="194526" x="3922713" y="5680075"/>
          <p14:tracePt t="194622" x="3911600" y="5680075"/>
          <p14:tracePt t="194654" x="3900488" y="5680075"/>
          <p14:tracePt t="194702" x="3871913" y="5680075"/>
          <p14:tracePt t="194711" x="3860800" y="5680075"/>
          <p14:tracePt t="194739" x="3849688" y="5680075"/>
          <p14:tracePt t="194773" x="3810000" y="5697538"/>
          <p14:tracePt t="194806" x="3716338" y="5713413"/>
          <p14:tracePt t="194839" x="3676650" y="5724525"/>
          <p14:tracePt t="194872" x="3659188" y="5724525"/>
          <p14:tracePt t="194907" x="3648075" y="5764213"/>
          <p14:tracePt t="194912" x="3587750" y="5781675"/>
          <p14:tracePt t="194941" x="3576638" y="5781675"/>
          <p14:tracePt t="195410" x="3565525" y="5781675"/>
          <p14:tracePt t="195425" x="0" y="0"/>
        </p14:tracePtLst>
        <p14:tracePtLst>
          <p14:tracePt t="196011" x="2917825" y="5886450"/>
          <p14:tracePt t="196034" x="2928938" y="5870575"/>
          <p14:tracePt t="196050" x="2940050" y="5859463"/>
          <p14:tracePt t="196074" x="2995613" y="5830888"/>
          <p14:tracePt t="196107" x="3113088" y="5803900"/>
          <p14:tracePt t="196141" x="3163888" y="5803900"/>
          <p14:tracePt t="196146" x="3175000" y="5803900"/>
          <p14:tracePt t="196174" x="3190875" y="5803900"/>
          <p14:tracePt t="196322" x="3190875" y="5775325"/>
          <p14:tracePt t="196330" x="3190875" y="5764213"/>
          <p14:tracePt t="196449" x="3201988" y="5764213"/>
          <p14:tracePt t="196466" x="3241675" y="5764213"/>
          <p14:tracePt t="196472" x="3308350" y="5764213"/>
          <p14:tracePt t="196504" x="0" y="0"/>
        </p14:tracePtLst>
        <p14:tracePtLst>
          <p14:tracePt t="197610" x="3341688" y="5781675"/>
          <p14:tracePt t="197615" x="3352800" y="5781675"/>
          <p14:tracePt t="197619" x="3381375" y="5781675"/>
          <p14:tracePt t="197628" x="3430588" y="5781675"/>
          <p14:tracePt t="197639" x="3441700" y="5781675"/>
          <p14:tracePt t="197641" x="3452813" y="5781675"/>
          <p14:tracePt t="197672" x="3481388" y="5786438"/>
          <p14:tracePt t="197707" x="3521075" y="5781675"/>
          <p14:tracePt t="197739" x="3705225" y="5748338"/>
          <p14:tracePt t="197772" x="3900488" y="5680075"/>
          <p14:tracePt t="197805" x="4000500" y="5653088"/>
          <p14:tracePt t="197808" x="4011613" y="5653088"/>
          <p14:tracePt t="197839" x="4022725" y="5641975"/>
          <p14:tracePt t="197841" x="4033838" y="5641975"/>
          <p14:tracePt t="197874" x="4089400" y="5613400"/>
          <p14:tracePt t="197906" x="4178300" y="5568950"/>
          <p14:tracePt t="197938" x="4217988" y="5524500"/>
          <p14:tracePt t="197972" x="4273550" y="5484813"/>
          <p14:tracePt t="198006" x="4302125" y="5418138"/>
          <p14:tracePt t="198009" x="4313238" y="5407025"/>
          <p14:tracePt t="198039" x="4324350" y="5380038"/>
          <p14:tracePt t="198072" x="4395788" y="5322888"/>
          <p14:tracePt t="198161" x="4395788" y="5329238"/>
          <p14:tracePt t="198169" x="4395788" y="5356225"/>
          <p14:tracePt t="198181" x="4395788" y="5384800"/>
          <p14:tracePt t="198205" x="4395788" y="5462588"/>
          <p14:tracePt t="198239" x="4440238" y="5557838"/>
          <p14:tracePt t="198272" x="4557713" y="5619750"/>
          <p14:tracePt t="198305" x="4770438" y="5653088"/>
          <p14:tracePt t="198309" x="4814888" y="5653088"/>
          <p14:tracePt t="198339" x="4943475" y="5653088"/>
          <p14:tracePt t="198341" x="4970463" y="5653088"/>
          <p14:tracePt t="198374" x="5048250" y="5630863"/>
          <p14:tracePt t="198405" x="5094288" y="5513388"/>
          <p14:tracePt t="198439" x="5083175" y="5300663"/>
          <p14:tracePt t="198472" x="4870450" y="5160963"/>
          <p14:tracePt t="198505" x="4675188" y="5127625"/>
          <p14:tracePt t="198539" x="4479925" y="5127625"/>
          <p14:tracePt t="198542" x="4451350" y="5127625"/>
          <p14:tracePt t="198573" x="4313238" y="5245100"/>
          <p14:tracePt t="198605" x="4206875" y="5367338"/>
          <p14:tracePt t="198638" x="4195763" y="5518150"/>
          <p14:tracePt t="198672" x="4229100" y="5619750"/>
          <p14:tracePt t="198706" x="4346575" y="5675313"/>
          <p14:tracePt t="198709" x="4362450" y="5675313"/>
          <p14:tracePt t="198739" x="4402138" y="5675313"/>
          <p14:tracePt t="198742" x="4413250" y="5675313"/>
          <p14:tracePt t="198770" x="4519613" y="5675313"/>
          <p14:tracePt t="198803" x="4619625" y="5568950"/>
          <p14:tracePt t="198836" x="4646613" y="5418138"/>
          <p14:tracePt t="198870" x="4646613" y="5284788"/>
          <p14:tracePt t="198906" x="4646613" y="5200650"/>
          <p14:tracePt t="198909" x="4641850" y="5189538"/>
          <p14:tracePt t="198939" x="4586288" y="5160963"/>
          <p14:tracePt t="198973" x="4457700" y="5160963"/>
          <p14:tracePt t="199006" x="4278313" y="5307013"/>
          <p14:tracePt t="199039" x="4233863" y="5424488"/>
          <p14:tracePt t="199072" x="4233863" y="5557838"/>
          <p14:tracePt t="199106" x="4256088" y="5591175"/>
          <p14:tracePt t="199172" x="4267200" y="5608638"/>
          <p14:tracePt t="199207" x="4284663" y="5608638"/>
          <p14:tracePt t="199240" x="4306888" y="5608638"/>
          <p14:tracePt t="199556" x="4340225" y="5608638"/>
          <p14:tracePt t="199557" x="0" y="0"/>
        </p14:tracePtLst>
        <p14:tracePtLst>
          <p14:tracePt t="200016" x="4759325" y="5451475"/>
          <p14:tracePt t="200025" x="4748213" y="5451475"/>
          <p14:tracePt t="200041" x="4719638" y="5451475"/>
          <p14:tracePt t="200074" x="4670425" y="5451475"/>
          <p14:tracePt t="200078" x="4652963" y="5451475"/>
          <p14:tracePt t="200108" x="4602163" y="5451475"/>
          <p14:tracePt t="200141" x="4486275" y="5473700"/>
          <p14:tracePt t="200174" x="4418013" y="5491163"/>
          <p14:tracePt t="200208" x="4379913" y="5502275"/>
          <p14:tracePt t="200240" x="4318000" y="5513388"/>
          <p14:tracePt t="200272" x="4278313" y="5513388"/>
          <p14:tracePt t="200306" x="4222750" y="5557838"/>
          <p14:tracePt t="200309" x="4211638" y="5557838"/>
          <p14:tracePt t="200339" x="4140200" y="5602288"/>
          <p14:tracePt t="200389" x="4129088" y="5613400"/>
          <p14:tracePt t="200406" x="4111625" y="5624513"/>
          <p14:tracePt t="200455" x="4083050" y="5641975"/>
          <p14:tracePt t="200474" x="4071938" y="5641975"/>
          <p14:tracePt t="200550" x="4060825" y="5653088"/>
          <p14:tracePt t="200614" x="4033838" y="5664200"/>
          <p14:tracePt t="200622" x="4022725" y="5664200"/>
          <p14:tracePt t="200641" x="4005263" y="5680075"/>
          <p14:tracePt t="200694" x="3994150" y="5691188"/>
          <p14:tracePt t="200727" x="3983038" y="5702300"/>
          <p14:tracePt t="200758" x="3971925" y="5713413"/>
          <p14:tracePt t="200806" x="3956050" y="5730875"/>
          <p14:tracePt t="200838" x="3944938" y="5741988"/>
          <p14:tracePt t="200853" x="3933825" y="5753100"/>
          <p14:tracePt t="200872" x="3887788" y="5770563"/>
          <p14:tracePt t="200905" x="3821113" y="5826125"/>
          <p14:tracePt t="200909" x="3794125" y="5837238"/>
          <p14:tracePt t="200939" x="3738563" y="5853113"/>
          <p14:tracePt t="200941" x="3727450" y="5853113"/>
          <p14:tracePt t="200974" x="3687763" y="5875338"/>
          <p14:tracePt t="201006" x="3659188" y="5886450"/>
          <p14:tracePt t="201039" x="3565525" y="5886450"/>
          <p14:tracePt t="201073" x="3436938" y="5903913"/>
          <p14:tracePt t="201076" x="3408363" y="5903913"/>
          <p14:tracePt t="201106" x="3352800" y="5915025"/>
          <p14:tracePt t="201109" x="3341688" y="5915025"/>
          <p14:tracePt t="201258" x="3348038" y="5915025"/>
          <p14:tracePt t="201273" x="0" y="0"/>
        </p14:tracePtLst>
        <p14:tracePtLst>
          <p14:tracePt t="201950" x="4741863" y="5267325"/>
          <p14:tracePt t="201993" x="4725988" y="5267325"/>
          <p14:tracePt t="202009" x="4714875" y="5267325"/>
          <p14:tracePt t="202017" x="4703763" y="5267325"/>
          <p14:tracePt t="202038" x="4664075" y="5267325"/>
          <p14:tracePt t="202040" x="4646613" y="5267325"/>
          <p14:tracePt t="202072" x="4613275" y="5267325"/>
          <p14:tracePt t="202105" x="4530725" y="5267325"/>
          <p14:tracePt t="202138" x="4462463" y="5295900"/>
          <p14:tracePt t="202172" x="4424363" y="5307013"/>
          <p14:tracePt t="202207" x="4406900" y="5329238"/>
          <p14:tracePt t="202211" x="4395788" y="5345113"/>
          <p14:tracePt t="202240" x="4384675" y="5367338"/>
          <p14:tracePt t="202274" x="4368800" y="5395913"/>
          <p14:tracePt t="202307" x="4357688" y="5407025"/>
          <p14:tracePt t="202315" x="4346575" y="5418138"/>
          <p14:tracePt t="202378" x="4346575" y="5435600"/>
          <p14:tracePt t="202394" x="4318000" y="5446713"/>
          <p14:tracePt t="202407" x="4306888" y="5446713"/>
          <p14:tracePt t="202443" x="4291013" y="5457825"/>
          <p14:tracePt t="202490" x="4278313" y="5473700"/>
          <p14:tracePt t="202570" x="4262438" y="5518150"/>
          <p14:tracePt t="202578" x="4262438" y="5529263"/>
          <p14:tracePt t="202650" x="4262438" y="5540375"/>
          <p14:tracePt t="202697" x="4262438" y="5551488"/>
          <p14:tracePt t="202713" x="4262438" y="5568950"/>
          <p14:tracePt t="202729" x="4262438" y="5580063"/>
          <p14:tracePt t="202738" x="4251325" y="5591175"/>
          <p14:tracePt t="202777" x="4240213" y="5602288"/>
          <p14:tracePt t="202842" x="4229100" y="5619750"/>
          <p14:tracePt t="202890" x="4184650" y="5630863"/>
          <p14:tracePt t="202898" x="4173538" y="5630863"/>
          <p14:tracePt t="202907" x="4156075" y="5646738"/>
          <p14:tracePt t="202971" x="4144963" y="5657850"/>
          <p14:tracePt t="203002" x="4133850" y="5657850"/>
          <p14:tracePt t="203012" x="4117975" y="5668963"/>
          <p14:tracePt t="203041" x="4106863" y="5680075"/>
          <p14:tracePt t="203098" x="4095750" y="5680075"/>
          <p14:tracePt t="203107" x="4049713" y="5713413"/>
          <p14:tracePt t="203142" x="4011613" y="5713413"/>
          <p14:tracePt t="203174" x="3938588" y="5753100"/>
          <p14:tracePt t="203179" x="3911600" y="5770563"/>
          <p14:tracePt t="203207" x="3887788" y="5781675"/>
          <p14:tracePt t="203258" x="3871913" y="5781675"/>
          <p14:tracePt t="203274" x="3860800" y="5781675"/>
          <p14:tracePt t="203307" x="3821113" y="5797550"/>
          <p14:tracePt t="203341" x="3749675" y="5808663"/>
          <p14:tracePt t="203375" x="3709988" y="5826125"/>
          <p14:tracePt t="203380" x="3698875" y="5826125"/>
          <p14:tracePt t="203407" x="3581400" y="5837238"/>
          <p14:tracePt t="203442" x="3570288" y="5837238"/>
          <p14:tracePt t="203474" x="3559175" y="5848350"/>
          <p14:tracePt t="203507" x="3532188" y="5848350"/>
          <p14:tracePt t="203540" x="3492500" y="5864225"/>
          <p14:tracePt t="203576" x="3481388" y="5864225"/>
          <p14:tracePt t="203610" x="3463925" y="5875338"/>
          <p14:tracePt t="203642" x="3425825" y="5886450"/>
          <p14:tracePt t="203676" x="3359150" y="5886450"/>
          <p14:tracePt t="203709" x="3348038" y="5886450"/>
          <p14:tracePt t="204104" x="0" y="0"/>
        </p14:tracePtLst>
        <p14:tracePtLst>
          <p14:tracePt t="205481" x="4848225" y="5680075"/>
          <p14:tracePt t="205486" x="4819650" y="5691188"/>
          <p14:tracePt t="205518" x="4808538" y="5691188"/>
          <p14:tracePt t="205526" x="4797425" y="5691188"/>
          <p14:tracePt t="205542" x="4741863" y="5691188"/>
          <p14:tracePt t="205574" x="4624388" y="5719763"/>
          <p14:tracePt t="205609" x="4546600" y="5719763"/>
          <p14:tracePt t="205641" x="4491038" y="5735638"/>
          <p14:tracePt t="205674" x="4473575" y="5748338"/>
          <p14:tracePt t="205678" x="4462463" y="5748338"/>
          <p14:tracePt t="205707" x="4424363" y="5759450"/>
          <p14:tracePt t="205711" x="4395788" y="5775325"/>
          <p14:tracePt t="205741" x="4324350" y="5792788"/>
          <p14:tracePt t="205744" x="4313238" y="5803900"/>
          <p14:tracePt t="205776" x="4262438" y="5842000"/>
          <p14:tracePt t="205807" x="4233863" y="5864225"/>
          <p14:tracePt t="205841" x="4206875" y="5892800"/>
          <p14:tracePt t="205874" x="4178300" y="5976938"/>
          <p14:tracePt t="205879" x="4178300" y="5988050"/>
          <p14:tracePt t="205907" x="4151313" y="6043613"/>
          <p14:tracePt t="205911" x="4151313" y="6054725"/>
          <p14:tracePt t="205941" x="4140200" y="6092825"/>
          <p14:tracePt t="205982" x="4111625" y="6121400"/>
          <p14:tracePt t="206007" x="4100513" y="6132513"/>
          <p14:tracePt t="206040" x="4044950" y="6161088"/>
          <p14:tracePt t="206046" x="4033838" y="6176963"/>
          <p14:tracePt t="206074" x="4022725" y="6188075"/>
          <p14:tracePt t="206079" x="3994150" y="6216650"/>
          <p14:tracePt t="206107" x="3938588" y="6243638"/>
          <p14:tracePt t="206112" x="3894138" y="6243638"/>
          <p14:tracePt t="206142" x="3843338" y="6254750"/>
          <p14:tracePt t="206176" x="3794125" y="6265863"/>
          <p14:tracePt t="206207" x="3692525" y="6265863"/>
          <p14:tracePt t="206241" x="3643313" y="6265863"/>
          <p14:tracePt t="206245" x="3614738" y="6265863"/>
          <p14:tracePt t="206275" x="3543300" y="6265863"/>
          <p14:tracePt t="206279" x="3514725" y="6265863"/>
          <p14:tracePt t="206308" x="3448050" y="6265863"/>
          <p14:tracePt t="206312" x="3419475" y="6265863"/>
          <p14:tracePt t="206341" x="3302000" y="6265863"/>
          <p14:tracePt t="206375" x="3208338" y="6265863"/>
          <p14:tracePt t="206407" x="3113088" y="6265863"/>
          <p14:tracePt t="206441" x="3017838" y="6265863"/>
          <p14:tracePt t="206446" x="3001963" y="6265863"/>
          <p14:tracePt t="206474" x="2979738" y="6265863"/>
          <p14:tracePt t="206510" x="2962275" y="6265863"/>
          <p14:tracePt t="206541" x="2951163" y="6261100"/>
          <p14:tracePt t="206748" x="0" y="0"/>
        </p14:tracePtLst>
        <p14:tracePtLst>
          <p14:tracePt t="207643" x="1963738" y="6015038"/>
          <p14:tracePt t="207682" x="1985963" y="6015038"/>
          <p14:tracePt t="207690" x="2003425" y="6015038"/>
          <p14:tracePt t="207707" x="2074863" y="6026150"/>
          <p14:tracePt t="207741" x="2247900" y="6088063"/>
          <p14:tracePt t="207774" x="2505075" y="6154738"/>
          <p14:tracePt t="207779" x="2571750" y="6172200"/>
          <p14:tracePt t="207807" x="2700338" y="6221413"/>
          <p14:tracePt t="207812" x="2795588" y="6238875"/>
          <p14:tracePt t="207841" x="2928938" y="6254750"/>
          <p14:tracePt t="207874" x="2940050" y="6254750"/>
          <p14:tracePt t="208128" x="0" y="0"/>
        </p14:tracePtLst>
        <p14:tracePtLst>
          <p14:tracePt t="209810" x="4519613" y="5786438"/>
          <p14:tracePt t="209814" x="4502150" y="5797550"/>
          <p14:tracePt t="209826" x="4491038" y="5808663"/>
          <p14:tracePt t="209842" x="4462463" y="5837238"/>
          <p14:tracePt t="209874" x="4440238" y="5886450"/>
          <p14:tracePt t="209907" x="4278313" y="6037263"/>
          <p14:tracePt t="209941" x="4140200" y="6110288"/>
          <p14:tracePt t="209947" x="4106863" y="6143625"/>
          <p14:tracePt t="209974" x="4095750" y="6154738"/>
          <p14:tracePt t="209978" x="4067175" y="6154738"/>
          <p14:tracePt t="210008" x="4027488" y="6154738"/>
          <p14:tracePt t="210012" x="3989388" y="6154738"/>
          <p14:tracePt t="210041" x="3922713" y="6172200"/>
          <p14:tracePt t="210169" x="0" y="0"/>
        </p14:tracePtLst>
        <p14:tracePtLst>
          <p14:tracePt t="212455" x="2025650" y="5424488"/>
          <p14:tracePt t="212574" x="2025650" y="5413375"/>
          <p14:tracePt t="212670" x="2030413" y="5413375"/>
          <p14:tracePt t="212678" x="2041525" y="5413375"/>
          <p14:tracePt t="212707" x="2097088" y="5384800"/>
          <p14:tracePt t="212750" x="2108200" y="5356225"/>
          <p14:tracePt t="212774" x="2108200" y="5345113"/>
          <p14:tracePt t="212807" x="2074863" y="5318125"/>
          <p14:tracePt t="212841" x="1974850" y="5289550"/>
          <p14:tracePt t="212846" x="1963738" y="5289550"/>
          <p14:tracePt t="212874" x="1908175" y="5289550"/>
          <p14:tracePt t="212878" x="1897063" y="5289550"/>
          <p14:tracePt t="212907" x="1857375" y="5334000"/>
          <p14:tracePt t="212911" x="1824038" y="5367338"/>
          <p14:tracePt t="212941" x="1768475" y="5440363"/>
          <p14:tracePt t="212944" x="1768475" y="5480050"/>
          <p14:tracePt t="212974" x="1768475" y="5591175"/>
          <p14:tracePt t="213007" x="1812925" y="5664200"/>
          <p14:tracePt t="213015" x="1841500" y="5664200"/>
          <p14:tracePt t="213041" x="1924050" y="5664200"/>
          <p14:tracePt t="213074" x="2052638" y="5568950"/>
          <p14:tracePt t="213079" x="2063750" y="5557838"/>
          <p14:tracePt t="213107" x="2074863" y="5502275"/>
          <p14:tracePt t="213112" x="2074863" y="5480050"/>
          <p14:tracePt t="213140" x="2074863" y="5424488"/>
          <p14:tracePt t="213144" x="2074863" y="5413375"/>
          <p14:tracePt t="213174" x="2070100" y="5329238"/>
          <p14:tracePt t="213207" x="1970088" y="5311775"/>
          <p14:tracePt t="213240" x="1885950" y="5311775"/>
          <p14:tracePt t="213245" x="1857375" y="5311775"/>
          <p14:tracePt t="213274" x="1819275" y="5362575"/>
          <p14:tracePt t="213308" x="1779588" y="5391150"/>
          <p14:tracePt t="213315" x="1779588" y="5402263"/>
          <p14:tracePt t="213341" x="1779588" y="5413375"/>
          <p14:tracePt t="213374" x="1790700" y="5468938"/>
          <p14:tracePt t="213378" x="1801813" y="5468938"/>
          <p14:tracePt t="213410" x="1852613" y="5468938"/>
          <p14:tracePt t="213440" x="1919288" y="5468938"/>
          <p14:tracePt t="213445" x="1930400" y="5468938"/>
          <p14:tracePt t="213474" x="1985963" y="5446713"/>
          <p14:tracePt t="213509" x="2025650" y="5380038"/>
          <p14:tracePt t="213513" x="2025650" y="5351463"/>
          <p14:tracePt t="213541" x="2025650" y="5295900"/>
          <p14:tracePt t="213574" x="2019300" y="5273675"/>
          <p14:tracePt t="213608" x="1981200" y="5262563"/>
          <p14:tracePt t="213612" x="1970088" y="5262563"/>
          <p14:tracePt t="213641" x="1852613" y="5262563"/>
          <p14:tracePt t="213675" x="1841500" y="5262563"/>
          <p14:tracePt t="213708" x="1812925" y="5295900"/>
          <p14:tracePt t="213741" x="1812925" y="5334000"/>
          <p14:tracePt t="213746" x="1812925" y="5373688"/>
          <p14:tracePt t="213774" x="1824038" y="5402263"/>
          <p14:tracePt t="213778" x="1835150" y="5402263"/>
          <p14:tracePt t="213807" x="1908175" y="5402263"/>
          <p14:tracePt t="213811" x="1924050" y="5402263"/>
          <p14:tracePt t="213841" x="2019300" y="5380038"/>
          <p14:tracePt t="213874" x="2030413" y="5380038"/>
          <p14:tracePt t="213907" x="2041525" y="5356225"/>
          <p14:tracePt t="213942" x="2036763" y="5329238"/>
          <p14:tracePt t="213974" x="2008188" y="5300663"/>
          <p14:tracePt t="214007" x="1985963" y="5300663"/>
          <p14:tracePt t="214011" x="1974850" y="5300663"/>
          <p14:tracePt t="214041" x="1947863" y="5300663"/>
          <p14:tracePt t="214076" x="1919288" y="5322888"/>
          <p14:tracePt t="214107" x="1919288" y="5391150"/>
          <p14:tracePt t="214141" x="1952625" y="5429250"/>
          <p14:tracePt t="214145" x="1981200" y="5429250"/>
          <p14:tracePt t="214174" x="1992313" y="5429250"/>
          <p14:tracePt t="214179" x="2019300" y="5429250"/>
          <p14:tracePt t="214207" x="2085975" y="5429250"/>
          <p14:tracePt t="214212" x="2097088" y="5424488"/>
          <p14:tracePt t="214241" x="2114550" y="5367338"/>
          <p14:tracePt t="214276" x="2114550" y="5340350"/>
          <p14:tracePt t="214307" x="2114550" y="5300663"/>
          <p14:tracePt t="214341" x="2114550" y="5278438"/>
          <p14:tracePt t="214346" x="2108200" y="5262563"/>
          <p14:tracePt t="214375" x="2081213" y="5262563"/>
          <p14:tracePt t="214378" x="2063750" y="5262563"/>
          <p14:tracePt t="214407" x="2003425" y="5262563"/>
          <p14:tracePt t="214411" x="1985963" y="5262563"/>
          <p14:tracePt t="214441" x="1930400" y="5329238"/>
          <p14:tracePt t="214445" x="1930400" y="5340350"/>
          <p14:tracePt t="214451" x="1930400" y="5351463"/>
          <p14:tracePt t="214475" x="1941513" y="5457825"/>
          <p14:tracePt t="214507" x="1997075" y="5473700"/>
          <p14:tracePt t="214541" x="2092325" y="5473700"/>
          <p14:tracePt t="214574" x="2154238" y="5473700"/>
          <p14:tracePt t="214579" x="2170113" y="5451475"/>
          <p14:tracePt t="214607" x="2170113" y="5395913"/>
          <p14:tracePt t="214611" x="2170113" y="5384800"/>
          <p14:tracePt t="214642" x="2170113" y="5367338"/>
          <p14:tracePt t="214675" x="2147888" y="5345113"/>
          <p14:tracePt t="214707" x="2047875" y="5345113"/>
          <p14:tracePt t="214740" x="1930400" y="5367338"/>
          <p14:tracePt t="214774" x="1897063" y="5468938"/>
          <p14:tracePt t="214779" x="1897063" y="5480050"/>
          <p14:tracePt t="214807" x="1897063" y="5518150"/>
          <p14:tracePt t="214811" x="1897063" y="5529263"/>
          <p14:tracePt t="214841" x="1897063" y="5540375"/>
          <p14:tracePt t="214874" x="2008188" y="5507038"/>
          <p14:tracePt t="214907" x="2085975" y="5345113"/>
          <p14:tracePt t="214941" x="2085975" y="5307013"/>
          <p14:tracePt t="214947" x="2085975" y="5295900"/>
          <p14:tracePt t="214974" x="2081213" y="5284788"/>
          <p14:tracePt t="214979" x="2063750" y="5267325"/>
          <p14:tracePt t="215010" x="2025650" y="5267325"/>
          <p14:tracePt t="215042" x="1981200" y="5267325"/>
          <p14:tracePt t="215074" x="1941513" y="5267325"/>
          <p14:tracePt t="215107" x="1930400" y="5278438"/>
          <p14:tracePt t="215170" x="1935163" y="5289550"/>
          <p14:tracePt t="215296" x="0" y="0"/>
        </p14:tracePtLst>
        <p14:tracePtLst>
          <p14:tracePt t="217686" x="1935163" y="5240338"/>
          <p14:tracePt t="217726" x="1947863" y="5256213"/>
          <p14:tracePt t="217774" x="1974850" y="5267325"/>
          <p14:tracePt t="217782" x="1992313" y="5267325"/>
          <p14:tracePt t="217808" x="2014538" y="5267325"/>
          <p14:tracePt t="217840" x="2070100" y="5267325"/>
          <p14:tracePt t="217845" x="2081213" y="5267325"/>
          <p14:tracePt t="217874" x="2119313" y="5267325"/>
          <p14:tracePt t="217942" x="2130425" y="5267325"/>
          <p14:tracePt t="217974" x="2176463" y="5207000"/>
          <p14:tracePt t="218007" x="2136775" y="5122863"/>
          <p14:tracePt t="218041" x="2070100" y="5111750"/>
          <p14:tracePt t="218046" x="2058988" y="5111750"/>
          <p14:tracePt t="218074" x="2003425" y="5111750"/>
          <p14:tracePt t="218078" x="1992313" y="5111750"/>
          <p14:tracePt t="218108" x="1952625" y="5111750"/>
          <p14:tracePt t="218112" x="1941513" y="5111750"/>
          <p14:tracePt t="218141" x="1879600" y="5160963"/>
          <p14:tracePt t="218144" x="1868488" y="5189538"/>
          <p14:tracePt t="218174" x="1868488" y="5284788"/>
          <p14:tracePt t="218207" x="1868488" y="5334000"/>
          <p14:tracePt t="218241" x="1930400" y="5407025"/>
          <p14:tracePt t="218274" x="1985963" y="5418138"/>
          <p14:tracePt t="218307" x="2025650" y="5418138"/>
          <p14:tracePt t="218343" x="2063750" y="5418138"/>
          <p14:tracePt t="218375" x="2108200" y="5351463"/>
          <p14:tracePt t="218407" x="2154238" y="5233988"/>
          <p14:tracePt t="218415" x="2154238" y="5222875"/>
          <p14:tracePt t="218440" x="2154238" y="5183188"/>
          <p14:tracePt t="218478" x="2154238" y="5156200"/>
          <p14:tracePt t="218508" x="2136775" y="5145088"/>
          <p14:tracePt t="218512" x="2119313" y="5145088"/>
          <p14:tracePt t="218541" x="2052638" y="5145088"/>
          <p14:tracePt t="218574" x="1952625" y="5195888"/>
          <p14:tracePt t="218608" x="1890713" y="5240338"/>
          <p14:tracePt t="218615" x="1874838" y="5240338"/>
          <p14:tracePt t="218641" x="1874838" y="5256213"/>
          <p14:tracePt t="218674" x="1885950" y="5295900"/>
          <p14:tracePt t="218679" x="1885950" y="5307013"/>
          <p14:tracePt t="218708" x="1919288" y="5329238"/>
          <p14:tracePt t="218712" x="1935163" y="5345113"/>
          <p14:tracePt t="218741" x="2003425" y="5356225"/>
          <p14:tracePt t="218745" x="2030413" y="5356225"/>
          <p14:tracePt t="218774" x="2125663" y="5356225"/>
          <p14:tracePt t="218809" x="2165350" y="5356225"/>
          <p14:tracePt t="218841" x="2203450" y="5356225"/>
          <p14:tracePt t="218846" x="2232025" y="5356225"/>
          <p14:tracePt t="218874" x="2265363" y="5307013"/>
          <p14:tracePt t="218878" x="2265363" y="5295900"/>
          <p14:tracePt t="218908" x="2254250" y="5267325"/>
          <p14:tracePt t="218913" x="2225675" y="5222875"/>
          <p14:tracePt t="218941" x="2198688" y="5156200"/>
          <p14:tracePt t="218944" x="2170113" y="5145088"/>
          <p14:tracePt t="218974" x="2092325" y="5100638"/>
          <p14:tracePt t="219008" x="2003425" y="5100638"/>
          <p14:tracePt t="219041" x="1919288" y="5105400"/>
          <p14:tracePt t="219074" x="1863725" y="5149850"/>
          <p14:tracePt t="219078" x="1863725" y="5160963"/>
          <p14:tracePt t="219108" x="1863725" y="5229225"/>
          <p14:tracePt t="219111" x="1863725" y="5256213"/>
          <p14:tracePt t="219141" x="1863725" y="5322888"/>
          <p14:tracePt t="219144" x="1863725" y="5340350"/>
          <p14:tracePt t="219174" x="1879600" y="5424488"/>
          <p14:tracePt t="219207" x="1919288" y="5462588"/>
          <p14:tracePt t="219241" x="1958975" y="5462588"/>
          <p14:tracePt t="219274" x="2025650" y="5473700"/>
          <p14:tracePt t="219308" x="2036763" y="5473700"/>
          <p14:tracePt t="219311" x="2081213" y="5473700"/>
          <p14:tracePt t="219341" x="2147888" y="5473700"/>
          <p14:tracePt t="219345" x="2192338" y="5473700"/>
          <p14:tracePt t="219374" x="2203450" y="5468938"/>
          <p14:tracePt t="219407" x="2203450" y="5451475"/>
          <p14:tracePt t="219441" x="2203450" y="5429250"/>
          <p14:tracePt t="219474" x="2154238" y="5356225"/>
          <p14:tracePt t="219507" x="2081213" y="5345113"/>
          <p14:tracePt t="219541" x="1981200" y="5345113"/>
          <p14:tracePt t="219574" x="1941513" y="5345113"/>
          <p14:tracePt t="219607" x="1924050" y="5351463"/>
          <p14:tracePt t="219642" x="1924050" y="5395913"/>
          <p14:tracePt t="219714" x="1924050" y="5407025"/>
          <p14:tracePt t="219746" x="1935163" y="5407025"/>
          <p14:tracePt t="219762" x="1974850" y="5407025"/>
          <p14:tracePt t="219775" x="1992313" y="5407025"/>
          <p14:tracePt t="219779" x="2003425" y="5402263"/>
          <p14:tracePt t="219807" x="2014538" y="5384800"/>
          <p14:tracePt t="219890" x="1974850" y="5395913"/>
          <p14:tracePt t="219900" x="1963738" y="5395913"/>
          <p14:tracePt t="219924" x="1963738" y="5407025"/>
          <p14:tracePt t="219940" x="1963738" y="5418138"/>
          <p14:tracePt t="219986" x="1970088" y="5435600"/>
          <p14:tracePt t="220007" x="2030413" y="5395913"/>
          <p14:tracePt t="220011" x="2063750" y="5345113"/>
          <p14:tracePt t="220042" x="2130425" y="5233988"/>
          <p14:tracePt t="220074" x="2143125" y="5200650"/>
          <p14:tracePt t="220107" x="2143125" y="5116513"/>
          <p14:tracePt t="220141" x="2058988" y="5078413"/>
          <p14:tracePt t="220147" x="2030413" y="5078413"/>
          <p14:tracePt t="220174" x="1941513" y="5078413"/>
          <p14:tracePt t="220178" x="1930400" y="5078413"/>
          <p14:tracePt t="220208" x="1912938" y="5078413"/>
          <p14:tracePt t="220211" x="1901825" y="5078413"/>
          <p14:tracePt t="220242" x="1863725" y="5116513"/>
          <p14:tracePt t="220274" x="1819275" y="5183188"/>
          <p14:tracePt t="220308" x="1819275" y="5245100"/>
          <p14:tracePt t="220340" x="1868488" y="5311775"/>
          <p14:tracePt t="220346" x="1879600" y="5329238"/>
          <p14:tracePt t="220374" x="1890713" y="5340350"/>
          <p14:tracePt t="220450" x="1908175" y="5340350"/>
          <p14:tracePt t="220458" x="1919288" y="5340350"/>
          <p14:tracePt t="220474" x="1958975" y="5334000"/>
          <p14:tracePt t="220507" x="1970088" y="5318125"/>
          <p14:tracePt t="220706" x="1970088" y="5307013"/>
          <p14:tracePt t="220736" x="0" y="0"/>
        </p14:tracePtLst>
        <p14:tracePtLst>
          <p14:tracePt t="220968" x="2074863" y="5229225"/>
          <p14:tracePt t="220977" x="2070100" y="5218113"/>
          <p14:tracePt t="221009" x="2058988" y="5218113"/>
          <p14:tracePt t="221037" x="2019300" y="5218113"/>
          <p14:tracePt t="221040" x="2003425" y="5222875"/>
          <p14:tracePt t="221073" x="1947863" y="5322888"/>
          <p14:tracePt t="221106" x="1947863" y="5402263"/>
          <p14:tracePt t="221139" x="1947863" y="5451475"/>
          <p14:tracePt t="221172" x="1947863" y="5507038"/>
          <p14:tracePt t="221177" x="1947863" y="5518150"/>
          <p14:tracePt t="221206" x="1947863" y="5540375"/>
          <p14:tracePt t="221239" x="1958975" y="5568950"/>
          <p14:tracePt t="221272" x="1970088" y="5608638"/>
          <p14:tracePt t="221411" x="1970088" y="5602288"/>
          <p14:tracePt t="221426" x="1970088" y="5575300"/>
          <p14:tracePt t="221442" x="1924050" y="5495925"/>
          <p14:tracePt t="221474" x="1901825" y="5429250"/>
          <p14:tracePt t="221570" x="1901825" y="5468938"/>
          <p14:tracePt t="221576" x="1901825" y="5495925"/>
          <p14:tracePt t="221604" x="1901825" y="5635625"/>
          <p14:tracePt t="221636" x="1919288" y="5735638"/>
          <p14:tracePt t="221670" x="1963738" y="5775325"/>
          <p14:tracePt t="221761" x="1963738" y="5759450"/>
          <p14:tracePt t="221769" x="1963738" y="5741988"/>
          <p14:tracePt t="221776" x="1963738" y="5730875"/>
          <p14:tracePt t="221805" x="1952625" y="5624513"/>
          <p14:tracePt t="221838" x="1935163" y="5529263"/>
          <p14:tracePt t="221841" x="1924050" y="5513388"/>
          <p14:tracePt t="221871" x="1924050" y="5502275"/>
          <p14:tracePt t="221921" x="1924050" y="5524500"/>
          <p14:tracePt t="221938" x="1924050" y="5580063"/>
          <p14:tracePt t="221971" x="1924050" y="5808663"/>
          <p14:tracePt t="222007" x="1924050" y="5819775"/>
          <p14:tracePt t="222066" x="1924050" y="5786438"/>
          <p14:tracePt t="222074" x="1924050" y="5753100"/>
          <p14:tracePt t="222107" x="1924050" y="5564188"/>
          <p14:tracePt t="222140" x="1924050" y="5524500"/>
          <p14:tracePt t="222210" x="1924050" y="5529263"/>
          <p14:tracePt t="222228" x="1924050" y="5557838"/>
          <p14:tracePt t="222242" x="1924050" y="5586413"/>
          <p14:tracePt t="222272" x="1924050" y="5635625"/>
          <p14:tracePt t="222438" x="1924050" y="5630863"/>
          <p14:tracePt t="222446" x="1924050" y="5613400"/>
          <p14:tracePt t="222548" x="0" y="0"/>
        </p14:tracePtLst>
        <p14:tracePtLst>
          <p14:tracePt t="232291" x="1606550" y="5691188"/>
          <p14:tracePt t="232410" x="1606550" y="5680075"/>
          <p14:tracePt t="232418" x="1606550" y="5635625"/>
          <p14:tracePt t="232442" x="1579563" y="5564188"/>
          <p14:tracePt t="232474" x="1473200" y="5457825"/>
          <p14:tracePt t="232508" x="1373188" y="5391150"/>
          <p14:tracePt t="232541" x="1349375" y="5351463"/>
          <p14:tracePt t="232576" x="1322388" y="5351463"/>
          <p14:tracePt t="232580" x="1311275" y="5351463"/>
          <p14:tracePt t="232608" x="1282700" y="5351463"/>
          <p14:tracePt t="232613" x="1271588" y="5351463"/>
          <p14:tracePt t="232642" x="1211263" y="5391150"/>
          <p14:tracePt t="232674" x="1165225" y="5407025"/>
          <p14:tracePt t="232708" x="1165225" y="5446713"/>
          <p14:tracePt t="232741" x="1165225" y="5480050"/>
          <p14:tracePt t="232746" x="1165225" y="5507038"/>
          <p14:tracePt t="232775" x="1222375" y="5597525"/>
          <p14:tracePt t="232779" x="1233488" y="5608638"/>
          <p14:tracePt t="232808" x="1304925" y="5664200"/>
          <p14:tracePt t="232812" x="1316038" y="5680075"/>
          <p14:tracePt t="232841" x="1344613" y="5702300"/>
          <p14:tracePt t="232877" x="1366838" y="5702300"/>
          <p14:tracePt t="232907" x="1450975" y="5730875"/>
          <p14:tracePt t="232941" x="1517650" y="5730875"/>
          <p14:tracePt t="232946" x="1528763" y="5730875"/>
          <p14:tracePt t="232975" x="1584325" y="5730875"/>
          <p14:tracePt t="233018" x="1595438" y="5730875"/>
          <p14:tracePt t="233041" x="1612900" y="5730875"/>
          <p14:tracePt t="233076" x="1624013" y="5730875"/>
          <p14:tracePt t="233108" x="1635125" y="5668963"/>
          <p14:tracePt t="233141" x="1635125" y="5575300"/>
          <p14:tracePt t="233174" x="1601788" y="5468938"/>
          <p14:tracePt t="233179" x="1573213" y="5457825"/>
          <p14:tracePt t="233208" x="1517650" y="5429250"/>
          <p14:tracePt t="233240" x="1406525" y="5413375"/>
          <p14:tracePt t="233274" x="1322388" y="5413375"/>
          <p14:tracePt t="233280" x="1311275" y="5413375"/>
          <p14:tracePt t="233308" x="1300163" y="5413375"/>
          <p14:tracePt t="233311" x="1282700" y="5413375"/>
          <p14:tracePt t="233343" x="1271588" y="5451475"/>
          <p14:tracePt t="233374" x="1271588" y="5484813"/>
          <p14:tracePt t="233408" x="1271588" y="5540375"/>
          <p14:tracePt t="233440" x="1349375" y="5608638"/>
          <p14:tracePt t="233447" x="1395413" y="5653088"/>
          <p14:tracePt t="233474" x="1500188" y="5686425"/>
          <p14:tracePt t="233477" x="1517650" y="5702300"/>
          <p14:tracePt t="233506" x="1539875" y="5713413"/>
          <p14:tracePt t="233540" x="1550988" y="5713413"/>
          <p14:tracePt t="233573" x="1606550" y="5713413"/>
          <p14:tracePt t="233606" x="1628775" y="5713413"/>
          <p14:tracePt t="233640" x="1646238" y="5713413"/>
          <p14:tracePt t="233672" x="1657350" y="5708650"/>
          <p14:tracePt t="233706" x="1657350" y="5653088"/>
          <p14:tracePt t="233710" x="1657350" y="5613400"/>
          <p14:tracePt t="233740" x="1635125" y="5557838"/>
          <p14:tracePt t="233743" x="1606550" y="5557838"/>
          <p14:tracePt t="233773" x="1539875" y="5529263"/>
          <p14:tracePt t="233806" x="1462088" y="5529263"/>
          <p14:tracePt t="233839" x="1411288" y="5529263"/>
          <p14:tracePt t="233872" x="1395413" y="5591175"/>
          <p14:tracePt t="233906" x="1395413" y="5691188"/>
          <p14:tracePt t="233910" x="1395413" y="5702300"/>
          <p14:tracePt t="233941" x="1473200" y="5792788"/>
          <p14:tracePt t="233973" x="1573213" y="5870575"/>
          <p14:tracePt t="234006" x="1657350" y="5870575"/>
          <p14:tracePt t="234039" x="1695450" y="5926138"/>
          <p14:tracePt t="234072" x="1706563" y="5926138"/>
          <p14:tracePt t="234107" x="1717675" y="5881688"/>
          <p14:tracePt t="234112" x="1717675" y="5837238"/>
          <p14:tracePt t="234141" x="1679575" y="5748338"/>
          <p14:tracePt t="234144" x="1628775" y="5730875"/>
          <p14:tracePt t="234174" x="1433513" y="5680075"/>
          <p14:tracePt t="234207" x="1260475" y="5680075"/>
          <p14:tracePt t="234216" x="1244600" y="5680075"/>
          <p14:tracePt t="234241" x="1204913" y="5691188"/>
          <p14:tracePt t="234318" x="1193800" y="5702300"/>
          <p14:tracePt t="234334" x="1182688" y="5702300"/>
          <p14:tracePt t="234348" x="1165225" y="5713413"/>
          <p14:tracePt t="234349" x="0" y="0"/>
        </p14:tracePtLst>
        <p14:tracePtLst>
          <p14:tracePt t="235704" x="1601788" y="5668963"/>
          <p14:tracePt t="235714" x="1612900" y="5668963"/>
          <p14:tracePt t="235741" x="1651000" y="5668963"/>
          <p14:tracePt t="235823" x="1662113" y="5657850"/>
          <p14:tracePt t="235838" x="1662113" y="5646738"/>
          <p14:tracePt t="235846" x="1662113" y="5630863"/>
          <p14:tracePt t="235874" x="1662113" y="5564188"/>
          <p14:tracePt t="235878" x="1662113" y="5535613"/>
          <p14:tracePt t="235907" x="1662113" y="5495925"/>
          <p14:tracePt t="235911" x="1657350" y="5457825"/>
          <p14:tracePt t="235940" x="1573213" y="5345113"/>
          <p14:tracePt t="235945" x="1562100" y="5329238"/>
          <p14:tracePt t="235974" x="1484313" y="5278438"/>
          <p14:tracePt t="236008" x="1466850" y="5278438"/>
          <p14:tracePt t="236040" x="1373188" y="5278438"/>
          <p14:tracePt t="236048" x="1338263" y="5322888"/>
          <p14:tracePt t="236074" x="1266825" y="5395913"/>
          <p14:tracePt t="236078" x="1249363" y="5413375"/>
          <p14:tracePt t="236107" x="1249363" y="5480050"/>
          <p14:tracePt t="236111" x="1249363" y="5507038"/>
          <p14:tracePt t="236140" x="1249363" y="5608638"/>
          <p14:tracePt t="236146" x="1277938" y="5635625"/>
          <p14:tracePt t="236151" x="1289050" y="5653088"/>
          <p14:tracePt t="236174" x="1377950" y="5708650"/>
          <p14:tracePt t="236207" x="1439863" y="5719763"/>
          <p14:tracePt t="236242" x="1522413" y="5719763"/>
          <p14:tracePt t="236274" x="1679575" y="5719763"/>
          <p14:tracePt t="236307" x="1701800" y="5719763"/>
          <p14:tracePt t="236343" x="1712913" y="5719763"/>
          <p14:tracePt t="236386" x="1728788" y="5719763"/>
          <p14:tracePt t="236408" x="1752600" y="5713413"/>
          <p14:tracePt t="236444" x="1752600" y="5664200"/>
          <p14:tracePt t="236474" x="1746250" y="5564188"/>
          <p14:tracePt t="236507" x="1662113" y="5524500"/>
          <p14:tracePt t="236543" x="1624013" y="5524500"/>
          <p14:tracePt t="236548" x="1595438" y="5524500"/>
          <p14:tracePt t="236574" x="1539875" y="5524500"/>
          <p14:tracePt t="236579" x="1511300" y="5529263"/>
          <p14:tracePt t="236606" x="1489075" y="5586413"/>
          <p14:tracePt t="236609" x="1473200" y="5597525"/>
          <p14:tracePt t="236640" x="1473200" y="5668963"/>
          <p14:tracePt t="236672" x="1484313" y="5764213"/>
          <p14:tracePt t="236706" x="1568450" y="5803900"/>
          <p14:tracePt t="236740" x="1579563" y="5803900"/>
          <p14:tracePt t="236774" x="1646238" y="5803900"/>
          <p14:tracePt t="236778" x="1657350" y="5803900"/>
          <p14:tracePt t="236834" x="1673225" y="5803900"/>
          <p14:tracePt t="236850" x="1673225" y="5797550"/>
          <p14:tracePt t="236874" x="1662113" y="5741988"/>
          <p14:tracePt t="236907" x="1579563" y="5686425"/>
          <p14:tracePt t="236913" x="1533525" y="5686425"/>
          <p14:tracePt t="236940" x="1484313" y="5686425"/>
          <p14:tracePt t="236974" x="1473200" y="5686425"/>
          <p14:tracePt t="236979" x="1462088" y="5686425"/>
          <p14:tracePt t="237040" x="1417638" y="5697538"/>
          <p14:tracePt t="237045" x="1417638" y="5708650"/>
          <p14:tracePt t="237075" x="1462088" y="5792788"/>
          <p14:tracePt t="237107" x="1557338" y="5837238"/>
          <p14:tracePt t="237113" x="1568450" y="5848350"/>
          <p14:tracePt t="237140" x="1595438" y="5848350"/>
          <p14:tracePt t="237174" x="1635125" y="5826125"/>
          <p14:tracePt t="237208" x="1635125" y="5775325"/>
          <p14:tracePt t="237212" x="1635125" y="5759450"/>
          <p14:tracePt t="237241" x="1612900" y="5680075"/>
          <p14:tracePt t="237274" x="1557338" y="5664200"/>
          <p14:tracePt t="237310" x="1544638" y="5664200"/>
          <p14:tracePt t="237316" x="1517650" y="5664200"/>
          <p14:tracePt t="237322" x="1506538" y="5664200"/>
          <p14:tracePt t="237340" x="1495425" y="5664200"/>
          <p14:tracePt t="237376" x="1466850" y="5675313"/>
          <p14:tracePt t="237379" x="1466850" y="5697538"/>
          <p14:tracePt t="237410" x="1495425" y="5797550"/>
          <p14:tracePt t="237441" x="1517650" y="5815013"/>
          <p14:tracePt t="237445" x="1579563" y="5826125"/>
          <p14:tracePt t="237474" x="1628775" y="5826125"/>
          <p14:tracePt t="237508" x="1657350" y="5781675"/>
          <p14:tracePt t="237540" x="1657350" y="5697538"/>
          <p14:tracePt t="237574" x="1657350" y="5675313"/>
          <p14:tracePt t="237608" x="1651000" y="5664200"/>
          <p14:tracePt t="237611" x="1635125" y="5664200"/>
          <p14:tracePt t="237642" x="1557338" y="5664200"/>
          <p14:tracePt t="237683" x="1544638" y="5664200"/>
          <p14:tracePt t="237708" x="1544638" y="5668963"/>
          <p14:tracePt t="237740" x="1544638" y="5748338"/>
          <p14:tracePt t="237746" x="1550988" y="5759450"/>
          <p14:tracePt t="237775" x="1590675" y="5775325"/>
          <p14:tracePt t="237808" x="1601788" y="5775325"/>
          <p14:tracePt t="237812" x="1617663" y="5770563"/>
          <p14:tracePt t="237840" x="1628775" y="5730875"/>
          <p14:tracePt t="237844" x="1628775" y="5702300"/>
          <p14:tracePt t="237874" x="1624013" y="5635625"/>
          <p14:tracePt t="237907" x="1562100" y="5580063"/>
          <p14:tracePt t="237940" x="1500188" y="5580063"/>
          <p14:tracePt t="237974" x="1473200" y="5580063"/>
          <p14:tracePt t="238007" x="1433513" y="5619750"/>
          <p14:tracePt t="238011" x="1433513" y="5630863"/>
          <p14:tracePt t="238040" x="1439863" y="5697538"/>
          <p14:tracePt t="238044" x="1473200" y="5730875"/>
          <p14:tracePt t="238074" x="1528763" y="5775325"/>
          <p14:tracePt t="238108" x="1628775" y="5775325"/>
          <p14:tracePt t="238146" x="1628775" y="5764213"/>
          <p14:tracePt t="238174" x="1617663" y="5680075"/>
          <p14:tracePt t="238179" x="1606550" y="5664200"/>
          <p14:tracePt t="238207" x="1517650" y="5564188"/>
          <p14:tracePt t="238212" x="1489075" y="5546725"/>
          <p14:tracePt t="238241" x="1406525" y="5546725"/>
          <p14:tracePt t="238245" x="1377950" y="5546725"/>
          <p14:tracePt t="238276" x="1338263" y="5546725"/>
          <p14:tracePt t="238309" x="1311275" y="5546725"/>
          <p14:tracePt t="238341" x="1300163" y="5551488"/>
          <p14:tracePt t="238373" x="1300163" y="5564188"/>
          <p14:tracePt t="238432" x="0" y="0"/>
        </p14:tracePtLst>
        <p14:tracePtLst>
          <p14:tracePt t="238731" x="1344613" y="5507038"/>
          <p14:tracePt t="238786" x="1344613" y="5513388"/>
          <p14:tracePt t="238802" x="1344613" y="5524500"/>
          <p14:tracePt t="238810" x="1344613" y="5551488"/>
          <p14:tracePt t="238842" x="1344613" y="5668963"/>
          <p14:tracePt t="238874" x="1344613" y="5719763"/>
          <p14:tracePt t="238908" x="1344613" y="5775325"/>
          <p14:tracePt t="238940" x="1344613" y="5815013"/>
          <p14:tracePt t="238946" x="1344613" y="5826125"/>
          <p14:tracePt t="238974" x="1344613" y="5837238"/>
          <p14:tracePt t="238978" x="1344613" y="5864225"/>
          <p14:tracePt t="239008" x="1344613" y="5875338"/>
          <p14:tracePt t="239011" x="1344613" y="5892800"/>
          <p14:tracePt t="239058" x="1344613" y="5915025"/>
          <p14:tracePt t="239074" x="1344613" y="5943600"/>
          <p14:tracePt t="239109" x="1344613" y="5954713"/>
          <p14:tracePt t="239142" x="1344613" y="6010275"/>
          <p14:tracePt t="239174" x="1344613" y="6059488"/>
          <p14:tracePt t="239207" x="1384300" y="6143625"/>
          <p14:tracePt t="239242" x="1484313" y="6194425"/>
          <p14:tracePt t="239246" x="1495425" y="6194425"/>
          <p14:tracePt t="239274" x="1584325" y="6210300"/>
          <p14:tracePt t="239278" x="1612900" y="6227763"/>
          <p14:tracePt t="239307" x="1624013" y="6227763"/>
          <p14:tracePt t="239342" x="1635125" y="6227763"/>
          <p14:tracePt t="239374" x="1717675" y="6238875"/>
          <p14:tracePt t="239407" x="1908175" y="6238875"/>
          <p14:tracePt t="239441" x="2187575" y="6254750"/>
          <p14:tracePt t="239474" x="2382838" y="6272213"/>
          <p14:tracePt t="239479" x="2449513" y="6294438"/>
          <p14:tracePt t="239507" x="2593975" y="6294438"/>
          <p14:tracePt t="239511" x="2622550" y="6294438"/>
          <p14:tracePt t="239541" x="2773363" y="6294438"/>
          <p14:tracePt t="239574" x="2924175" y="6294438"/>
          <p14:tracePt t="239607" x="3040063" y="6305550"/>
          <p14:tracePt t="239641" x="3106738" y="6305550"/>
          <p14:tracePt t="239647" x="3141663" y="6323013"/>
          <p14:tracePt t="239674" x="3152775" y="6323013"/>
          <p14:tracePt t="240100" x="0" y="0"/>
        </p14:tracePtLst>
        <p14:tracePtLst>
          <p14:tracePt t="240558" x="2325688" y="5759450"/>
          <p14:tracePt t="240567" x="2314575" y="5730875"/>
          <p14:tracePt t="240574" x="2314575" y="5713413"/>
          <p14:tracePt t="240605" x="2298700" y="5702300"/>
          <p14:tracePt t="240639" x="2259013" y="5702300"/>
          <p14:tracePt t="240671" x="2247900" y="5702300"/>
          <p14:tracePt t="240706" x="2225675" y="5708650"/>
          <p14:tracePt t="240742" x="2198688" y="5775325"/>
          <p14:tracePt t="240774" x="2198688" y="5875338"/>
          <p14:tracePt t="240807" x="2198688" y="5937250"/>
          <p14:tracePt t="240840" x="2203450" y="6037263"/>
          <p14:tracePt t="240877" x="2214563" y="6076950"/>
          <p14:tracePt t="240907" x="2259013" y="6103938"/>
          <p14:tracePt t="240912" x="2270125" y="6103938"/>
          <p14:tracePt t="240942" x="2309813" y="6143625"/>
          <p14:tracePt t="240975" x="2365375" y="6172200"/>
          <p14:tracePt t="241008" x="2420938" y="6199188"/>
          <p14:tracePt t="241040" x="2505075" y="6254750"/>
          <p14:tracePt t="241047" x="2544763" y="6272213"/>
          <p14:tracePt t="241075" x="2600325" y="6272213"/>
          <p14:tracePt t="241080" x="2611438" y="6272213"/>
          <p14:tracePt t="241107" x="2649538" y="6272213"/>
          <p14:tracePt t="241111" x="2660650" y="6283325"/>
          <p14:tracePt t="241142" x="2705100" y="6283325"/>
          <p14:tracePt t="241174" x="2744788" y="6283325"/>
          <p14:tracePt t="241207" x="2822575" y="6283325"/>
          <p14:tracePt t="241241" x="2833688" y="6283325"/>
          <p14:tracePt t="241275" x="2862263" y="6283325"/>
          <p14:tracePt t="241308" x="2873375" y="6283325"/>
          <p14:tracePt t="241558" x="2889250" y="6283325"/>
          <p14:tracePt t="241571" x="2889250" y="6276975"/>
          <p14:tracePt t="241573" x="0" y="0"/>
        </p14:tracePtLst>
        <p14:tracePtLst>
          <p14:tracePt t="241945" x="1935163" y="5748338"/>
          <p14:tracePt t="242004" x="1958975" y="5770563"/>
          <p14:tracePt t="242014" x="1974850" y="5781675"/>
          <p14:tracePt t="242038" x="2030413" y="5886450"/>
          <p14:tracePt t="242071" x="2125663" y="6032500"/>
          <p14:tracePt t="242105" x="2214563" y="6143625"/>
          <p14:tracePt t="242138" x="2292350" y="6227763"/>
          <p14:tracePt t="242140" x="2320925" y="6243638"/>
          <p14:tracePt t="242172" x="2420938" y="6272213"/>
          <p14:tracePt t="242204" x="2493963" y="6283325"/>
          <p14:tracePt t="242238" x="2555875" y="6283325"/>
          <p14:tracePt t="242271" x="2671763" y="6299200"/>
          <p14:tracePt t="242304" x="2773363" y="6299200"/>
          <p14:tracePt t="242339" x="2828925" y="6299200"/>
          <p14:tracePt t="242371" x="2862263" y="6299200"/>
          <p14:tracePt t="242404" x="2962275" y="6311900"/>
          <p14:tracePt t="242438" x="2973388" y="6311900"/>
          <p14:tracePt t="242648" x="0" y="0"/>
        </p14:tracePtLst>
        <p14:tracePtLst>
          <p14:tracePt t="242898" x="2984500" y="6238875"/>
          <p14:tracePt t="242902" x="3001963" y="6188075"/>
          <p14:tracePt t="242911" x="3001963" y="6176963"/>
          <p14:tracePt t="242915" x="3001963" y="6115050"/>
          <p14:tracePt t="242940" x="3051175" y="5988050"/>
          <p14:tracePt t="242974" x="3051175" y="5875338"/>
          <p14:tracePt t="242979" x="3051175" y="5859463"/>
          <p14:tracePt t="243007" x="3051175" y="5792788"/>
          <p14:tracePt t="243041" x="3062288" y="5770563"/>
          <p14:tracePt t="243083" x="3062288" y="5775325"/>
          <p14:tracePt t="243107" x="3017838" y="5999163"/>
          <p14:tracePt t="243140" x="2984500" y="6254750"/>
          <p14:tracePt t="243145" x="2968625" y="6283325"/>
          <p14:tracePt t="243174" x="2957513" y="6327775"/>
          <p14:tracePt t="243242" x="2957513" y="6338888"/>
          <p14:tracePt t="243258" x="2957513" y="6316663"/>
          <p14:tracePt t="243274" x="2957513" y="6205538"/>
          <p14:tracePt t="243308" x="2957513" y="5992813"/>
          <p14:tracePt t="243340" x="2957513" y="5875338"/>
          <p14:tracePt t="243418" x="2957513" y="5908675"/>
          <p14:tracePt t="243427" x="2957513" y="5976938"/>
          <p14:tracePt t="243440" x="2935288" y="6070600"/>
          <p14:tracePt t="243443" x="2878138" y="6149975"/>
          <p14:tracePt t="243474" x="2878138" y="6265863"/>
          <p14:tracePt t="243530" x="2884488" y="6243638"/>
          <p14:tracePt t="243540" x="2884488" y="6232525"/>
          <p14:tracePt t="243572" x="2900363" y="6048375"/>
          <p14:tracePt t="243606" x="2900363" y="6021388"/>
          <p14:tracePt t="243657" x="2900363" y="6032500"/>
          <p14:tracePt t="243674" x="2900363" y="6043613"/>
          <p14:tracePt t="243706" x="2900363" y="6121400"/>
          <p14:tracePt t="243739" x="2900363" y="6161088"/>
          <p14:tracePt t="243773" x="2900363" y="6176963"/>
          <p14:tracePt t="243804" x="0" y="0"/>
        </p14:tracePtLst>
        <p14:tracePtLst>
          <p14:tracePt t="247598" x="4424363" y="4291013"/>
          <p14:tracePt t="247622" x="4424363" y="4302125"/>
          <p14:tracePt t="247639" x="4435475" y="4346575"/>
          <p14:tracePt t="247648" x="4435475" y="4364038"/>
          <p14:tracePt t="247674" x="4486275" y="4386263"/>
          <p14:tracePt t="247709" x="4502150" y="4386263"/>
          <p14:tracePt t="247741" x="4602163" y="4402138"/>
          <p14:tracePt t="247745" x="4619625" y="4402138"/>
          <p14:tracePt t="247774" x="4670425" y="4413250"/>
          <p14:tracePt t="247809" x="4697413" y="4413250"/>
          <p14:tracePt t="247841" x="4748213" y="4413250"/>
          <p14:tracePt t="247846" x="4759325" y="4413250"/>
          <p14:tracePt t="247878" x="4775200" y="4413250"/>
          <p14:tracePt t="247908" x="4786313" y="4397375"/>
          <p14:tracePt t="247913" x="4786313" y="4379913"/>
          <p14:tracePt t="247942" x="4803775" y="4308475"/>
          <p14:tracePt t="247974" x="4803775" y="4275138"/>
          <p14:tracePt t="248010" x="4803775" y="4235450"/>
          <p14:tracePt t="248015" x="4803775" y="4224338"/>
          <p14:tracePt t="248040" x="4803775" y="4195763"/>
          <p14:tracePt t="248046" x="4803775" y="4168775"/>
          <p14:tracePt t="248074" x="4748213" y="4056063"/>
          <p14:tracePt t="248078" x="4730750" y="4044950"/>
          <p14:tracePt t="248108" x="4719638" y="4006850"/>
          <p14:tracePt t="248142" x="4692650" y="4006850"/>
          <p14:tracePt t="248174" x="4579938" y="3995738"/>
          <p14:tracePt t="248208" x="4479925" y="3962400"/>
          <p14:tracePt t="248246" x="4468813" y="3962400"/>
          <p14:tracePt t="248274" x="4384675" y="3962400"/>
          <p14:tracePt t="248279" x="4357688" y="3962400"/>
          <p14:tracePt t="248307" x="4267200" y="3962400"/>
          <p14:tracePt t="248311" x="4222750" y="3962400"/>
          <p14:tracePt t="248341" x="4173538" y="3962400"/>
          <p14:tracePt t="248344" x="4144963" y="3989388"/>
          <p14:tracePt t="248374" x="4117975" y="4051300"/>
          <p14:tracePt t="248408" x="4117975" y="4173538"/>
          <p14:tracePt t="248411" x="4117975" y="4224338"/>
          <p14:tracePt t="248441" x="4117975" y="4291013"/>
          <p14:tracePt t="248444" x="4117975" y="4335463"/>
          <p14:tracePt t="248474" x="4200525" y="4459288"/>
          <p14:tracePt t="248507" x="4284663" y="4503738"/>
          <p14:tracePt t="248541" x="4384675" y="4530725"/>
          <p14:tracePt t="248545" x="4413250" y="4548188"/>
          <p14:tracePt t="248574" x="4462463" y="4548188"/>
          <p14:tracePt t="248580" x="4491038" y="4559300"/>
          <p14:tracePt t="248606" x="4546600" y="4559300"/>
          <p14:tracePt t="248609" x="4575175" y="4559300"/>
          <p14:tracePt t="248639" x="4646613" y="4559300"/>
          <p14:tracePt t="248641" x="4657725" y="4559300"/>
          <p14:tracePt t="248672" x="4697413" y="4559300"/>
          <p14:tracePt t="248705" x="4775200" y="4559300"/>
          <p14:tracePt t="248740" x="4892675" y="4519613"/>
          <p14:tracePt t="248774" x="4981575" y="4430713"/>
          <p14:tracePt t="248779" x="5010150" y="4419600"/>
          <p14:tracePt t="248807" x="5065713" y="4357688"/>
          <p14:tracePt t="248812" x="5083175" y="4324350"/>
          <p14:tracePt t="248841" x="5083175" y="4275138"/>
          <p14:tracePt t="248844" x="5083175" y="4264025"/>
          <p14:tracePt t="248874" x="5083175" y="4184650"/>
          <p14:tracePt t="248907" x="5060950" y="4067175"/>
          <p14:tracePt t="248940" x="4981575" y="4000500"/>
          <p14:tracePt t="248946" x="4965700" y="3989388"/>
          <p14:tracePt t="248976" x="4876800" y="3929063"/>
          <p14:tracePt t="248979" x="4865688" y="3929063"/>
          <p14:tracePt t="249007" x="4837113" y="3900488"/>
          <p14:tracePt t="249041" x="4814888" y="3900488"/>
          <p14:tracePt t="249076" x="4730750" y="3900488"/>
          <p14:tracePt t="249108" x="4591050" y="3962400"/>
          <p14:tracePt t="249141" x="4491038" y="4006850"/>
          <p14:tracePt t="249145" x="4446588" y="4033838"/>
          <p14:tracePt t="249174" x="4429125" y="4044950"/>
          <p14:tracePt t="249178" x="4402138" y="4090988"/>
          <p14:tracePt t="249207" x="4391025" y="4106863"/>
          <p14:tracePt t="249211" x="4379913" y="4117975"/>
          <p14:tracePt t="249242" x="4335463" y="4184650"/>
          <p14:tracePt t="249275" x="4291013" y="4291013"/>
          <p14:tracePt t="249307" x="4291013" y="4386263"/>
          <p14:tracePt t="249341" x="4340225" y="4503738"/>
          <p14:tracePt t="249374" x="4424363" y="4548188"/>
          <p14:tracePt t="249379" x="4435475" y="4548188"/>
          <p14:tracePt t="249407" x="4473575" y="4570413"/>
          <p14:tracePt t="249440" x="4513263" y="4597400"/>
          <p14:tracePt t="249446" x="4530725" y="4614863"/>
          <p14:tracePt t="249451" x="4568825" y="4614863"/>
          <p14:tracePt t="249474" x="4624388" y="4614863"/>
          <p14:tracePt t="249508" x="4759325" y="4603750"/>
          <p14:tracePt t="249540" x="4892675" y="4541838"/>
          <p14:tracePt t="249546" x="4910138" y="4530725"/>
          <p14:tracePt t="249574" x="4976813" y="4486275"/>
          <p14:tracePt t="249579" x="4987925" y="4486275"/>
          <p14:tracePt t="249607" x="5014913" y="4459288"/>
          <p14:tracePt t="249611" x="5043488" y="4430713"/>
          <p14:tracePt t="249641" x="5099050" y="4330700"/>
          <p14:tracePt t="249674" x="5116513" y="4268788"/>
          <p14:tracePt t="249707" x="5105400" y="4184650"/>
          <p14:tracePt t="249741" x="5054600" y="4102100"/>
          <p14:tracePt t="249746" x="5043488" y="4090988"/>
          <p14:tracePt t="249774" x="5014913" y="4079875"/>
          <p14:tracePt t="249779" x="4970463" y="4051300"/>
          <p14:tracePt t="249807" x="4932363" y="4051300"/>
          <p14:tracePt t="249811" x="4921250" y="4051300"/>
          <p14:tracePt t="249844" x="4837113" y="4033838"/>
          <p14:tracePt t="249874" x="4703763" y="4033838"/>
          <p14:tracePt t="249907" x="4530725" y="4079875"/>
          <p14:tracePt t="249941" x="4446588" y="4151313"/>
          <p14:tracePt t="249946" x="4429125" y="4179888"/>
          <p14:tracePt t="249974" x="4402138" y="4251325"/>
          <p14:tracePt t="249979" x="4384675" y="4279900"/>
          <p14:tracePt t="250007" x="4384675" y="4335463"/>
          <p14:tracePt t="250011" x="4384675" y="4346575"/>
          <p14:tracePt t="250042" x="4384675" y="4441825"/>
          <p14:tracePt t="250074" x="4384675" y="4519613"/>
          <p14:tracePt t="250107" x="4406900" y="4619625"/>
          <p14:tracePt t="250141" x="4473575" y="4659313"/>
          <p14:tracePt t="250175" x="4502150" y="4670425"/>
          <p14:tracePt t="250178" x="4530725" y="4687888"/>
          <p14:tracePt t="250207" x="4602163" y="4687888"/>
          <p14:tracePt t="250211" x="4630738" y="4703763"/>
          <p14:tracePt t="250242" x="4752975" y="4721225"/>
          <p14:tracePt t="250274" x="4819650" y="4721225"/>
          <p14:tracePt t="250307" x="4914900" y="4721225"/>
          <p14:tracePt t="250315" x="4926013" y="4721225"/>
          <p14:tracePt t="250341" x="5014913" y="4699000"/>
          <p14:tracePt t="250345" x="5026025" y="4687888"/>
          <p14:tracePt t="250374" x="5043488" y="4586288"/>
          <p14:tracePt t="250379" x="5043488" y="4559300"/>
          <p14:tracePt t="250406" x="5043488" y="4530725"/>
          <p14:tracePt t="250408" x="5043488" y="4503738"/>
          <p14:tracePt t="250439" x="5043488" y="4470400"/>
          <p14:tracePt t="250441" x="5043488" y="4452938"/>
          <p14:tracePt t="250472" x="5032375" y="4368800"/>
          <p14:tracePt t="250505" x="4903788" y="4264025"/>
          <p14:tracePt t="250540" x="4814888" y="4191000"/>
          <p14:tracePt t="250545" x="4803775" y="4173538"/>
          <p14:tracePt t="250574" x="4752975" y="4162425"/>
          <p14:tracePt t="250578" x="4737100" y="4162425"/>
          <p14:tracePt t="250608" x="4670425" y="4162425"/>
          <p14:tracePt t="250612" x="4641850" y="4146550"/>
          <p14:tracePt t="250641" x="4535488" y="4146550"/>
          <p14:tracePt t="250645" x="4519613" y="4146550"/>
          <p14:tracePt t="250674" x="4451350" y="4146550"/>
          <p14:tracePt t="250708" x="4373563" y="4168775"/>
          <p14:tracePt t="250741" x="4357688" y="4179888"/>
          <p14:tracePt t="250774" x="4346575" y="4191000"/>
          <p14:tracePt t="250778" x="4335463" y="4206875"/>
          <p14:tracePt t="250809" x="4306888" y="4229100"/>
          <p14:tracePt t="250813" x="4306888" y="4246563"/>
          <p14:tracePt t="250841" x="4306888" y="4341813"/>
          <p14:tracePt t="250874" x="4368800" y="4503738"/>
          <p14:tracePt t="250908" x="4491038" y="4575175"/>
          <p14:tracePt t="250940" x="4519613" y="4619625"/>
          <p14:tracePt t="250974" x="4619625" y="4619625"/>
          <p14:tracePt t="250978" x="4630738" y="4619625"/>
          <p14:tracePt t="251007" x="4797425" y="4552950"/>
          <p14:tracePt t="251011" x="4848225" y="4519613"/>
          <p14:tracePt t="251040" x="4937125" y="4464050"/>
          <p14:tracePt t="251044" x="4954588" y="4452938"/>
          <p14:tracePt t="251074" x="4992688" y="4352925"/>
          <p14:tracePt t="251107" x="5037138" y="4264025"/>
          <p14:tracePt t="251141" x="5054600" y="4168775"/>
          <p14:tracePt t="251145" x="5054600" y="4140200"/>
          <p14:tracePt t="251174" x="5054600" y="4090988"/>
          <p14:tracePt t="251180" x="5054600" y="4062413"/>
          <p14:tracePt t="251207" x="5032375" y="4022725"/>
          <p14:tracePt t="251211" x="4999038" y="3989388"/>
          <p14:tracePt t="251241" x="4948238" y="3951288"/>
          <p14:tracePt t="251245" x="4903788" y="3951288"/>
          <p14:tracePt t="251274" x="4819650" y="3940175"/>
          <p14:tracePt t="251282" x="4775200" y="3940175"/>
          <p14:tracePt t="251306" x="4703763" y="3940175"/>
          <p14:tracePt t="251338" x="4579938" y="3940175"/>
          <p14:tracePt t="251372" x="4462463" y="3989388"/>
          <p14:tracePt t="251405" x="4418013" y="4033838"/>
          <p14:tracePt t="251440" x="4379913" y="4073525"/>
          <p14:tracePt t="251475" x="4340225" y="4102100"/>
          <p14:tracePt t="251479" x="4324350" y="4113213"/>
          <p14:tracePt t="251507" x="4313238" y="4168775"/>
          <p14:tracePt t="251512" x="4313238" y="4179888"/>
          <p14:tracePt t="251541" x="4313238" y="4217988"/>
          <p14:tracePt t="251574" x="4346575" y="4257675"/>
          <p14:tracePt t="251630" x="4357688" y="4257675"/>
          <p14:tracePt t="251646" x="4373563" y="4268788"/>
          <p14:tracePt t="251671" x="0" y="0"/>
        </p14:tracePtLst>
        <p14:tracePtLst>
          <p14:tracePt t="252926" x="4852988" y="4229100"/>
          <p14:tracePt t="252998" x="4852988" y="4217988"/>
          <p14:tracePt t="253015" x="4852988" y="4191000"/>
          <p14:tracePt t="253022" x="4852988" y="4179888"/>
          <p14:tracePt t="253041" x="4841875" y="4102100"/>
          <p14:tracePt t="253074" x="4697413" y="4011613"/>
          <p14:tracePt t="253080" x="4646613" y="3978275"/>
          <p14:tracePt t="253107" x="4535488" y="3911600"/>
          <p14:tracePt t="253112" x="4524375" y="3911600"/>
          <p14:tracePt t="253141" x="4451350" y="3911600"/>
          <p14:tracePt t="253174" x="4413250" y="3911600"/>
          <p14:tracePt t="253207" x="4373563" y="3917950"/>
          <p14:tracePt t="253215" x="4335463" y="3933825"/>
          <p14:tracePt t="253240" x="4256088" y="4022725"/>
          <p14:tracePt t="253246" x="4256088" y="4051300"/>
          <p14:tracePt t="253274" x="4229100" y="4124325"/>
          <p14:tracePt t="253278" x="4229100" y="4151313"/>
          <p14:tracePt t="253308" x="4229100" y="4217988"/>
          <p14:tracePt t="253313" x="4229100" y="4229100"/>
          <p14:tracePt t="253341" x="4229100" y="4268788"/>
          <p14:tracePt t="253374" x="4229100" y="4324350"/>
          <p14:tracePt t="253409" x="4346575" y="4413250"/>
          <p14:tracePt t="253414" x="4373563" y="4413250"/>
          <p14:tracePt t="253441" x="4462463" y="4446588"/>
          <p14:tracePt t="253474" x="4635500" y="4446588"/>
          <p14:tracePt t="253479" x="4664075" y="4446588"/>
          <p14:tracePt t="253507" x="4752975" y="4446588"/>
          <p14:tracePt t="253510" x="4770438" y="4446588"/>
          <p14:tracePt t="253539" x="4781550" y="4446588"/>
          <p14:tracePt t="253541" x="4792663" y="4446588"/>
          <p14:tracePt t="253574" x="4852988" y="4419600"/>
          <p14:tracePt t="253606" x="4910138" y="4286250"/>
          <p14:tracePt t="253639" x="4937125" y="4229100"/>
          <p14:tracePt t="253672" x="4937125" y="4191000"/>
          <p14:tracePt t="253707" x="4937125" y="4151313"/>
          <p14:tracePt t="253780" x="0" y="0"/>
        </p14:tracePtLst>
        <p14:tracePtLst>
          <p14:tracePt t="255058" x="4524375" y="4257675"/>
          <p14:tracePt t="255066" x="4497388" y="4257675"/>
          <p14:tracePt t="255074" x="4486275" y="4257675"/>
          <p14:tracePt t="255146" x="4457700" y="4257675"/>
          <p14:tracePt t="255154" x="4446588" y="4257675"/>
          <p14:tracePt t="255174" x="4406900" y="4257675"/>
          <p14:tracePt t="255209" x="4379913" y="4264025"/>
          <p14:tracePt t="255242" x="4368800" y="4279900"/>
          <p14:tracePt t="255274" x="4329113" y="4279900"/>
          <p14:tracePt t="255322" x="4302125" y="4291013"/>
          <p14:tracePt t="255341" x="4284663" y="4291013"/>
          <p14:tracePt t="255374" x="4233863" y="4302125"/>
          <p14:tracePt t="255407" x="4206875" y="4319588"/>
          <p14:tracePt t="255412" x="4195763" y="4330700"/>
          <p14:tracePt t="255442" x="4173538" y="4330700"/>
          <p14:tracePt t="255474" x="4117975" y="4341813"/>
          <p14:tracePt t="255508" x="4078288" y="4368800"/>
          <p14:tracePt t="255541" x="4056063" y="4379913"/>
          <p14:tracePt t="255574" x="4044950" y="4379913"/>
          <p14:tracePt t="255578" x="4016375" y="4397375"/>
          <p14:tracePt t="255607" x="3989388" y="4397375"/>
          <p14:tracePt t="255611" x="3978275" y="4397375"/>
          <p14:tracePt t="255640" x="3949700" y="4446588"/>
          <p14:tracePt t="255674" x="3911600" y="4475163"/>
          <p14:tracePt t="255707" x="3865563" y="4503738"/>
          <p14:tracePt t="255714" x="3854450" y="4503738"/>
          <p14:tracePt t="255788" x="3827463" y="4519613"/>
          <p14:tracePt t="255797" x="3816350" y="4519613"/>
          <p14:tracePt t="255807" x="3798888" y="4530725"/>
          <p14:tracePt t="255930" x="3787775" y="4541838"/>
          <p14:tracePt t="255946" x="3776663" y="4552950"/>
          <p14:tracePt t="256553" x="0" y="0"/>
        </p14:tracePtLst>
        <p14:tracePtLst>
          <p14:tracePt t="257218" x="4814888" y="4264025"/>
          <p14:tracePt t="257223" x="4808538" y="4286250"/>
          <p14:tracePt t="257226" x="4808538" y="4297363"/>
          <p14:tracePt t="257234" x="4808538" y="4313238"/>
          <p14:tracePt t="257248" x="4808538" y="4324350"/>
          <p14:tracePt t="257272" x="4781550" y="4352925"/>
          <p14:tracePt t="257305" x="4752975" y="4402138"/>
          <p14:tracePt t="257338" x="4725988" y="4492625"/>
          <p14:tracePt t="257372" x="4725988" y="4586288"/>
          <p14:tracePt t="257405" x="4725988" y="4681538"/>
          <p14:tracePt t="257438" x="4725988" y="4748213"/>
          <p14:tracePt t="257472" x="4725988" y="4776788"/>
          <p14:tracePt t="257505" x="4714875" y="4787900"/>
          <p14:tracePt t="257662" x="4714875" y="4765675"/>
          <p14:tracePt t="257671" x="4714875" y="4714875"/>
          <p14:tracePt t="257678" x="4714875" y="4648200"/>
          <p14:tracePt t="257707" x="4714875" y="4564063"/>
          <p14:tracePt t="257711" x="4714875" y="4552950"/>
          <p14:tracePt t="257743" x="4714875" y="4530725"/>
          <p14:tracePt t="257771" x="0" y="0"/>
        </p14:tracePtLst>
        <p14:tracePtLst>
          <p14:tracePt t="258150" x="4841875" y="4251325"/>
          <p14:tracePt t="258206" x="4841875" y="4257675"/>
          <p14:tracePt t="258214" x="4841875" y="4268788"/>
          <p14:tracePt t="258240" x="4841875" y="4352925"/>
          <p14:tracePt t="258246" x="4841875" y="4379913"/>
          <p14:tracePt t="258274" x="4814888" y="4492625"/>
          <p14:tracePt t="258278" x="4814888" y="4519613"/>
          <p14:tracePt t="258307" x="4814888" y="4570413"/>
          <p14:tracePt t="258312" x="4814888" y="4597400"/>
          <p14:tracePt t="258341" x="4814888" y="4637088"/>
          <p14:tracePt t="258382" x="4814888" y="4648200"/>
          <p14:tracePt t="258430" x="4814888" y="4665663"/>
          <p14:tracePt t="258590" x="4814888" y="4625975"/>
          <p14:tracePt t="258598" x="4814888" y="4614863"/>
          <p14:tracePt t="258607" x="4814888" y="4586288"/>
          <p14:tracePt t="258641" x="4814888" y="4413250"/>
          <p14:tracePt t="258646" x="4814888" y="4368800"/>
          <p14:tracePt t="258674" x="4826000" y="4257675"/>
          <p14:tracePt t="258678" x="4826000" y="4246563"/>
          <p14:tracePt t="258706" x="4841875" y="4235450"/>
          <p14:tracePt t="258797" x="4841875" y="4257675"/>
          <p14:tracePt t="258805" x="4841875" y="4302125"/>
          <p14:tracePt t="258813" x="4841875" y="4330700"/>
          <p14:tracePt t="258839" x="4841875" y="4492625"/>
          <p14:tracePt t="258872" x="4841875" y="4625975"/>
          <p14:tracePt t="258877" x="4841875" y="4676775"/>
          <p14:tracePt t="258906" x="4841875" y="4732338"/>
          <p14:tracePt t="258939" x="4841875" y="4754563"/>
          <p14:tracePt t="258972" x="4841875" y="4765675"/>
          <p14:tracePt t="259055" x="4841875" y="4759325"/>
          <p14:tracePt t="259062" x="4841875" y="4732338"/>
          <p14:tracePt t="259074" x="4841875" y="4703763"/>
          <p14:tracePt t="259107" x="4841875" y="4548188"/>
          <p14:tracePt t="259111" x="4841875" y="4519613"/>
          <p14:tracePt t="259140" x="4841875" y="4452938"/>
          <p14:tracePt t="259145" x="4841875" y="4408488"/>
          <p14:tracePt t="259174" x="4841875" y="4341813"/>
          <p14:tracePt t="259208" x="4841875" y="4291013"/>
          <p14:tracePt t="259240" x="4865688" y="4235450"/>
          <p14:tracePt t="259294" x="4859338" y="4246563"/>
          <p14:tracePt t="259310" x="4859338" y="4257675"/>
          <p14:tracePt t="259341" x="4848225" y="4441825"/>
          <p14:tracePt t="259374" x="4848225" y="4597400"/>
          <p14:tracePt t="259408" x="4848225" y="4714875"/>
          <p14:tracePt t="259441" x="4848225" y="4737100"/>
          <p14:tracePt t="259551" x="4848225" y="4732338"/>
          <p14:tracePt t="259566" x="4848225" y="4670425"/>
          <p14:tracePt t="259574" x="4830763" y="4643438"/>
          <p14:tracePt t="259605" x="4830763" y="4492625"/>
          <p14:tracePt t="259638" x="4830763" y="4397375"/>
          <p14:tracePt t="259671" x="4819650" y="4368800"/>
          <p14:tracePt t="259727" x="4792663" y="4368800"/>
          <p14:tracePt t="259741" x="4775200" y="4459288"/>
          <p14:tracePt t="259775" x="4759325" y="4670425"/>
          <p14:tracePt t="259808" x="4759325" y="4849813"/>
          <p14:tracePt t="259841" x="4759325" y="4883150"/>
          <p14:tracePt t="259874" x="4759325" y="4921250"/>
          <p14:tracePt t="259879" x="4759325" y="4932363"/>
          <p14:tracePt t="259908" x="4759325" y="4949825"/>
          <p14:tracePt t="259998" x="4741863" y="4938713"/>
          <p14:tracePt t="260014" x="4741863" y="4927600"/>
          <p14:tracePt t="260030" x="4730750" y="4899025"/>
          <p14:tracePt t="260038" x="4730750" y="4872038"/>
          <p14:tracePt t="260072" x="4730750" y="4776788"/>
          <p14:tracePt t="260107" x="4730750" y="4603750"/>
          <p14:tracePt t="260112" x="4730750" y="4575175"/>
          <p14:tracePt t="260141" x="4730750" y="4452938"/>
          <p14:tracePt t="260145" x="4730750" y="4435475"/>
          <p14:tracePt t="260172" x="4730750" y="4413250"/>
          <p14:tracePt t="260237" x="4730750" y="4435475"/>
          <p14:tracePt t="260245" x="4730750" y="4481513"/>
          <p14:tracePt t="260272" x="4714875" y="4586288"/>
          <p14:tracePt t="260305" x="4714875" y="4670425"/>
          <p14:tracePt t="260309" x="4714875" y="4681538"/>
          <p14:tracePt t="260462" x="4714875" y="4676775"/>
          <p14:tracePt t="260478" x="4714875" y="4648200"/>
          <p14:tracePt t="260485" x="4714875" y="4597400"/>
          <p14:tracePt t="260506" x="4714875" y="4541838"/>
          <p14:tracePt t="260509" x="4714875" y="4514850"/>
          <p14:tracePt t="260541" x="4714875" y="4391025"/>
          <p14:tracePt t="260572" x="4714875" y="4379913"/>
          <p14:tracePt t="260625" x="4714875" y="4402138"/>
          <p14:tracePt t="260641" x="4714875" y="4441825"/>
          <p14:tracePt t="260674" x="4714875" y="4692650"/>
          <p14:tracePt t="260707" x="4714875" y="4765675"/>
          <p14:tracePt t="260742" x="4714875" y="4776788"/>
          <p14:tracePt t="260850" x="4714875" y="4754563"/>
          <p14:tracePt t="260858" x="4714875" y="4703763"/>
          <p14:tracePt t="260874" x="4714875" y="4630738"/>
          <p14:tracePt t="260907" x="4714875" y="4537075"/>
          <p14:tracePt t="260914" x="4714875" y="4508500"/>
          <p14:tracePt t="260940" x="4737100" y="4481513"/>
          <p14:tracePt t="261010" x="4737100" y="4519613"/>
          <p14:tracePt t="261018" x="4737100" y="4530725"/>
          <p14:tracePt t="261039" x="4737100" y="4603750"/>
          <p14:tracePt t="261041" x="4725988" y="4630738"/>
          <p14:tracePt t="261072" x="4725988" y="4765675"/>
          <p14:tracePt t="261106" x="4725988" y="4776788"/>
          <p14:tracePt t="261153" x="4725988" y="4770438"/>
          <p14:tracePt t="261172" x="4748213" y="4743450"/>
          <p14:tracePt t="261206" x="4797425" y="4586288"/>
          <p14:tracePt t="261211" x="4797425" y="4559300"/>
          <p14:tracePt t="261242" x="4797425" y="4459288"/>
          <p14:tracePt t="261346" x="4792663" y="4459288"/>
          <p14:tracePt t="261362" x="4792663" y="4497388"/>
          <p14:tracePt t="261374" x="4792663" y="4525963"/>
          <p14:tracePt t="261409" x="4792663" y="4575175"/>
          <p14:tracePt t="261640" x="0" y="0"/>
        </p14:tracePtLst>
        <p14:tracePtLst>
          <p14:tracePt t="264295" x="7553325" y="4397375"/>
          <p14:tracePt t="264303" x="7581900" y="4397375"/>
          <p14:tracePt t="264310" x="7593013" y="4397375"/>
          <p14:tracePt t="264350" x="7621588" y="4397375"/>
          <p14:tracePt t="264374" x="7677150" y="4375150"/>
          <p14:tracePt t="264407" x="7783513" y="4286250"/>
          <p14:tracePt t="264442" x="7899400" y="4224338"/>
          <p14:tracePt t="264446" x="7932738" y="4206875"/>
          <p14:tracePt t="264474" x="7972425" y="4173538"/>
          <p14:tracePt t="264510" x="8001000" y="4157663"/>
          <p14:tracePt t="264542" x="8089900" y="4033838"/>
          <p14:tracePt t="264574" x="8116888" y="3995738"/>
          <p14:tracePt t="264609" x="8167688" y="3973513"/>
          <p14:tracePt t="264641" x="8207375" y="3917950"/>
          <p14:tracePt t="264674" x="8207375" y="3833813"/>
          <p14:tracePt t="264678" x="8207375" y="3805238"/>
          <p14:tracePt t="264707" x="8207375" y="3749675"/>
          <p14:tracePt t="264711" x="8207375" y="3738563"/>
          <p14:tracePt t="264741" x="8185150" y="3698875"/>
          <p14:tracePt t="264744" x="8174038" y="3687763"/>
          <p14:tracePt t="264774" x="7972425" y="3638550"/>
          <p14:tracePt t="264807" x="7854950" y="3627438"/>
          <p14:tracePt t="264842" x="7777163" y="3627438"/>
          <p14:tracePt t="264874" x="7659688" y="3649663"/>
          <p14:tracePt t="264878" x="7648575" y="3649663"/>
          <p14:tracePt t="264908" x="7559675" y="3683000"/>
          <p14:tracePt t="264913" x="7531100" y="3694113"/>
          <p14:tracePt t="264940" x="7464425" y="3711575"/>
          <p14:tracePt t="264944" x="7448550" y="3722688"/>
          <p14:tracePt t="264974" x="7386638" y="3749675"/>
          <p14:tracePt t="265008" x="7297738" y="3822700"/>
          <p14:tracePt t="265014" x="7286625" y="3822700"/>
          <p14:tracePt t="265040" x="7196138" y="3883025"/>
          <p14:tracePt t="265046" x="7180263" y="3895725"/>
          <p14:tracePt t="265074" x="7169150" y="3895725"/>
          <p14:tracePt t="265078" x="7158038" y="3906838"/>
          <p14:tracePt t="265108" x="7118350" y="3944938"/>
          <p14:tracePt t="265112" x="7118350" y="3956050"/>
          <p14:tracePt t="265140" x="7091363" y="4011613"/>
          <p14:tracePt t="265144" x="7080250" y="4022725"/>
          <p14:tracePt t="265174" x="7080250" y="4124325"/>
          <p14:tracePt t="265207" x="7080250" y="4162425"/>
          <p14:tracePt t="265214" x="7080250" y="4179888"/>
          <p14:tracePt t="265241" x="7113588" y="4229100"/>
          <p14:tracePt t="265245" x="7124700" y="4246563"/>
          <p14:tracePt t="265274" x="7235825" y="4319588"/>
          <p14:tracePt t="265278" x="7269163" y="4352925"/>
          <p14:tracePt t="265309" x="7302500" y="4391025"/>
          <p14:tracePt t="265341" x="7386638" y="4391025"/>
          <p14:tracePt t="265374" x="7497763" y="4402138"/>
          <p14:tracePt t="265408" x="7648575" y="4402138"/>
          <p14:tracePt t="265440" x="7688263" y="4402138"/>
          <p14:tracePt t="265474" x="7704138" y="4402138"/>
          <p14:tracePt t="265509" x="7788275" y="4379913"/>
          <p14:tracePt t="265513" x="7816850" y="4346575"/>
          <p14:tracePt t="265540" x="7877175" y="4275138"/>
          <p14:tracePt t="265544" x="7927975" y="4240213"/>
          <p14:tracePt t="265574" x="8001000" y="4140200"/>
          <p14:tracePt t="265609" x="8061325" y="4000500"/>
          <p14:tracePt t="265640" x="8078788" y="3917950"/>
          <p14:tracePt t="265647" x="8089900" y="3906838"/>
          <p14:tracePt t="265675" x="8089900" y="3883025"/>
          <p14:tracePt t="265680" x="8089900" y="3867150"/>
          <p14:tracePt t="265707" x="8089900" y="3800475"/>
          <p14:tracePt t="265711" x="8089900" y="3771900"/>
          <p14:tracePt t="265741" x="8012113" y="3676650"/>
          <p14:tracePt t="265744" x="7983538" y="3676650"/>
          <p14:tracePt t="265774" x="7916863" y="3649663"/>
          <p14:tracePt t="265807" x="7832725" y="3649663"/>
          <p14:tracePt t="265841" x="7604125" y="3660775"/>
          <p14:tracePt t="265847" x="7575550" y="3676650"/>
          <p14:tracePt t="265875" x="7481888" y="3722688"/>
          <p14:tracePt t="265880" x="7470775" y="3733800"/>
          <p14:tracePt t="265907" x="7431088" y="3789363"/>
          <p14:tracePt t="265911" x="7419975" y="3800475"/>
          <p14:tracePt t="265942" x="7346950" y="3889375"/>
          <p14:tracePt t="265974" x="7302500" y="3989388"/>
          <p14:tracePt t="265983" x="7269163" y="4073525"/>
          <p14:tracePt t="266007" x="7258050" y="4124325"/>
          <p14:tracePt t="266041" x="7258050" y="4202113"/>
          <p14:tracePt t="266045" x="7258050" y="4217988"/>
          <p14:tracePt t="266074" x="7258050" y="4251325"/>
          <p14:tracePt t="266079" x="7258050" y="4297363"/>
          <p14:tracePt t="266107" x="7275513" y="4335463"/>
          <p14:tracePt t="266112" x="7291388" y="4346575"/>
          <p14:tracePt t="266141" x="7358063" y="4402138"/>
          <p14:tracePt t="266144" x="7404100" y="4419600"/>
          <p14:tracePt t="266175" x="7486650" y="4464050"/>
          <p14:tracePt t="266207" x="7553325" y="4503738"/>
          <p14:tracePt t="266241" x="7643813" y="4564063"/>
          <p14:tracePt t="266286" x="7654925" y="4564063"/>
          <p14:tracePt t="266308" x="7666038" y="4564063"/>
          <p14:tracePt t="266341" x="7794625" y="4537075"/>
          <p14:tracePt t="266345" x="7866063" y="4481513"/>
          <p14:tracePt t="266351" x="7943850" y="4424363"/>
          <p14:tracePt t="266375" x="8012113" y="4291013"/>
          <p14:tracePt t="266405" x="8072438" y="4168775"/>
          <p14:tracePt t="266439" x="8072438" y="4117975"/>
          <p14:tracePt t="266471" x="8050213" y="4051300"/>
          <p14:tracePt t="266504" x="7966075" y="3984625"/>
          <p14:tracePt t="266537" x="7872413" y="3984625"/>
          <p14:tracePt t="266571" x="7777163" y="3984625"/>
          <p14:tracePt t="266573" x="7726363" y="4011613"/>
          <p14:tracePt t="266604" x="7526338" y="4079875"/>
          <p14:tracePt t="266639" x="7459663" y="4117975"/>
          <p14:tracePt t="266643" x="7448550" y="4129088"/>
          <p14:tracePt t="266673" x="7375525" y="4213225"/>
          <p14:tracePt t="266706" x="7331075" y="4330700"/>
          <p14:tracePt t="266739" x="7319963" y="4413250"/>
          <p14:tracePt t="266774" x="7319963" y="4492625"/>
          <p14:tracePt t="266778" x="7319963" y="4503738"/>
          <p14:tracePt t="266806" x="7335838" y="4541838"/>
          <p14:tracePt t="266810" x="7346950" y="4541838"/>
          <p14:tracePt t="266839" x="7419975" y="4541838"/>
          <p14:tracePt t="266844" x="7431088" y="4541838"/>
          <p14:tracePt t="266870" x="7470775" y="4541838"/>
          <p14:tracePt t="266872" x="0" y="0"/>
        </p14:tracePtLst>
        <p14:tracePtLst>
          <p14:tracePt t="267224" x="7726363" y="3208338"/>
          <p14:tracePt t="267227" x="7794625" y="3208338"/>
          <p14:tracePt t="267233" x="7861300" y="3208338"/>
          <p14:tracePt t="267242" x="7910513" y="3192463"/>
          <p14:tracePt t="267271" x="8016875" y="3159125"/>
          <p14:tracePt t="267273" x="8027988" y="3159125"/>
          <p14:tracePt t="267305" x="8056563" y="3146425"/>
          <p14:tracePt t="267338" x="8067675" y="3108325"/>
          <p14:tracePt t="267371" x="7921625" y="3046413"/>
          <p14:tracePt t="267405" x="7732713" y="3046413"/>
          <p14:tracePt t="267438" x="7358063" y="3030538"/>
          <p14:tracePt t="267441" x="7235825" y="3030538"/>
          <p14:tracePt t="267471" x="6956425" y="3030538"/>
          <p14:tracePt t="267473" x="6929438" y="3035300"/>
          <p14:tracePt t="267504" x="6805613" y="3079750"/>
          <p14:tracePt t="267538" x="6778625" y="3108325"/>
          <p14:tracePt t="267634" x="6767513" y="3119438"/>
          <p14:tracePt t="267650" x="6767513" y="3130550"/>
          <p14:tracePt t="267670" x="6789738" y="3146425"/>
          <p14:tracePt t="267671" x="0" y="0"/>
        </p14:tracePtLst>
        <p14:tracePtLst>
          <p14:tracePt t="268299" x="7799388" y="3944938"/>
          <p14:tracePt t="268307" x="7788275" y="3933825"/>
          <p14:tracePt t="268354" x="7759700" y="3922713"/>
          <p14:tracePt t="268371" x="7699375" y="3906838"/>
          <p14:tracePt t="268405" x="7470775" y="3906838"/>
          <p14:tracePt t="268438" x="7313613" y="3929063"/>
          <p14:tracePt t="268441" x="7302500" y="3940175"/>
          <p14:tracePt t="268474" x="7219950" y="4022725"/>
          <p14:tracePt t="268507" x="7208838" y="4040188"/>
          <p14:tracePt t="268540" x="7151688" y="4106863"/>
          <p14:tracePt t="268545" x="7151688" y="4117975"/>
          <p14:tracePt t="268575" x="7135813" y="4157663"/>
          <p14:tracePt t="268607" x="7135813" y="4184650"/>
          <p14:tracePt t="268611" x="7135813" y="4195763"/>
          <p14:tracePt t="268640" x="7135813" y="4251325"/>
          <p14:tracePt t="268645" x="7135813" y="4264025"/>
          <p14:tracePt t="268674" x="7135813" y="4313238"/>
          <p14:tracePt t="268707" x="7185025" y="4368800"/>
          <p14:tracePt t="268740" x="7213600" y="4379913"/>
          <p14:tracePt t="268774" x="7308850" y="4413250"/>
          <p14:tracePt t="268779" x="7324725" y="4413250"/>
          <p14:tracePt t="268807" x="7391400" y="4424363"/>
          <p14:tracePt t="268811" x="7419975" y="4424363"/>
          <p14:tracePt t="268840" x="7486650" y="4424363"/>
          <p14:tracePt t="268844" x="7519988" y="4424363"/>
          <p14:tracePt t="268898" x="7548563" y="4424363"/>
          <p14:tracePt t="268907" x="7559675" y="4424363"/>
          <p14:tracePt t="268939" x="7632700" y="4424363"/>
          <p14:tracePt t="268973" x="7777163" y="4319588"/>
          <p14:tracePt t="268976" x="7788275" y="4308475"/>
          <p14:tracePt t="269006" x="7805738" y="4268788"/>
          <p14:tracePt t="269009" x="7832725" y="4240213"/>
          <p14:tracePt t="269039" x="7921625" y="4151313"/>
          <p14:tracePt t="269074" x="7983538" y="4090988"/>
          <p14:tracePt t="269106" x="8005763" y="4040188"/>
          <p14:tracePt t="269139" x="8005763" y="3944938"/>
          <p14:tracePt t="269172" x="7972425" y="3860800"/>
          <p14:tracePt t="269206" x="7872413" y="3816350"/>
          <p14:tracePt t="269209" x="7839075" y="3800475"/>
          <p14:tracePt t="269239" x="7748588" y="3783013"/>
          <p14:tracePt t="269242" x="7704138" y="3783013"/>
          <p14:tracePt t="269274" x="7493000" y="3783013"/>
          <p14:tracePt t="269307" x="7331075" y="3844925"/>
          <p14:tracePt t="269341" x="7196138" y="3967163"/>
          <p14:tracePt t="269347" x="7185025" y="3978275"/>
          <p14:tracePt t="269374" x="7096125" y="4033838"/>
          <p14:tracePt t="269378" x="7085013" y="4044950"/>
          <p14:tracePt t="269407" x="7058025" y="4117975"/>
          <p14:tracePt t="269411" x="7040563" y="4146550"/>
          <p14:tracePt t="269440" x="7029450" y="4235450"/>
          <p14:tracePt t="269446" x="7013575" y="4246563"/>
          <p14:tracePt t="269452" x="7013575" y="4275138"/>
          <p14:tracePt t="269474" x="7013575" y="4330700"/>
          <p14:tracePt t="269507" x="7024688" y="4391025"/>
          <p14:tracePt t="269541" x="7107238" y="4481513"/>
          <p14:tracePt t="269546" x="7180263" y="4514850"/>
          <p14:tracePt t="269574" x="7286625" y="4559300"/>
          <p14:tracePt t="269579" x="7313613" y="4559300"/>
          <p14:tracePt t="269607" x="7481888" y="4597400"/>
          <p14:tracePt t="269611" x="7515225" y="4614863"/>
          <p14:tracePt t="269643" x="7581900" y="4614863"/>
          <p14:tracePt t="269674" x="7654925" y="4614863"/>
          <p14:tracePt t="269707" x="7737475" y="4603750"/>
          <p14:tracePt t="269743" x="7805738" y="4537075"/>
          <p14:tracePt t="269774" x="7850188" y="4424363"/>
          <p14:tracePt t="269807" x="7866063" y="4229100"/>
          <p14:tracePt t="269841" x="7866063" y="4079875"/>
          <p14:tracePt t="269846" x="7866063" y="4067175"/>
          <p14:tracePt t="269874" x="7866063" y="4051300"/>
          <p14:tracePt t="269910" x="7861300" y="4040188"/>
          <p14:tracePt t="269942" x="7805738" y="4040188"/>
          <p14:tracePt t="269974" x="7766050" y="4040188"/>
          <p14:tracePt t="270068" x="0" y="0"/>
        </p14:tracePtLst>
        <p14:tracePtLst>
          <p14:tracePt t="270527" x="8045450" y="3063875"/>
          <p14:tracePt t="270535" x="8045450" y="3052763"/>
          <p14:tracePt t="270550" x="8012113" y="3052763"/>
          <p14:tracePt t="270574" x="7899400" y="3024188"/>
          <p14:tracePt t="270608" x="7681913" y="3001963"/>
          <p14:tracePt t="270613" x="7621588" y="2990850"/>
          <p14:tracePt t="270640" x="7369175" y="2990850"/>
          <p14:tracePt t="270674" x="7029450" y="2990850"/>
          <p14:tracePt t="270679" x="6962775" y="2990850"/>
          <p14:tracePt t="270708" x="6800850" y="2990850"/>
          <p14:tracePt t="270713" x="6789738" y="2990850"/>
          <p14:tracePt t="270760" x="6778625" y="2990850"/>
          <p14:tracePt t="270774" x="6734175" y="3024188"/>
          <p14:tracePt t="270808" x="6678613" y="3108325"/>
          <p14:tracePt t="270840" x="6678613" y="3124200"/>
          <p14:tracePt t="271124" x="0" y="0"/>
        </p14:tracePtLst>
        <p14:tracePtLst>
          <p14:tracePt t="274186" x="7794625" y="3838575"/>
          <p14:tracePt t="274227" x="7788275" y="3860800"/>
          <p14:tracePt t="274235" x="7788275" y="3871913"/>
          <p14:tracePt t="274242" x="7788275" y="3900488"/>
          <p14:tracePt t="274276" x="7788275" y="3967163"/>
          <p14:tracePt t="274307" x="7788275" y="4033838"/>
          <p14:tracePt t="274341" x="7788275" y="4129088"/>
          <p14:tracePt t="274374" x="7788275" y="4168775"/>
          <p14:tracePt t="274418" x="7788275" y="4184650"/>
          <p14:tracePt t="274442" x="7788275" y="4235450"/>
          <p14:tracePt t="274474" x="7794625" y="4302125"/>
          <p14:tracePt t="274507" x="7794625" y="4319588"/>
          <p14:tracePt t="274547" x="7794625" y="4330700"/>
          <p14:tracePt t="274574" x="7794625" y="4341813"/>
          <p14:tracePt t="274578" x="7794625" y="4352925"/>
          <p14:tracePt t="274690" x="7794625" y="4346575"/>
          <p14:tracePt t="274699" x="7794625" y="4319588"/>
          <p14:tracePt t="274706" x="7794625" y="4308475"/>
          <p14:tracePt t="274739" x="7788275" y="4268788"/>
          <p14:tracePt t="274773" x="7770813" y="4202113"/>
          <p14:tracePt t="274806" x="7770813" y="4135438"/>
          <p14:tracePt t="274809" x="7770813" y="4124325"/>
          <p14:tracePt t="274839" x="7770813" y="4102100"/>
          <p14:tracePt t="274843" x="7783513" y="4056063"/>
          <p14:tracePt t="274871" x="7810500" y="4000500"/>
          <p14:tracePt t="274905" x="7821613" y="4000500"/>
          <p14:tracePt t="274946" x="7821613" y="4033838"/>
          <p14:tracePt t="274974" x="7810500" y="4140200"/>
          <p14:tracePt t="274978" x="7810500" y="4173538"/>
          <p14:tracePt t="275007" x="7810500" y="4297363"/>
          <p14:tracePt t="275011" x="7810500" y="4308475"/>
          <p14:tracePt t="275043" x="7810500" y="4335463"/>
          <p14:tracePt t="275091" x="7799388" y="4346575"/>
          <p14:tracePt t="275107" x="7788275" y="4346575"/>
          <p14:tracePt t="275142" x="7788275" y="4240213"/>
          <p14:tracePt t="275146" x="7770813" y="4206875"/>
          <p14:tracePt t="275172" x="7770813" y="4184650"/>
          <p14:tracePt t="275282" x="7726363" y="4206875"/>
          <p14:tracePt t="275291" x="7726363" y="4235450"/>
          <p14:tracePt t="275308" x="7693025" y="4352925"/>
          <p14:tracePt t="275340" x="7677150" y="4492625"/>
          <p14:tracePt t="275410" x="7677150" y="4470400"/>
          <p14:tracePt t="275420" x="7677150" y="4459288"/>
          <p14:tracePt t="275441" x="7732713" y="4379913"/>
          <p14:tracePt t="275444" x="7748588" y="4352925"/>
          <p14:tracePt t="275472" x="7788275" y="4313238"/>
          <p14:tracePt t="275570" x="7799388" y="4302125"/>
          <p14:tracePt t="275587" x="7810500" y="4291013"/>
          <p14:tracePt t="275607" x="7854950" y="4275138"/>
          <p14:tracePt t="275612" x="7872413" y="4246563"/>
          <p14:tracePt t="275641" x="7932738" y="4124325"/>
          <p14:tracePt t="275674" x="7943850" y="4067175"/>
          <p14:tracePt t="275707" x="7943850" y="4040188"/>
          <p14:tracePt t="275862" x="7943850" y="4029075"/>
          <p14:tracePt t="275878" x="7943850" y="4051300"/>
          <p14:tracePt t="275887" x="7943850" y="4062413"/>
          <p14:tracePt t="275909" x="7939088" y="4106863"/>
          <p14:tracePt t="275912" x="7927975" y="4117975"/>
          <p14:tracePt t="276022" x="7927975" y="4129088"/>
          <p14:tracePt t="276030" x="7927975" y="4157663"/>
          <p14:tracePt t="276041" x="7910513" y="4168775"/>
          <p14:tracePt t="276072" x="7910513" y="4195763"/>
          <p14:tracePt t="276107" x="7910513" y="4246563"/>
          <p14:tracePt t="276139" x="7910513" y="4275138"/>
          <p14:tracePt t="276172" x="7910513" y="4297363"/>
          <p14:tracePt t="276208" x="7910513" y="4335463"/>
          <p14:tracePt t="276240" x="7910513" y="4346575"/>
          <p14:tracePt t="276278" x="7910513" y="4364038"/>
          <p14:tracePt t="276307" x="7910513" y="4386263"/>
          <p14:tracePt t="276311" x="7910513" y="4402138"/>
          <p14:tracePt t="276341" x="7910513" y="4413250"/>
          <p14:tracePt t="276344" x="7910513" y="4424363"/>
          <p14:tracePt t="276390" x="7910513" y="4452938"/>
          <p14:tracePt t="276407" x="7910513" y="4475163"/>
          <p14:tracePt t="276440" x="7910513" y="4514850"/>
          <p14:tracePt t="276474" x="7910513" y="4541838"/>
          <p14:tracePt t="276507" x="7910513" y="4552950"/>
          <p14:tracePt t="276550" x="7910513" y="4564063"/>
          <p14:tracePt t="276574" x="7910513" y="4581525"/>
          <p14:tracePt t="276608" x="7910513" y="4614863"/>
          <p14:tracePt t="276641" x="7910513" y="4643438"/>
          <p14:tracePt t="276693" x="7910513" y="4687888"/>
          <p14:tracePt t="276705" x="7910513" y="4699000"/>
          <p14:tracePt t="276739" x="7910513" y="4710113"/>
          <p14:tracePt t="276741" x="7910513" y="4725988"/>
          <p14:tracePt t="276772" x="7910513" y="4737100"/>
          <p14:tracePt t="276837" x="7910513" y="4748213"/>
          <p14:tracePt t="276950" x="7910513" y="4759325"/>
          <p14:tracePt t="276965" x="7910513" y="4776788"/>
          <p14:tracePt t="277077" x="7910513" y="4787900"/>
          <p14:tracePt t="277093" x="7883525" y="4799013"/>
          <p14:tracePt t="277105" x="7872413" y="4799013"/>
          <p14:tracePt t="277271" x="7861300" y="4814888"/>
          <p14:tracePt t="277286" x="7850188" y="4827588"/>
          <p14:tracePt t="277318" x="7850188" y="4838700"/>
          <p14:tracePt t="277350" x="7832725" y="4854575"/>
          <p14:tracePt t="277374" x="7821613" y="4865688"/>
          <p14:tracePt t="277409" x="7788275" y="4938713"/>
          <p14:tracePt t="277440" x="7777163" y="4965700"/>
          <p14:tracePt t="277542" x="7732713" y="4994275"/>
          <p14:tracePt t="277550" x="7721600" y="5005388"/>
          <p14:tracePt t="277670" x="7693025" y="5033963"/>
          <p14:tracePt t="277678" x="7681913" y="5049838"/>
          <p14:tracePt t="277719" x="7666038" y="5060950"/>
          <p14:tracePt t="277742" x="7626350" y="5116513"/>
          <p14:tracePt t="277775" x="7615238" y="5145088"/>
          <p14:tracePt t="277808" x="7570788" y="5156200"/>
          <p14:tracePt t="277841" x="7570788" y="5211763"/>
          <p14:tracePt t="277846" x="7570788" y="5222875"/>
          <p14:tracePt t="277871" x="7570788" y="5233988"/>
          <p14:tracePt t="277906" x="7559675" y="5262563"/>
          <p14:tracePt t="277939" x="7548563" y="5284788"/>
          <p14:tracePt t="277941" x="7548563" y="5300663"/>
          <p14:tracePt t="277971" x="7548563" y="5340350"/>
          <p14:tracePt t="277974" x="7531100" y="5351463"/>
          <p14:tracePt t="278005" x="7519988" y="5373688"/>
          <p14:tracePt t="278038" x="7508875" y="5413375"/>
          <p14:tracePt t="278071" x="7493000" y="5468938"/>
          <p14:tracePt t="278105" x="7481888" y="5495925"/>
          <p14:tracePt t="278139" x="7453313" y="5507038"/>
          <p14:tracePt t="278141" x="7442200" y="5507038"/>
          <p14:tracePt t="278171" x="7426325" y="5535613"/>
          <p14:tracePt t="278174" x="7426325" y="5551488"/>
          <p14:tracePt t="278205" x="7426325" y="5564188"/>
          <p14:tracePt t="278242" x="7415213" y="5602288"/>
          <p14:tracePt t="278274" x="7386638" y="5624513"/>
          <p14:tracePt t="278326" x="7358063" y="5668963"/>
          <p14:tracePt t="278342" x="7346950" y="5708650"/>
          <p14:tracePt t="278374" x="7286625" y="5759450"/>
          <p14:tracePt t="278408" x="7275513" y="5797550"/>
          <p14:tracePt t="278440" x="7264400" y="5808663"/>
          <p14:tracePt t="278475" x="7246938" y="5819775"/>
          <p14:tracePt t="278508" x="7235825" y="5837238"/>
          <p14:tracePt t="278541" x="7196138" y="5875338"/>
          <p14:tracePt t="278574" x="7151688" y="5932488"/>
          <p14:tracePt t="278609" x="7096125" y="5988050"/>
          <p14:tracePt t="278615" x="7085013" y="5999163"/>
          <p14:tracePt t="278641" x="7029450" y="6037263"/>
          <p14:tracePt t="278675" x="7013575" y="6054725"/>
          <p14:tracePt t="278679" x="7000875" y="6065838"/>
          <p14:tracePt t="278709" x="6989763" y="6076950"/>
          <p14:tracePt t="278741" x="6907213" y="6103938"/>
          <p14:tracePt t="278774" x="6856413" y="6115050"/>
          <p14:tracePt t="278808" x="6745288" y="6132513"/>
          <p14:tracePt t="278840" x="6661150" y="6161088"/>
          <p14:tracePt t="278874" x="6583363" y="6161088"/>
          <p14:tracePt t="278908" x="6499225" y="6205538"/>
          <p14:tracePt t="278940" x="6415088" y="6205538"/>
          <p14:tracePt t="278946" x="6403975" y="6205538"/>
          <p14:tracePt t="278974" x="6332538" y="6227763"/>
          <p14:tracePt t="278978" x="6303963" y="6227763"/>
          <p14:tracePt t="279007" x="6215063" y="6243638"/>
          <p14:tracePt t="279011" x="6203950" y="6243638"/>
          <p14:tracePt t="279041" x="6064250" y="6261100"/>
          <p14:tracePt t="279074" x="5953125" y="6276975"/>
          <p14:tracePt t="279107" x="5886450" y="6288088"/>
          <p14:tracePt t="279141" x="5802313" y="6305550"/>
          <p14:tracePt t="279175" x="5791200" y="6305550"/>
          <p14:tracePt t="279181" x="5780088" y="6305550"/>
          <p14:tracePt t="279207" x="5751513" y="6316663"/>
          <p14:tracePt t="279211" x="5718175" y="6316663"/>
          <p14:tracePt t="279241" x="5695950" y="6316663"/>
          <p14:tracePt t="279274" x="5668963" y="6316663"/>
          <p14:tracePt t="279307" x="5657850" y="6327775"/>
          <p14:tracePt t="279342" x="5646738" y="6345238"/>
          <p14:tracePt t="279385" x="5600700" y="6356350"/>
          <p14:tracePt t="279405" x="5562600" y="6356350"/>
          <p14:tracePt t="279408" x="5551488" y="6356350"/>
          <p14:tracePt t="279438" x="5522913" y="6356350"/>
          <p14:tracePt t="279481" x="5511800" y="6356350"/>
          <p14:tracePt t="279505" x="5484813" y="6356350"/>
          <p14:tracePt t="279538" x="5405438" y="6356350"/>
          <p14:tracePt t="279572" x="5311775" y="6356350"/>
          <p14:tracePt t="279605" x="5227638" y="6356350"/>
          <p14:tracePt t="279608" x="5205413" y="6356350"/>
          <p14:tracePt t="279638" x="5149850" y="6356350"/>
          <p14:tracePt t="279641" x="5138738" y="6356350"/>
          <p14:tracePt t="279672" x="5099050" y="6356350"/>
          <p14:tracePt t="279705" x="5072063" y="6356350"/>
          <p14:tracePt t="279738" x="5021263" y="6338888"/>
          <p14:tracePt t="279772" x="4948238" y="6276975"/>
          <p14:tracePt t="279805" x="4865688" y="6210300"/>
          <p14:tracePt t="279838" x="4770438" y="6154738"/>
          <p14:tracePt t="279842" x="4759325" y="6154738"/>
          <p14:tracePt t="279872" x="4703763" y="6115050"/>
          <p14:tracePt t="279905" x="4597400" y="6059488"/>
          <p14:tracePt t="279938" x="4552950" y="5959475"/>
          <p14:tracePt t="279972" x="4530725" y="5926138"/>
          <p14:tracePt t="280005" x="4473575" y="5826125"/>
          <p14:tracePt t="280008" x="4457700" y="5781675"/>
          <p14:tracePt t="280038" x="4424363" y="5675313"/>
          <p14:tracePt t="280041" x="4413250" y="5624513"/>
          <p14:tracePt t="280073" x="4395788" y="5557838"/>
          <p14:tracePt t="280107" x="4395788" y="5462588"/>
          <p14:tracePt t="280140" x="4395788" y="5351463"/>
          <p14:tracePt t="280147" x="4384675" y="5334000"/>
          <p14:tracePt t="280174" x="4384675" y="5322888"/>
          <p14:tracePt t="280298" x="4373563" y="5329238"/>
          <p14:tracePt t="280314" x="4340225" y="5373688"/>
          <p14:tracePt t="280324" x="4340225" y="5402263"/>
          <p14:tracePt t="280340" x="4324350" y="5564188"/>
          <p14:tracePt t="280374" x="4324350" y="5630863"/>
          <p14:tracePt t="280378" x="4324350" y="5641975"/>
          <p14:tracePt t="280410" x="4335463" y="5653088"/>
          <p14:tracePt t="280442" x="4346575" y="5664200"/>
          <p14:tracePt t="280474" x="4402138" y="5664200"/>
          <p14:tracePt t="280507" x="4552950" y="5664200"/>
          <p14:tracePt t="280541" x="4681538" y="5664200"/>
          <p14:tracePt t="280574" x="4719638" y="5657850"/>
          <p14:tracePt t="280634" x="4719638" y="5646738"/>
          <p14:tracePt t="280650" x="4719638" y="5619750"/>
          <p14:tracePt t="280674" x="4686300" y="5575300"/>
          <p14:tracePt t="280707" x="4564063" y="5451475"/>
          <p14:tracePt t="280741" x="4513263" y="5256213"/>
          <p14:tracePt t="280774" x="4513263" y="5122863"/>
          <p14:tracePt t="280779" x="4513263" y="5056188"/>
          <p14:tracePt t="280807" x="4513263" y="4987925"/>
          <p14:tracePt t="280890" x="4513263" y="5027613"/>
          <p14:tracePt t="280898" x="4513263" y="5056188"/>
          <p14:tracePt t="280907" x="4513263" y="5145088"/>
          <p14:tracePt t="280941" x="4513263" y="5256213"/>
          <p14:tracePt t="280974" x="4535488" y="5373688"/>
          <p14:tracePt t="280979" x="4535488" y="5402263"/>
          <p14:tracePt t="281008" x="4546600" y="5418138"/>
          <p14:tracePt t="281041" x="4564063" y="5418138"/>
          <p14:tracePt t="281074" x="4575175" y="5429250"/>
          <p14:tracePt t="281107" x="4613275" y="5429250"/>
          <p14:tracePt t="281146" x="4624388" y="5429250"/>
          <p14:tracePt t="281172" x="4624388" y="5395913"/>
          <p14:tracePt t="281204" x="4597400" y="5240338"/>
          <p14:tracePt t="281237" x="4541838" y="5122863"/>
          <p14:tracePt t="281270" x="4524375" y="5027613"/>
          <p14:tracePt t="281272" x="4524375" y="4994275"/>
          <p14:tracePt t="281308" x="4524375" y="4899025"/>
          <p14:tracePt t="281341" x="4524375" y="4887913"/>
          <p14:tracePt t="281374" x="4479925" y="4910138"/>
          <p14:tracePt t="281379" x="4479925" y="4938713"/>
          <p14:tracePt t="281408" x="4479925" y="5100638"/>
          <p14:tracePt t="281412" x="4479925" y="5167313"/>
          <p14:tracePt t="281441" x="4508500" y="5278438"/>
          <p14:tracePt t="281445" x="4519613" y="5289550"/>
          <p14:tracePt t="281474" x="4557713" y="5329238"/>
          <p14:tracePt t="281509" x="4586288" y="5345113"/>
          <p14:tracePt t="281540" x="4697413" y="5356225"/>
          <p14:tracePt t="281574" x="4865688" y="5356225"/>
          <p14:tracePt t="281578" x="4914900" y="5356225"/>
          <p14:tracePt t="281607" x="4970463" y="5373688"/>
          <p14:tracePt t="281658" x="4981575" y="5373688"/>
          <p14:tracePt t="281674" x="4992688" y="5384800"/>
          <p14:tracePt t="281757" x="4987925" y="5384800"/>
          <p14:tracePt t="281774" x="4914900" y="5362575"/>
          <p14:tracePt t="281807" x="4579938" y="5251450"/>
          <p14:tracePt t="281811" x="4535488" y="5251450"/>
          <p14:tracePt t="281840" x="4379913" y="5127625"/>
          <p14:tracePt t="281845" x="4329113" y="5094288"/>
          <p14:tracePt t="281874" x="4200525" y="5016500"/>
          <p14:tracePt t="281880" x="4189413" y="5005388"/>
          <p14:tracePt t="281907" x="4100513" y="4943475"/>
          <p14:tracePt t="281911" x="4089400" y="4943475"/>
          <p14:tracePt t="281941" x="4016375" y="4916488"/>
          <p14:tracePt t="281974" x="3933825" y="4860925"/>
          <p14:tracePt t="282007" x="3843338" y="4799013"/>
          <p14:tracePt t="282040" x="3754438" y="4714875"/>
          <p14:tracePt t="282072" x="3687763" y="4630738"/>
          <p14:tracePt t="282077" x="3687763" y="4603750"/>
          <p14:tracePt t="282105" x="3659188" y="4548188"/>
          <p14:tracePt t="282108" x="3659188" y="4519613"/>
          <p14:tracePt t="282139" x="3643313" y="4430713"/>
          <p14:tracePt t="282141" x="3643313" y="4386263"/>
          <p14:tracePt t="282174" x="3643313" y="4173538"/>
          <p14:tracePt t="282205" x="3643313" y="4079875"/>
          <p14:tracePt t="282239" x="3643313" y="4011613"/>
          <p14:tracePt t="282272" x="3727450" y="3895725"/>
          <p14:tracePt t="282305" x="3783013" y="3827463"/>
          <p14:tracePt t="282309" x="3816350" y="3794125"/>
          <p14:tracePt t="282339" x="3887788" y="3722688"/>
          <p14:tracePt t="282341" x="3905250" y="3705225"/>
          <p14:tracePt t="282374" x="3983038" y="3638550"/>
          <p14:tracePt t="282405" x="3994150" y="3627438"/>
          <p14:tracePt t="282461" x="3989388" y="3627438"/>
          <p14:tracePt t="282477" x="3960813" y="3632200"/>
          <p14:tracePt t="282505" x="3854450" y="3727450"/>
          <p14:tracePt t="282509" x="3821113" y="3756025"/>
          <p14:tracePt t="282539" x="3760788" y="3889375"/>
          <p14:tracePt t="282541" x="3743325" y="3900488"/>
          <p14:tracePt t="282573" x="3665538" y="3995738"/>
          <p14:tracePt t="282606" x="3625850" y="4033838"/>
          <p14:tracePt t="282638" x="3614738" y="4073525"/>
          <p14:tracePt t="282672" x="3614738" y="4206875"/>
          <p14:tracePt t="282705" x="3760788" y="4459288"/>
          <p14:tracePt t="282709" x="3794125" y="4492625"/>
          <p14:tracePt t="282739" x="3949700" y="4608513"/>
          <p14:tracePt t="282741" x="4022725" y="4648200"/>
          <p14:tracePt t="282772" x="4178300" y="4754563"/>
          <p14:tracePt t="282805" x="4362450" y="4887913"/>
          <p14:tracePt t="282839" x="4502150" y="4932363"/>
          <p14:tracePt t="282872" x="4608513" y="5005388"/>
          <p14:tracePt t="282905" x="4759325" y="5178425"/>
          <p14:tracePt t="282909" x="4786313" y="5207000"/>
          <p14:tracePt t="282939" x="4870450" y="5340350"/>
          <p14:tracePt t="282942" x="4870450" y="5367338"/>
          <p14:tracePt t="282972" x="4954588" y="5568950"/>
          <p14:tracePt t="283005" x="5032375" y="5708650"/>
          <p14:tracePt t="283039" x="5087938" y="5764213"/>
          <p14:tracePt t="283788" x="0" y="0"/>
        </p14:tracePtLst>
        <p14:tracePtLst>
          <p14:tracePt t="284551" x="6265863" y="5892800"/>
          <p14:tracePt t="284555" x="6237288" y="5892800"/>
          <p14:tracePt t="284559" x="6170613" y="5892800"/>
          <p14:tracePt t="284566" x="6103938" y="5892800"/>
          <p14:tracePt t="284574" x="6075363" y="5892800"/>
          <p14:tracePt t="284605" x="5902325" y="5892800"/>
          <p14:tracePt t="284639" x="5791200" y="5892800"/>
          <p14:tracePt t="284672" x="5691188" y="5892800"/>
          <p14:tracePt t="284677" x="5662613" y="5892800"/>
          <p14:tracePt t="284706" x="5540375" y="5892800"/>
          <p14:tracePt t="284709" x="5511800" y="5892800"/>
          <p14:tracePt t="284739" x="5438775" y="5892800"/>
          <p14:tracePt t="284742" x="5427663" y="5892800"/>
          <p14:tracePt t="284774" x="5400675" y="5892800"/>
          <p14:tracePt t="284805" x="5345113" y="5915025"/>
          <p14:tracePt t="284839" x="5243513" y="6043613"/>
          <p14:tracePt t="284872" x="5160963" y="6081713"/>
          <p14:tracePt t="284905" x="5138738" y="6081713"/>
          <p14:tracePt t="284909" x="5121275" y="6081713"/>
          <p14:tracePt t="284939" x="5110163" y="6092825"/>
          <p14:tracePt t="284973" x="5060950" y="6092825"/>
          <p14:tracePt t="284978" x="5043488" y="6092825"/>
          <p14:tracePt t="285025" x="5032375" y="6092825"/>
          <p14:tracePt t="285041" x="5021263" y="6092825"/>
          <p14:tracePt t="285073" x="4948238" y="6110288"/>
          <p14:tracePt t="285106" x="4852988" y="6110288"/>
          <p14:tracePt t="285139" x="4775200" y="6121400"/>
          <p14:tracePt t="285172" x="4725988" y="6121400"/>
          <p14:tracePt t="285205" x="4670425" y="6138863"/>
          <p14:tracePt t="285239" x="4657725" y="6138863"/>
          <p14:tracePt t="285273" x="4630738" y="6149975"/>
          <p14:tracePt t="285306" x="4608513" y="6149975"/>
          <p14:tracePt t="285339" x="4564063" y="6165850"/>
          <p14:tracePt t="285372" x="4468813" y="6165850"/>
          <p14:tracePt t="285405" x="4373563" y="6176963"/>
          <p14:tracePt t="285439" x="4318000" y="6176963"/>
          <p14:tracePt t="285442" x="4306888" y="6176963"/>
          <p14:tracePt t="285473" x="4189413" y="6176963"/>
          <p14:tracePt t="285507" x="4060825" y="6176963"/>
          <p14:tracePt t="285541" x="3978275" y="6176963"/>
          <p14:tracePt t="285574" x="3967163" y="6172200"/>
          <p14:tracePt t="285608" x="3865563" y="6154738"/>
          <p14:tracePt t="285611" x="3854450" y="6154738"/>
          <p14:tracePt t="285643" x="3787775" y="6154738"/>
          <p14:tracePt t="285674" x="3765550" y="6154738"/>
          <p14:tracePt t="285708" x="3749675" y="6154738"/>
          <p14:tracePt t="285746" x="3738563" y="6154738"/>
          <p14:tracePt t="285778" x="3727450" y="6154738"/>
          <p14:tracePt t="285807" x="3716338" y="6154738"/>
          <p14:tracePt t="285843" x="3670300" y="6154738"/>
          <p14:tracePt t="285874" x="3609975" y="6154738"/>
          <p14:tracePt t="285907" x="3525838" y="6143625"/>
          <p14:tracePt t="285941" x="3503613" y="6143625"/>
          <p14:tracePt t="285974" x="3436938" y="6143625"/>
          <p14:tracePt t="285979" x="3425825" y="6143625"/>
          <p14:tracePt t="286018" x="3397250" y="6143625"/>
          <p14:tracePt t="286041" x="3386138" y="6143625"/>
          <p14:tracePt t="286074" x="3336925" y="6143625"/>
          <p14:tracePt t="286107" x="3268663" y="6143625"/>
          <p14:tracePt t="286142" x="3230563" y="6143625"/>
          <p14:tracePt t="286174" x="3152775" y="6143625"/>
          <p14:tracePt t="286178" x="3124200" y="6143625"/>
          <p14:tracePt t="286207" x="3095625" y="6143625"/>
          <p14:tracePt t="286212" x="3084513" y="6143625"/>
          <p14:tracePt t="286241" x="3046413" y="6127750"/>
          <p14:tracePt t="286530" x="3051175" y="6127750"/>
          <p14:tracePt t="286545" x="0" y="0"/>
        </p14:tracePtLst>
        <p14:tracePtLst>
          <p14:tracePt t="287259" x="4564063" y="6305550"/>
          <p14:tracePt t="287298" x="4575175" y="6305550"/>
          <p14:tracePt t="287330" x="4586288" y="6305550"/>
          <p14:tracePt t="287346" x="4602163" y="6305550"/>
          <p14:tracePt t="287362" x="4630738" y="6305550"/>
          <p14:tracePt t="287374" x="4641850" y="6305550"/>
          <p14:tracePt t="287379" x="4652963" y="6305550"/>
          <p14:tracePt t="287407" x="4664075" y="6305550"/>
          <p14:tracePt t="287411" x="4692650" y="6305550"/>
          <p14:tracePt t="287442" x="4865688" y="6305550"/>
          <p14:tracePt t="287475" x="5021263" y="6305550"/>
          <p14:tracePt t="287507" x="5110163" y="6305550"/>
          <p14:tracePt t="287540" x="5205413" y="6323013"/>
          <p14:tracePt t="287575" x="5305425" y="6350000"/>
          <p14:tracePt t="287581" x="5349875" y="6367463"/>
          <p14:tracePt t="287607" x="5462588" y="6394450"/>
          <p14:tracePt t="287611" x="5507038" y="6394450"/>
          <p14:tracePt t="287640" x="5595938" y="6394450"/>
          <p14:tracePt t="287645" x="5622925" y="6394450"/>
          <p14:tracePt t="287652" x="5651500" y="6394450"/>
          <p14:tracePt t="287674" x="5702300" y="6411913"/>
          <p14:tracePt t="287707" x="5795963" y="6411913"/>
          <p14:tracePt t="287741" x="5924550" y="6427788"/>
          <p14:tracePt t="287775" x="5942013" y="6427788"/>
          <p14:tracePt t="287874" x="5919788" y="6427788"/>
          <p14:tracePt t="287882" x="5868988" y="6427788"/>
          <p14:tracePt t="287907" x="5773738" y="6427788"/>
          <p14:tracePt t="287911" x="5729288" y="6427788"/>
          <p14:tracePt t="287940" x="5584825" y="6427788"/>
          <p14:tracePt t="287946" x="5495925" y="6427788"/>
          <p14:tracePt t="287951" x="5484813" y="6427788"/>
          <p14:tracePt t="287974" x="5445125" y="6423025"/>
          <p14:tracePt t="288007" x="5416550" y="6423025"/>
          <p14:tracePt t="288102" x="5456238" y="6423025"/>
          <p14:tracePt t="288110" x="5522913" y="6434138"/>
          <p14:tracePt t="288141" x="5718175" y="6434138"/>
          <p14:tracePt t="288174" x="5853113" y="6434138"/>
          <p14:tracePt t="288262" x="5853113" y="6423025"/>
          <p14:tracePt t="288270" x="5846763" y="6411913"/>
          <p14:tracePt t="288279" x="5829300" y="6400800"/>
          <p14:tracePt t="288307" x="5724525" y="6338888"/>
          <p14:tracePt t="288311" x="5651500" y="6299200"/>
          <p14:tracePt t="288343" x="5367338" y="6210300"/>
          <p14:tracePt t="288374" x="5278438" y="6183313"/>
          <p14:tracePt t="288550" x="5249863" y="6165850"/>
          <p14:tracePt t="288558" x="5238750" y="6165850"/>
          <p14:tracePt t="288575" x="5143500" y="6138863"/>
          <p14:tracePt t="288607" x="4970463" y="6103938"/>
          <p14:tracePt t="288640" x="4876800" y="6103938"/>
          <p14:tracePt t="288674" x="4759325" y="6103938"/>
          <p14:tracePt t="288679" x="4670425" y="6103938"/>
          <p14:tracePt t="288708" x="4564063" y="6103938"/>
          <p14:tracePt t="288712" x="4535488" y="6103938"/>
          <p14:tracePt t="288742" x="4440238" y="6103938"/>
          <p14:tracePt t="288774" x="4329113" y="6103938"/>
          <p14:tracePt t="288807" x="4244975" y="6103938"/>
          <p14:tracePt t="288815" x="4233863" y="6103938"/>
          <p14:tracePt t="288840" x="4151313" y="6110288"/>
          <p14:tracePt t="288845" x="4133850" y="6110288"/>
          <p14:tracePt t="288874" x="4083050" y="6127750"/>
          <p14:tracePt t="288878" x="4038600" y="6127750"/>
          <p14:tracePt t="288907" x="3949700" y="6143625"/>
          <p14:tracePt t="288912" x="3883025" y="6143625"/>
          <p14:tracePt t="288939" x="3798888" y="6143625"/>
          <p14:tracePt t="288941" x="3709988" y="6143625"/>
          <p14:tracePt t="288973" x="3497263" y="6143625"/>
          <p14:tracePt t="289005" x="3230563" y="6143625"/>
          <p14:tracePt t="289040" x="3006725" y="6143625"/>
          <p14:tracePt t="289072" x="2911475" y="6103938"/>
          <p14:tracePt t="289106" x="2867025" y="5948363"/>
          <p14:tracePt t="289110" x="2867025" y="5937250"/>
          <p14:tracePt t="289139" x="2867025" y="5881688"/>
          <p14:tracePt t="289172" x="2867025" y="5870575"/>
          <p14:tracePt t="289221" x="2867025" y="5875338"/>
          <p14:tracePt t="289239" x="2867025" y="5892800"/>
          <p14:tracePt t="289272" x="2951163" y="6048375"/>
          <p14:tracePt t="289306" x="2962275" y="6076950"/>
          <p14:tracePt t="289340" x="2957513" y="6076950"/>
          <p14:tracePt t="289373" x="2895600" y="5932488"/>
          <p14:tracePt t="289406" x="2851150" y="5859463"/>
          <p14:tracePt t="289477" x="2851150" y="5897563"/>
          <p14:tracePt t="289485" x="2851150" y="5908675"/>
          <p14:tracePt t="289506" x="2878138" y="5988050"/>
          <p14:tracePt t="289509" x="2895600" y="6054725"/>
          <p14:tracePt t="289539" x="2935288" y="6110288"/>
          <p14:tracePt t="289541" x="2962275" y="6121400"/>
          <p14:tracePt t="289572" x="2979738" y="6121400"/>
          <p14:tracePt t="289606" x="2990850" y="6081713"/>
          <p14:tracePt t="289639" x="3006725" y="5892800"/>
          <p14:tracePt t="289672" x="3006725" y="5786438"/>
          <p14:tracePt t="289733" x="3006725" y="5803900"/>
          <p14:tracePt t="289741" x="3006725" y="5819775"/>
          <p14:tracePt t="289772" x="3006725" y="6003925"/>
          <p14:tracePt t="289806" x="3006725" y="6088063"/>
          <p14:tracePt t="289862" x="3006725" y="6065838"/>
          <p14:tracePt t="289874" x="3040063" y="5992813"/>
          <p14:tracePt t="289908" x="3095625" y="5641975"/>
          <p14:tracePt t="289911" x="3141663" y="5540375"/>
          <p14:tracePt t="289938" x="3152775" y="5468938"/>
          <p14:tracePt t="289940" x="3152775" y="5457825"/>
          <p14:tracePt t="289974" x="3168650" y="5440363"/>
          <p14:tracePt t="290038" x="3168650" y="5495925"/>
          <p14:tracePt t="290046" x="3168650" y="5540375"/>
          <p14:tracePt t="290074" x="3168650" y="5724525"/>
          <p14:tracePt t="290079" x="3168650" y="5759450"/>
          <p14:tracePt t="290108" x="3141663" y="5903913"/>
          <p14:tracePt t="290111" x="3141663" y="5915025"/>
          <p14:tracePt t="290141" x="3141663" y="5926138"/>
          <p14:tracePt t="290181" x="3146425" y="5903913"/>
          <p14:tracePt t="290205" x="3163888" y="5748338"/>
          <p14:tracePt t="290239" x="3179763" y="5473700"/>
          <p14:tracePt t="290273" x="3197225" y="5300663"/>
          <p14:tracePt t="290305" x="3224213" y="5262563"/>
          <p14:tracePt t="290309" x="3252788" y="5233988"/>
          <p14:tracePt t="290339" x="3263900" y="5218113"/>
          <p14:tracePt t="290373" x="3241675" y="5373688"/>
          <p14:tracePt t="290406" x="3224213" y="5624513"/>
          <p14:tracePt t="290439" x="3224213" y="5797550"/>
          <p14:tracePt t="290472" x="3224213" y="5808663"/>
          <p14:tracePt t="290517" x="3224213" y="5759450"/>
          <p14:tracePt t="290542" x="3224213" y="5551488"/>
          <p14:tracePt t="290574" x="3224213" y="5307013"/>
          <p14:tracePt t="290607" x="3224213" y="5278438"/>
          <p14:tracePt t="290662" x="3208338" y="5267325"/>
          <p14:tracePt t="290678" x="3208338" y="5340350"/>
          <p14:tracePt t="290707" x="3208338" y="5502275"/>
          <p14:tracePt t="290711" x="3208338" y="5568950"/>
          <p14:tracePt t="290742" x="3168650" y="5881688"/>
          <p14:tracePt t="290774" x="3168650" y="5903913"/>
          <p14:tracePt t="290822" x="3168650" y="5864225"/>
          <p14:tracePt t="290840" x="3168650" y="5708650"/>
          <p14:tracePt t="290874" x="3201988" y="5362575"/>
          <p14:tracePt t="290879" x="3201988" y="5295900"/>
          <p14:tracePt t="290907" x="3201988" y="5240338"/>
          <p14:tracePt t="290950" x="3201988" y="5262563"/>
          <p14:tracePt t="290974" x="3201988" y="5367338"/>
          <p14:tracePt t="291007" x="3157538" y="5575300"/>
          <p14:tracePt t="291012" x="3157538" y="5664200"/>
          <p14:tracePt t="291043" x="3157538" y="5781675"/>
          <p14:tracePt t="291097" x="3157538" y="5730875"/>
          <p14:tracePt t="291106" x="3157538" y="5664200"/>
          <p14:tracePt t="291139" x="3157538" y="5529263"/>
          <p14:tracePt t="291193" x="3179763" y="5513388"/>
          <p14:tracePt t="291206" x="3197225" y="5513388"/>
          <p14:tracePt t="291237" x="0" y="0"/>
        </p14:tracePtLst>
        <p14:tracePtLst>
          <p14:tracePt t="294473" x="5964238" y="5402263"/>
          <p14:tracePt t="294542" x="5975350" y="5407025"/>
          <p14:tracePt t="294558" x="5986463" y="5407025"/>
          <p14:tracePt t="294592" x="6002338" y="5407025"/>
          <p14:tracePt t="294607" x="6059488" y="5395913"/>
          <p14:tracePt t="294641" x="6115050" y="5356225"/>
          <p14:tracePt t="294673" x="6126163" y="5329238"/>
          <p14:tracePt t="294707" x="6137275" y="5289550"/>
          <p14:tracePt t="294742" x="6137275" y="5267325"/>
          <p14:tracePt t="294774" x="6137275" y="5229225"/>
          <p14:tracePt t="294807" x="6075363" y="5160963"/>
          <p14:tracePt t="294814" x="6042025" y="5145088"/>
          <p14:tracePt t="294840" x="5957888" y="5133975"/>
          <p14:tracePt t="294874" x="5818188" y="5083175"/>
          <p14:tracePt t="294879" x="5768975" y="5083175"/>
          <p14:tracePt t="294908" x="5746750" y="5083175"/>
          <p14:tracePt t="294941" x="5718175" y="5083175"/>
          <p14:tracePt t="294974" x="5640388" y="5083175"/>
          <p14:tracePt t="295008" x="5600700" y="5105400"/>
          <p14:tracePt t="295041" x="5584825" y="5116513"/>
          <p14:tracePt t="295074" x="5573713" y="5240338"/>
          <p14:tracePt t="295078" x="5573713" y="5267325"/>
          <p14:tracePt t="295109" x="5573713" y="5307013"/>
          <p14:tracePt t="295141" x="5573713" y="5334000"/>
          <p14:tracePt t="295174" x="5618163" y="5395913"/>
          <p14:tracePt t="295209" x="5818188" y="5480050"/>
          <p14:tracePt t="295215" x="5868988" y="5480050"/>
          <p14:tracePt t="295240" x="5942013" y="5495925"/>
          <p14:tracePt t="295272" x="6002338" y="5495925"/>
          <p14:tracePt t="295306" x="6119813" y="5495925"/>
          <p14:tracePt t="295309" x="6130925" y="5495925"/>
          <p14:tracePt t="295339" x="6186488" y="5495925"/>
          <p14:tracePt t="295342" x="6215063" y="5495925"/>
          <p14:tracePt t="295372" x="6237288" y="5495925"/>
          <p14:tracePt t="295408" x="6276975" y="5491163"/>
          <p14:tracePt t="295440" x="6315075" y="5424488"/>
          <p14:tracePt t="295474" x="6315075" y="5413375"/>
          <p14:tracePt t="295518" x="6315075" y="5395913"/>
          <p14:tracePt t="295542" x="6315075" y="5356225"/>
          <p14:tracePt t="295574" x="6254750" y="5256213"/>
          <p14:tracePt t="295607" x="6181725" y="5200650"/>
          <p14:tracePt t="295640" x="6142038" y="5200650"/>
          <p14:tracePt t="295645" x="6130925" y="5200650"/>
          <p14:tracePt t="295674" x="6008688" y="5183188"/>
          <p14:tracePt t="295707" x="5791200" y="5156200"/>
          <p14:tracePt t="295711" x="5780088" y="5156200"/>
          <p14:tracePt t="295743" x="5768975" y="5156200"/>
          <p14:tracePt t="295775" x="5718175" y="5156200"/>
          <p14:tracePt t="295807" x="5634038" y="5156200"/>
          <p14:tracePt t="295840" x="5556250" y="5200650"/>
          <p14:tracePt t="295846" x="5540375" y="5218113"/>
          <p14:tracePt t="295872" x="5529263" y="5245100"/>
          <p14:tracePt t="295906" x="5518150" y="5267325"/>
          <p14:tracePt t="295939" x="5518150" y="5307013"/>
          <p14:tracePt t="295973" x="5518150" y="5373688"/>
          <p14:tracePt t="296008" x="5595938" y="5502275"/>
          <p14:tracePt t="296041" x="5713413" y="5557838"/>
          <p14:tracePt t="296075" x="5857875" y="5602288"/>
          <p14:tracePt t="296080" x="5886450" y="5602288"/>
          <p14:tracePt t="296107" x="5980113" y="5602288"/>
          <p14:tracePt t="296112" x="5991225" y="5602288"/>
          <p14:tracePt t="296140" x="6019800" y="5602288"/>
          <p14:tracePt t="296144" x="6075363" y="5602288"/>
          <p14:tracePt t="296174" x="6159500" y="5580063"/>
          <p14:tracePt t="296205" x="6254750" y="5551488"/>
          <p14:tracePt t="296239" x="6321425" y="5484813"/>
          <p14:tracePt t="296272" x="6321425" y="5402263"/>
          <p14:tracePt t="296305" x="6321425" y="5334000"/>
          <p14:tracePt t="296308" x="6315075" y="5322888"/>
          <p14:tracePt t="296339" x="6226175" y="5267325"/>
          <p14:tracePt t="296341" x="6215063" y="5256213"/>
          <p14:tracePt t="296373" x="5964238" y="5200650"/>
          <p14:tracePt t="296406" x="5824538" y="5172075"/>
          <p14:tracePt t="296438" x="5634038" y="5172075"/>
          <p14:tracePt t="296472" x="5540375" y="5172075"/>
          <p14:tracePt t="296505" x="5422900" y="5195888"/>
          <p14:tracePt t="296509" x="5372100" y="5195888"/>
          <p14:tracePt t="296539" x="5322888" y="5240338"/>
          <p14:tracePt t="296541" x="5305425" y="5251450"/>
          <p14:tracePt t="296573" x="5238750" y="5289550"/>
          <p14:tracePt t="296608" x="5176838" y="5380038"/>
          <p14:tracePt t="296640" x="5160963" y="5462588"/>
          <p14:tracePt t="296646" x="5160963" y="5491163"/>
          <p14:tracePt t="296674" x="5221288" y="5564188"/>
          <p14:tracePt t="296679" x="5232400" y="5564188"/>
          <p14:tracePt t="296707" x="5316538" y="5580063"/>
          <p14:tracePt t="296740" x="5416550" y="5591175"/>
          <p14:tracePt t="296747" x="5427663" y="5591175"/>
          <p14:tracePt t="296772" x="5534025" y="5591175"/>
          <p14:tracePt t="296805" x="5707063" y="5546725"/>
          <p14:tracePt t="296839" x="5773738" y="5457825"/>
          <p14:tracePt t="296843" x="5773738" y="5429250"/>
          <p14:tracePt t="296872" x="5773738" y="5402263"/>
          <p14:tracePt t="296907" x="5773738" y="5391150"/>
          <p14:tracePt t="296937" x="0" y="0"/>
        </p14:tracePtLst>
        <p14:tracePtLst>
          <p14:tracePt t="297385" x="6081713" y="5624513"/>
          <p14:tracePt t="297442" x="6108700" y="5624513"/>
          <p14:tracePt t="297450" x="6119813" y="5624513"/>
          <p14:tracePt t="297474" x="6148388" y="5624513"/>
          <p14:tracePt t="297507" x="6175375" y="5624513"/>
          <p14:tracePt t="297514" x="6215063" y="5624513"/>
          <p14:tracePt t="297541" x="6321425" y="5624513"/>
          <p14:tracePt t="297574" x="6370638" y="5624513"/>
          <p14:tracePt t="297635" x="6388100" y="5624513"/>
          <p14:tracePt t="297642" x="6410325" y="5624513"/>
          <p14:tracePt t="297681" x="6427788" y="5613400"/>
          <p14:tracePt t="297706" x="6415088" y="5613400"/>
          <p14:tracePt t="297739" x="6381750" y="5597525"/>
          <p14:tracePt t="297772" x="6326188" y="5597525"/>
          <p14:tracePt t="297806" x="6259513" y="5597525"/>
          <p14:tracePt t="297810" x="6248400" y="5597525"/>
          <p14:tracePt t="297839" x="6181725" y="5608638"/>
          <p14:tracePt t="297872" x="6126163" y="5635625"/>
          <p14:tracePt t="297954" x="6130925" y="5646738"/>
          <p14:tracePt t="297970" x="6142038" y="5657850"/>
          <p14:tracePt t="297986" x="6153150" y="5657850"/>
          <p14:tracePt t="298008" x="6181725" y="5657850"/>
          <p14:tracePt t="298011" x="6197600" y="5657850"/>
          <p14:tracePt t="298040" x="6237288" y="5657850"/>
          <p14:tracePt t="298045" x="6248400" y="5657850"/>
          <p14:tracePt t="298074" x="6299200" y="5653088"/>
          <p14:tracePt t="298109" x="6315075" y="5641975"/>
          <p14:tracePt t="298146" x="6292850" y="5641975"/>
          <p14:tracePt t="298174" x="6265863" y="5641975"/>
          <p14:tracePt t="298178" x="6254750" y="5646738"/>
          <p14:tracePt t="298210" x="6243638" y="5657850"/>
          <p14:tracePt t="298322" x="6243638" y="5675313"/>
          <p14:tracePt t="298338" x="6243638" y="5686425"/>
          <p14:tracePt t="298355" x="6248400" y="5686425"/>
          <p14:tracePt t="298374" x="6276975" y="5686425"/>
          <p14:tracePt t="298407" x="6315075" y="5686425"/>
          <p14:tracePt t="298411" x="6370638" y="5686425"/>
          <p14:tracePt t="298442" x="6381750" y="5686425"/>
          <p14:tracePt t="298514" x="6376988" y="5713413"/>
          <p14:tracePt t="298522" x="6376988" y="5724525"/>
          <p14:tracePt t="298706" x="6365875" y="5719763"/>
          <p14:tracePt t="298722" x="6365875" y="5708650"/>
          <p14:tracePt t="298740" x="6370638" y="5691188"/>
          <p14:tracePt t="298776" x="6427788" y="5624513"/>
          <p14:tracePt t="298851" x="6421438" y="5608638"/>
          <p14:tracePt t="298866" x="6410325" y="5608638"/>
          <p14:tracePt t="298875" x="6381750" y="5608638"/>
          <p14:tracePt t="298908" x="6265863" y="5653088"/>
          <p14:tracePt t="298941" x="6248400" y="5664200"/>
          <p14:tracePt t="299058" x="6237288" y="5675313"/>
          <p14:tracePt t="299074" x="6243638" y="5675313"/>
          <p14:tracePt t="299090" x="6288088" y="5675313"/>
          <p14:tracePt t="299108" x="6315075" y="5675313"/>
          <p14:tracePt t="299140" x="6337300" y="5675313"/>
          <p14:tracePt t="299172" x="6337300" y="5657850"/>
          <p14:tracePt t="299205" x="6248400" y="5657850"/>
          <p14:tracePt t="299209" x="6215063" y="5657850"/>
          <p14:tracePt t="299239" x="6175375" y="5664200"/>
          <p14:tracePt t="299241" x="6164263" y="5664200"/>
          <p14:tracePt t="299314" x="6164263" y="5641975"/>
          <p14:tracePt t="299322" x="6164263" y="5597525"/>
          <p14:tracePt t="299341" x="6175375" y="5495925"/>
          <p14:tracePt t="299374" x="6192838" y="5407025"/>
          <p14:tracePt t="299458" x="6192838" y="5418138"/>
          <p14:tracePt t="299466" x="6181725" y="5457825"/>
          <p14:tracePt t="299474" x="6181725" y="5524500"/>
          <p14:tracePt t="299507" x="6153150" y="5630863"/>
          <p14:tracePt t="299541" x="6153150" y="5641975"/>
          <p14:tracePt t="299575" x="6153150" y="5653088"/>
          <p14:tracePt t="299607" x="6219825" y="5580063"/>
          <p14:tracePt t="299611" x="6219825" y="5551488"/>
          <p14:tracePt t="299643" x="6219825" y="5513388"/>
          <p14:tracePt t="299958" x="6215063" y="5518150"/>
          <p14:tracePt t="300246" x="6203950" y="5518150"/>
          <p14:tracePt t="300358" x="6186488" y="5518150"/>
          <p14:tracePt t="300373" x="6175375" y="5518150"/>
          <p14:tracePt t="300452" x="0" y="0"/>
        </p14:tracePtLst>
        <p14:tracePtLst>
          <p14:tracePt t="302510" x="6359525" y="5424488"/>
          <p14:tracePt t="302519" x="6348413" y="5429250"/>
          <p14:tracePt t="302541" x="6348413" y="5473700"/>
          <p14:tracePt t="302546" x="6348413" y="5484813"/>
          <p14:tracePt t="302574" x="6321425" y="5568950"/>
          <p14:tracePt t="302607" x="6248400" y="5686425"/>
          <p14:tracePt t="302641" x="6232525" y="5702300"/>
          <p14:tracePt t="302694" x="6219825" y="5691188"/>
          <p14:tracePt t="302707" x="6219825" y="5680075"/>
          <p14:tracePt t="302710" x="6203950" y="5635625"/>
          <p14:tracePt t="302740" x="6203950" y="5586413"/>
          <p14:tracePt t="302744" x="6203950" y="5575300"/>
          <p14:tracePt t="302774" x="6164263" y="5546725"/>
          <p14:tracePt t="302807" x="6153150" y="5546725"/>
          <p14:tracePt t="302985" x="0" y="0"/>
        </p14:tracePtLst>
        <p14:tracePtLst>
          <p14:tracePt t="303471" x="6299200" y="5345113"/>
          <p14:tracePt t="303474" x="6288088" y="5334000"/>
          <p14:tracePt t="303497" x="6276975" y="5334000"/>
          <p14:tracePt t="303506" x="6265863" y="5334000"/>
          <p14:tracePt t="303539" x="6237288" y="5340350"/>
          <p14:tracePt t="303572" x="6159500" y="5395913"/>
          <p14:tracePt t="303605" x="6115050" y="5462588"/>
          <p14:tracePt t="303609" x="6103938" y="5473700"/>
          <p14:tracePt t="303639" x="6075363" y="5518150"/>
          <p14:tracePt t="303674" x="6030913" y="5557838"/>
          <p14:tracePt t="303706" x="6019800" y="5586413"/>
          <p14:tracePt t="303739" x="6019800" y="5624513"/>
          <p14:tracePt t="303802" x="6019800" y="5635625"/>
          <p14:tracePt t="303833" x="6019800" y="5653088"/>
          <p14:tracePt t="303849" x="6019800" y="5664200"/>
          <p14:tracePt t="303872" x="6008688" y="5675313"/>
          <p14:tracePt t="303906" x="6008688" y="5686425"/>
          <p14:tracePt t="303939" x="5991225" y="5748338"/>
          <p14:tracePt t="303972" x="5975350" y="5797550"/>
          <p14:tracePt t="304006" x="5975350" y="5808663"/>
          <p14:tracePt t="304009" x="5975350" y="5826125"/>
          <p14:tracePt t="304074" x="5975350" y="5837238"/>
          <p14:tracePt t="304105" x="5975350" y="5848350"/>
          <p14:tracePt t="304113" x="5964238" y="5875338"/>
          <p14:tracePt t="304139" x="5953125" y="5886450"/>
          <p14:tracePt t="304174" x="5935663" y="5903913"/>
          <p14:tracePt t="304206" x="5897563" y="5915025"/>
          <p14:tracePt t="304239" x="5824538" y="6021388"/>
          <p14:tracePt t="304242" x="5813425" y="6032500"/>
          <p14:tracePt t="304274" x="5740400" y="6103938"/>
          <p14:tracePt t="304306" x="5724525" y="6143625"/>
          <p14:tracePt t="304339" x="5702300" y="6172200"/>
          <p14:tracePt t="304373" x="5673725" y="6194425"/>
          <p14:tracePt t="304406" x="5607050" y="6221413"/>
          <p14:tracePt t="304409" x="5589588" y="6249988"/>
          <p14:tracePt t="304439" x="5578475" y="6249988"/>
          <p14:tracePt t="304442" x="5567363" y="6249988"/>
          <p14:tracePt t="304473" x="5540375" y="6265863"/>
          <p14:tracePt t="304506" x="5462588" y="6288088"/>
          <p14:tracePt t="304539" x="5334000" y="6389688"/>
          <p14:tracePt t="304573" x="5305425" y="6400800"/>
          <p14:tracePt t="304606" x="5194300" y="6416675"/>
          <p14:tracePt t="304609" x="5183188" y="6416675"/>
          <p14:tracePt t="304639" x="5143500" y="6416675"/>
          <p14:tracePt t="304674" x="5094288" y="6416675"/>
          <p14:tracePt t="304707" x="4999038" y="6416675"/>
          <p14:tracePt t="304740" x="4926013" y="6416675"/>
          <p14:tracePt t="304746" x="4899025" y="6389688"/>
          <p14:tracePt t="304774" x="4859338" y="6389688"/>
          <p14:tracePt t="304779" x="4848225" y="6389688"/>
          <p14:tracePt t="304808" x="4808538" y="6378575"/>
          <p14:tracePt t="305019" x="4814888" y="6378575"/>
          <p14:tracePt t="305034" x="4826000" y="6378575"/>
          <p14:tracePt t="305050" x="4852988" y="6378575"/>
          <p14:tracePt t="305070" x="4881563" y="6378575"/>
          <p14:tracePt t="305072" x="4937125" y="6378575"/>
          <p14:tracePt t="305073" x="0" y="0"/>
        </p14:tracePtLst>
        <p14:tracePtLst>
          <p14:tracePt t="310299" x="7258050" y="3616325"/>
          <p14:tracePt t="310642" x="7280275" y="3616325"/>
          <p14:tracePt t="310650" x="7291388" y="3616325"/>
          <p14:tracePt t="310739" x="7302500" y="3616325"/>
          <p14:tracePt t="310754" x="7319963" y="3616325"/>
          <p14:tracePt t="310774" x="7331075" y="3616325"/>
          <p14:tracePt t="310850" x="7342188" y="3616325"/>
          <p14:tracePt t="310866" x="7358063" y="3616325"/>
          <p14:tracePt t="310882" x="7369175" y="3616325"/>
          <p14:tracePt t="310907" x="7380288" y="3616325"/>
          <p14:tracePt t="311170" x="7408863" y="3616325"/>
          <p14:tracePt t="311178" x="7419975" y="3616325"/>
          <p14:tracePt t="311205" x="7431088" y="3616325"/>
          <p14:tracePt t="311238" x="7486650" y="3616325"/>
          <p14:tracePt t="311241" x="7497763" y="3616325"/>
          <p14:tracePt t="311272" x="7564438" y="3616325"/>
          <p14:tracePt t="311306" x="7604125" y="3616325"/>
          <p14:tracePt t="311340" x="7688263" y="3616325"/>
          <p14:tracePt t="311345" x="7715250" y="3616325"/>
          <p14:tracePt t="311374" x="7737475" y="3616325"/>
          <p14:tracePt t="311409" x="7805738" y="3616325"/>
          <p14:tracePt t="311440" x="7888288" y="3616325"/>
          <p14:tracePt t="311474" x="7954963" y="3616325"/>
          <p14:tracePt t="311480" x="7983538" y="3616325"/>
          <p14:tracePt t="311507" x="7994650" y="3616325"/>
          <p14:tracePt t="311590" x="8005763" y="3616325"/>
          <p14:tracePt t="311734" x="8016875" y="3605213"/>
          <p14:tracePt t="311750" x="8034338" y="3594100"/>
          <p14:tracePt t="311774" x="8034338" y="3576638"/>
          <p14:tracePt t="311807" x="8034338" y="3443288"/>
          <p14:tracePt t="311841" x="7939088" y="3376613"/>
          <p14:tracePt t="311845" x="7894638" y="3359150"/>
          <p14:tracePt t="311874" x="7710488" y="3359150"/>
          <p14:tracePt t="311879" x="7643813" y="3359150"/>
          <p14:tracePt t="311907" x="7559675" y="3359150"/>
          <p14:tracePt t="311912" x="7497763" y="3359150"/>
          <p14:tracePt t="311941" x="7431088" y="3381375"/>
          <p14:tracePt t="311945" x="7415213" y="3392488"/>
          <p14:tracePt t="311974" x="7346950" y="3409950"/>
          <p14:tracePt t="312007" x="7331075" y="3436938"/>
          <p14:tracePt t="312041" x="7319963" y="3448050"/>
          <p14:tracePt t="312074" x="7308850" y="3465513"/>
          <p14:tracePt t="312150" x="7308850" y="3476625"/>
          <p14:tracePt t="312165" x="7331075" y="3503613"/>
          <p14:tracePt t="312173" x="7342188" y="3503613"/>
          <p14:tracePt t="312205" x="7553325" y="3554413"/>
          <p14:tracePt t="312240" x="7632700" y="3554413"/>
          <p14:tracePt t="312274" x="7743825" y="3554413"/>
          <p14:tracePt t="312279" x="7770813" y="3554413"/>
          <p14:tracePt t="312307" x="7877175" y="3554413"/>
          <p14:tracePt t="312311" x="7888288" y="3554413"/>
          <p14:tracePt t="312341" x="7978775" y="3554413"/>
          <p14:tracePt t="312424" x="7989888" y="3554413"/>
          <p14:tracePt t="312431" x="8001000" y="3554413"/>
          <p14:tracePt t="312441" x="8012113" y="3549650"/>
          <p14:tracePt t="312474" x="8012113" y="3532188"/>
          <p14:tracePt t="312507" x="8012113" y="3436938"/>
          <p14:tracePt t="312512" x="8012113" y="3425825"/>
          <p14:tracePt t="312541" x="7950200" y="3370263"/>
          <p14:tracePt t="312546" x="7916863" y="3343275"/>
          <p14:tracePt t="312551" x="7866063" y="3325813"/>
          <p14:tracePt t="312574" x="7759700" y="3275013"/>
          <p14:tracePt t="312607" x="7659688" y="3275013"/>
          <p14:tracePt t="312640" x="7581900" y="3275013"/>
          <p14:tracePt t="312646" x="7519988" y="3275013"/>
          <p14:tracePt t="312674" x="7453313" y="3275013"/>
          <p14:tracePt t="312679" x="7426325" y="3275013"/>
          <p14:tracePt t="312707" x="7369175" y="3286125"/>
          <p14:tracePt t="312711" x="7358063" y="3297238"/>
          <p14:tracePt t="312744" x="7331075" y="3336925"/>
          <p14:tracePt t="312774" x="7319963" y="3387725"/>
          <p14:tracePt t="312807" x="7319963" y="3498850"/>
          <p14:tracePt t="312841" x="7358063" y="3582988"/>
          <p14:tracePt t="312845" x="7397750" y="3598863"/>
          <p14:tracePt t="312874" x="7508875" y="3632200"/>
          <p14:tracePt t="312878" x="7570788" y="3660775"/>
          <p14:tracePt t="312907" x="7643813" y="3676650"/>
          <p14:tracePt t="312911" x="7688263" y="3676650"/>
          <p14:tracePt t="312943" x="7799388" y="3676650"/>
          <p14:tracePt t="312974" x="7932738" y="3676650"/>
          <p14:tracePt t="313007" x="8012113" y="3676650"/>
          <p14:tracePt t="313041" x="8023225" y="3676650"/>
          <p14:tracePt t="313078" x="8050213" y="3665538"/>
          <p14:tracePt t="313107" x="8067675" y="3665538"/>
          <p14:tracePt t="313142" x="8078788" y="3643313"/>
          <p14:tracePt t="313175" x="8067675" y="3554413"/>
          <p14:tracePt t="313207" x="7961313" y="3448050"/>
          <p14:tracePt t="313241" x="7832725" y="3319463"/>
          <p14:tracePt t="313274" x="7704138" y="3319463"/>
          <p14:tracePt t="313279" x="7643813" y="3303588"/>
          <p14:tracePt t="313307" x="7559675" y="3303588"/>
          <p14:tracePt t="313311" x="7493000" y="3303588"/>
          <p14:tracePt t="313342" x="7375525" y="3314700"/>
          <p14:tracePt t="313374" x="7297738" y="3403600"/>
          <p14:tracePt t="313407" x="7297738" y="3454400"/>
          <p14:tracePt t="313441" x="7297738" y="3498850"/>
          <p14:tracePt t="313474" x="7297738" y="3509963"/>
          <p14:tracePt t="313478" x="7297738" y="3538538"/>
          <p14:tracePt t="313507" x="7342188" y="3549650"/>
          <p14:tracePt t="313512" x="7437438" y="3587750"/>
          <p14:tracePt t="313541" x="7564438" y="3605213"/>
          <p14:tracePt t="313545" x="7593013" y="3605213"/>
          <p14:tracePt t="313574" x="7681913" y="3605213"/>
          <p14:tracePt t="313638" x="7693025" y="3605213"/>
          <p14:tracePt t="313654" x="7704138" y="3605213"/>
          <p14:tracePt t="313860" x="0" y="0"/>
        </p14:tracePtLst>
        <p14:tracePtLst>
          <p14:tracePt t="314271" x="7593013" y="3186113"/>
          <p14:tracePt t="314310" x="7581900" y="3186113"/>
          <p14:tracePt t="314326" x="7637463" y="3214688"/>
          <p14:tracePt t="314341" x="7688263" y="3230563"/>
          <p14:tracePt t="314344" x="7754938" y="3230563"/>
          <p14:tracePt t="314374" x="7994650" y="3330575"/>
          <p14:tracePt t="314407" x="8123238" y="3414713"/>
          <p14:tracePt t="314411" x="8139113" y="3425825"/>
          <p14:tracePt t="314441" x="8161338" y="3454400"/>
          <p14:tracePt t="314554" x="8161338" y="3465513"/>
          <p14:tracePt t="314570" x="8156575" y="3465513"/>
          <p14:tracePt t="314577" x="8145463" y="3465513"/>
          <p14:tracePt t="314607" x="8072438" y="3443288"/>
          <p14:tracePt t="314612" x="8045450" y="3443288"/>
          <p14:tracePt t="314641" x="7839075" y="3425825"/>
          <p14:tracePt t="314644" x="7794625" y="3425825"/>
          <p14:tracePt t="314675" x="7599363" y="3409950"/>
          <p14:tracePt t="314707" x="7353300" y="3392488"/>
          <p14:tracePt t="314741" x="7235825" y="3376613"/>
          <p14:tracePt t="314745" x="7191375" y="3376613"/>
          <p14:tracePt t="314775" x="7102475" y="3365500"/>
          <p14:tracePt t="314780" x="7051675" y="3365500"/>
          <p14:tracePt t="314807" x="7000875" y="3354388"/>
          <p14:tracePt t="314811" x="6951663" y="3354388"/>
          <p14:tracePt t="314842" x="6911975" y="3354388"/>
          <p14:tracePt t="314986" x="6951663" y="3354388"/>
          <p14:tracePt t="314994" x="7018338" y="3354388"/>
          <p14:tracePt t="315007" x="7069138" y="3354388"/>
          <p14:tracePt t="315010" x="7135813" y="3365500"/>
          <p14:tracePt t="315041" x="7437438" y="3436938"/>
          <p14:tracePt t="315075" x="7748588" y="3454400"/>
          <p14:tracePt t="315107" x="8045450" y="3487738"/>
          <p14:tracePt t="315141" x="8207375" y="3538538"/>
          <p14:tracePt t="315146" x="8234363" y="3549650"/>
          <p14:tracePt t="315174" x="8256588" y="3560763"/>
          <p14:tracePt t="315178" x="8256588" y="3587750"/>
          <p14:tracePt t="315207" x="8256588" y="3598863"/>
          <p14:tracePt t="315353" x="8256588" y="3616325"/>
          <p14:tracePt t="315369" x="8240713" y="3616325"/>
          <p14:tracePt t="315377" x="8223250" y="3616325"/>
          <p14:tracePt t="315405" x="8083550" y="3587750"/>
          <p14:tracePt t="315438" x="7805738" y="3532188"/>
          <p14:tracePt t="315442" x="7759700" y="3532188"/>
          <p14:tracePt t="315472" x="7548563" y="3532188"/>
          <p14:tracePt t="315505" x="7358063" y="3532188"/>
          <p14:tracePt t="315538" x="7275513" y="3532188"/>
          <p14:tracePt t="315571" x="7213600" y="3532188"/>
          <p14:tracePt t="315605" x="7185025" y="3532188"/>
          <p14:tracePt t="315638" x="7158038" y="3532188"/>
          <p14:tracePt t="315641" x="7146925" y="3532188"/>
          <p14:tracePt t="315705" x="7118350" y="3521075"/>
          <p14:tracePt t="315713" x="7107238" y="3521075"/>
          <p14:tracePt t="315739" x="7080250" y="3509963"/>
          <p14:tracePt t="315772" x="7069138" y="3492500"/>
          <p14:tracePt t="315805" x="7058025" y="3481388"/>
          <p14:tracePt t="315897" x="7040563" y="3454400"/>
          <p14:tracePt t="315905" x="7040563" y="3443288"/>
          <p14:tracePt t="315914" x="7062788" y="3425825"/>
          <p14:tracePt t="315938" x="7135813" y="3425825"/>
          <p14:tracePt t="315972" x="7342188" y="3409950"/>
          <p14:tracePt t="316005" x="7504113" y="3409950"/>
          <p14:tracePt t="316008" x="7553325" y="3409950"/>
          <p14:tracePt t="316038" x="7659688" y="3409950"/>
          <p14:tracePt t="316041" x="7704138" y="3409950"/>
          <p14:tracePt t="316072" x="7888288" y="3492500"/>
          <p14:tracePt t="316105" x="8012113" y="3521075"/>
          <p14:tracePt t="316139" x="8023225" y="3521075"/>
          <p14:tracePt t="316344" x="0" y="0"/>
        </p14:tracePtLst>
        <p14:tracePtLst>
          <p14:tracePt t="318902" x="7073900" y="3325813"/>
          <p14:tracePt t="318958" x="7073900" y="3336925"/>
          <p14:tracePt t="318974" x="7096125" y="3336925"/>
          <p14:tracePt t="318982" x="7146925" y="3370263"/>
          <p14:tracePt t="319006" x="7235825" y="3387725"/>
          <p14:tracePt t="319039" x="7335838" y="3398838"/>
          <p14:tracePt t="319073" x="7346950" y="3398838"/>
          <p14:tracePt t="319106" x="7386638" y="3414713"/>
          <p14:tracePt t="319110" x="7415213" y="3414713"/>
          <p14:tracePt t="319139" x="7626350" y="3481388"/>
          <p14:tracePt t="319143" x="7677150" y="3498850"/>
          <p14:tracePt t="319173" x="7770813" y="3498850"/>
          <p14:tracePt t="319213" x="7783513" y="3498850"/>
          <p14:tracePt t="319239" x="7794625" y="3498850"/>
          <p14:tracePt t="319272" x="7894638" y="3514725"/>
          <p14:tracePt t="319306" x="7932738" y="3514725"/>
          <p14:tracePt t="319309" x="7943850" y="3514725"/>
          <p14:tracePt t="319339" x="7961313" y="3527425"/>
          <p14:tracePt t="319341" x="7972425" y="3527425"/>
          <p14:tracePt t="319373" x="8016875" y="3543300"/>
          <p14:tracePt t="319406" x="8078788" y="3571875"/>
          <p14:tracePt t="319439" x="8105775" y="3571875"/>
          <p14:tracePt t="319694" x="8123238" y="3571875"/>
          <p14:tracePt t="319710" x="8123238" y="3560763"/>
          <p14:tracePt t="319718" x="8112125" y="3549650"/>
          <p14:tracePt t="319740" x="8050213" y="3470275"/>
          <p14:tracePt t="319744" x="7983538" y="3454400"/>
          <p14:tracePt t="319774" x="7805738" y="3392488"/>
          <p14:tracePt t="319807" x="7670800" y="3359150"/>
          <p14:tracePt t="319840" x="7553325" y="3359150"/>
          <p14:tracePt t="319874" x="7308850" y="3359150"/>
          <p14:tracePt t="319879" x="7242175" y="3359150"/>
          <p14:tracePt t="319908" x="7058025" y="3359150"/>
          <p14:tracePt t="319913" x="7013575" y="3359150"/>
          <p14:tracePt t="319941" x="6929438" y="3359150"/>
          <p14:tracePt t="319974" x="6918325" y="3359150"/>
          <p14:tracePt t="320004" x="6851650" y="3359150"/>
          <p14:tracePt t="320038" x="6811963" y="3359150"/>
          <p14:tracePt t="320412" x="0" y="0"/>
        </p14:tracePtLst>
        <p14:tracePtLst>
          <p14:tracePt t="322618" x="7180263" y="3381375"/>
          <p14:tracePt t="322658" x="7185025" y="3381375"/>
          <p14:tracePt t="322674" x="7231063" y="3392488"/>
          <p14:tracePt t="322682" x="7280275" y="3409950"/>
          <p14:tracePt t="322707" x="7442200" y="3443288"/>
          <p14:tracePt t="322740" x="7743825" y="3476625"/>
          <p14:tracePt t="322746" x="7872413" y="3498850"/>
          <p14:tracePt t="322775" x="8078788" y="3538538"/>
          <p14:tracePt t="322780" x="8105775" y="3554413"/>
          <p14:tracePt t="322807" x="8174038" y="3582988"/>
          <p14:tracePt t="322811" x="8189913" y="3582988"/>
          <p14:tracePt t="322842" x="8201025" y="3582988"/>
          <p14:tracePt t="322875" x="8251825" y="3594100"/>
          <p14:tracePt t="323025" x="8245475" y="3594100"/>
          <p14:tracePt t="323105" x="8234363" y="3594100"/>
          <p14:tracePt t="323200" x="0" y="0"/>
        </p14:tracePtLst>
        <p14:tracePtLst>
          <p14:tracePt t="323902" x="7464425" y="3314700"/>
          <p14:tracePt t="323908" x="7453313" y="3303588"/>
          <p14:tracePt t="323925" x="7442200" y="3303588"/>
          <p14:tracePt t="323941" x="7426325" y="3303588"/>
          <p14:tracePt t="323973" x="7386638" y="3303588"/>
          <p14:tracePt t="324006" x="7308850" y="3286125"/>
          <p14:tracePt t="324039" x="7113588" y="3270250"/>
          <p14:tracePt t="324072" x="6929438" y="3270250"/>
          <p14:tracePt t="324105" x="6794500" y="3270250"/>
          <p14:tracePt t="324108" x="6745288" y="3270250"/>
          <p14:tracePt t="324139" x="6689725" y="3270250"/>
          <p14:tracePt t="324173" x="6610350" y="3270250"/>
          <p14:tracePt t="324205" x="6588125" y="3270250"/>
          <p14:tracePt t="324358" x="6588125" y="3281363"/>
          <p14:tracePt t="324390" x="6610350" y="3292475"/>
          <p14:tracePt t="324398" x="6623050" y="3292475"/>
          <p14:tracePt t="324438" x="6634163" y="3308350"/>
          <p14:tracePt t="324454" x="6650038" y="3308350"/>
          <p14:tracePt t="324474" x="6661150" y="3308350"/>
          <p14:tracePt t="324479" x="6672263" y="3319463"/>
          <p14:tracePt t="324509" x="6700838" y="3330575"/>
          <p14:tracePt t="324541" x="6738938" y="3330575"/>
          <p14:tracePt t="324545" x="6750050" y="3330575"/>
          <p14:tracePt t="324646" x="6761163" y="3330575"/>
          <p14:tracePt t="324660" x="0" y="0"/>
        </p14:tracePtLst>
        <p14:tracePtLst>
          <p14:tracePt t="325550" x="6989763" y="3398838"/>
          <p14:tracePt t="325623" x="6996113" y="3387725"/>
          <p14:tracePt t="325638" x="7007225" y="3387725"/>
          <p14:tracePt t="325654" x="7035800" y="3387725"/>
          <p14:tracePt t="325674" x="7113588" y="3387725"/>
          <p14:tracePt t="325678" x="7158038" y="3387725"/>
          <p14:tracePt t="325707" x="7324725" y="3387725"/>
          <p14:tracePt t="325711" x="7369175" y="3387725"/>
          <p14:tracePt t="325741" x="7470775" y="3387725"/>
          <p14:tracePt t="325774" x="7599363" y="3387725"/>
          <p14:tracePt t="325807" x="7827963" y="3387725"/>
          <p14:tracePt t="325840" x="8005763" y="3414713"/>
          <p14:tracePt t="325846" x="8034338" y="3432175"/>
          <p14:tracePt t="325872" x="8128000" y="3476625"/>
          <p14:tracePt t="325905" x="8156575" y="3476625"/>
          <p14:tracePt t="325909" x="8167688" y="3476625"/>
          <p14:tracePt t="325939" x="8234363" y="3476625"/>
          <p14:tracePt t="325941" x="8245475" y="3476625"/>
          <p14:tracePt t="325973" x="8274050" y="3476625"/>
          <p14:tracePt t="326006" x="8285163" y="3487738"/>
          <p14:tracePt t="326182" x="8262938" y="3487738"/>
          <p14:tracePt t="326190" x="8251825" y="3487738"/>
          <p14:tracePt t="326207" x="8234363" y="3487738"/>
          <p14:tracePt t="326242" x="8116888" y="3459163"/>
          <p14:tracePt t="326246" x="8089900" y="3443288"/>
          <p14:tracePt t="326274" x="7883525" y="3409950"/>
          <p14:tracePt t="326278" x="7832725" y="3409950"/>
          <p14:tracePt t="326307" x="7670800" y="3409950"/>
          <p14:tracePt t="326311" x="7604125" y="3409950"/>
          <p14:tracePt t="326343" x="7369175" y="3409950"/>
          <p14:tracePt t="326374" x="7291388" y="3409950"/>
          <p14:tracePt t="326407" x="7173913" y="3409950"/>
          <p14:tracePt t="326440" x="7096125" y="3398838"/>
          <p14:tracePt t="326474" x="7058025" y="3398838"/>
          <p14:tracePt t="326507" x="7018338" y="3398838"/>
          <p14:tracePt t="326511" x="7007225" y="3398838"/>
          <p14:tracePt t="326541" x="6967538" y="3398838"/>
          <p14:tracePt t="326574" x="6951663" y="3398838"/>
          <p14:tracePt t="326746" x="6962775" y="3398838"/>
          <p14:tracePt t="326764" x="6985000" y="3398838"/>
          <p14:tracePt t="326774" x="7000875" y="3398838"/>
          <p14:tracePt t="326807" x="7135813" y="3403600"/>
          <p14:tracePt t="326812" x="7146925" y="3403600"/>
          <p14:tracePt t="326841" x="7275513" y="3421063"/>
          <p14:tracePt t="326874" x="7431088" y="3421063"/>
          <p14:tracePt t="326907" x="7648575" y="3436938"/>
          <p14:tracePt t="326914" x="7699375" y="3470275"/>
          <p14:tracePt t="326941" x="7748588" y="3470275"/>
          <p14:tracePt t="326974" x="7843838" y="3470275"/>
          <p14:tracePt t="326979" x="7861300" y="3470275"/>
          <p14:tracePt t="327008" x="8005763" y="3481388"/>
          <p14:tracePt t="327012" x="8045450" y="3481388"/>
          <p14:tracePt t="327040" x="8128000" y="3498850"/>
          <p14:tracePt t="327045" x="8145463" y="3498850"/>
          <p14:tracePt t="327074" x="8178800" y="3498850"/>
          <p14:tracePt t="327109" x="8262938" y="3509963"/>
          <p14:tracePt t="327114" x="8289925" y="3509963"/>
          <p14:tracePt t="327141" x="8356600" y="3527425"/>
          <p14:tracePt t="327147" x="8369300" y="3538538"/>
          <p14:tracePt t="327174" x="8424863" y="3538538"/>
          <p14:tracePt t="327209" x="8462963" y="3549650"/>
          <p14:tracePt t="327241" x="8502650" y="3549650"/>
          <p14:tracePt t="327370" x="8480425" y="3543300"/>
          <p14:tracePt t="327378" x="8469313" y="3543300"/>
          <p14:tracePt t="327407" x="8440738" y="3514725"/>
          <p14:tracePt t="327411" x="8402638" y="3498850"/>
          <p14:tracePt t="327441" x="8218488" y="3436938"/>
          <p14:tracePt t="327474" x="7954963" y="3365500"/>
          <p14:tracePt t="327508" x="7759700" y="3330575"/>
          <p14:tracePt t="327540" x="7626350" y="3319463"/>
          <p14:tracePt t="327546" x="7581900" y="3319463"/>
          <p14:tracePt t="327574" x="7470775" y="3319463"/>
          <p14:tracePt t="327579" x="7415213" y="3319463"/>
          <p14:tracePt t="327607" x="7324725" y="3319463"/>
          <p14:tracePt t="327611" x="7313613" y="3319463"/>
          <p14:tracePt t="327640" x="7208838" y="3319463"/>
          <p14:tracePt t="327644" x="7180263" y="3319463"/>
          <p14:tracePt t="327674" x="7085013" y="3319463"/>
          <p14:tracePt t="327683" x="7058025" y="3319463"/>
          <p14:tracePt t="327707" x="6951663" y="3319463"/>
          <p14:tracePt t="327740" x="6818313" y="3319463"/>
          <p14:tracePt t="327746" x="6789738" y="3319463"/>
          <p14:tracePt t="327774" x="6750050" y="3319463"/>
          <p14:tracePt t="327780" x="6738938" y="3319463"/>
          <p14:tracePt t="327807" x="6711950" y="3319463"/>
          <p14:tracePt t="328106" x="6683375" y="3319463"/>
          <p14:tracePt t="328114" x="6672263" y="3319463"/>
          <p14:tracePt t="328141" x="6661150" y="3319463"/>
          <p14:tracePt t="328201" x="0" y="0"/>
        </p14:tracePtLst>
        <p14:tracePtLst>
          <p14:tracePt t="332602" x="8380413" y="3492500"/>
          <p14:tracePt t="332611" x="8369300" y="3481388"/>
          <p14:tracePt t="332641" x="8307388" y="3454400"/>
          <p14:tracePt t="332674" x="8223250" y="3436938"/>
          <p14:tracePt t="332709" x="7939088" y="3348038"/>
          <p14:tracePt t="332741" x="7710488" y="3330575"/>
          <p14:tracePt t="332774" x="7531100" y="3281363"/>
          <p14:tracePt t="332780" x="7504113" y="3281363"/>
          <p14:tracePt t="332808" x="7380288" y="3263900"/>
          <p14:tracePt t="332812" x="7369175" y="3263900"/>
          <p14:tracePt t="332841" x="7246938" y="3236913"/>
          <p14:tracePt t="332914" x="7246938" y="3225800"/>
          <p14:tracePt t="332946" x="7258050" y="3225800"/>
          <p14:tracePt t="332955" x="7313613" y="3225800"/>
          <p14:tracePt t="332974" x="7375525" y="3236913"/>
          <p14:tracePt t="333006" x="7515225" y="3252788"/>
          <p14:tracePt t="333009" x="7526338" y="3263900"/>
          <p14:tracePt t="333039" x="7593013" y="3263900"/>
          <p14:tracePt t="333041" x="7621588" y="3275013"/>
          <p14:tracePt t="333073" x="7737475" y="3308350"/>
          <p14:tracePt t="333106" x="7794625" y="3319463"/>
          <p14:tracePt t="333139" x="7839075" y="3348038"/>
          <p14:tracePt t="333173" x="7850188" y="3365500"/>
          <p14:tracePt t="333178" x="7850188" y="3376613"/>
          <p14:tracePt t="333206" x="7850188" y="3414713"/>
          <p14:tracePt t="333209" x="7850188" y="3425825"/>
          <p14:tracePt t="333239" x="7861300" y="3470275"/>
          <p14:tracePt t="333329" x="7877175" y="3481388"/>
          <p14:tracePt t="333345" x="7888288" y="3492500"/>
          <p14:tracePt t="333361" x="7899400" y="3492500"/>
          <p14:tracePt t="333377" x="7910513" y="3492500"/>
          <p14:tracePt t="333489" x="7939088" y="3509963"/>
          <p14:tracePt t="333506" x="7954963" y="3509963"/>
          <p14:tracePt t="333539" x="7932738" y="3532188"/>
          <p14:tracePt t="333572" x="7894638" y="3560763"/>
          <p14:tracePt t="333605" x="7843838" y="3609975"/>
          <p14:tracePt t="333639" x="7816850" y="3649663"/>
          <p14:tracePt t="333642" x="7816850" y="3665538"/>
          <p14:tracePt t="333698" x="7788275" y="3694113"/>
          <p14:tracePt t="333705" x="7777163" y="3705225"/>
          <p14:tracePt t="333739" x="7777163" y="3716338"/>
          <p14:tracePt t="333773" x="7777163" y="3744913"/>
          <p14:tracePt t="333806" x="7777163" y="3767138"/>
          <p14:tracePt t="333809" x="7783513" y="3783013"/>
          <p14:tracePt t="333839" x="7839075" y="3783013"/>
          <p14:tracePt t="333843" x="7850188" y="3783013"/>
          <p14:tracePt t="333873" x="7866063" y="3716338"/>
          <p14:tracePt t="333906" x="7866063" y="3632200"/>
          <p14:tracePt t="333939" x="7905750" y="3594100"/>
          <p14:tracePt t="334082" x="7916863" y="3594100"/>
          <p14:tracePt t="334090" x="7927975" y="3594100"/>
          <p14:tracePt t="334107" x="7966075" y="3598863"/>
          <p14:tracePt t="334140" x="7983538" y="3638550"/>
          <p14:tracePt t="334147" x="7983538" y="3665538"/>
          <p14:tracePt t="334174" x="7983538" y="3676650"/>
          <p14:tracePt t="334226" x="7983538" y="3694113"/>
          <p14:tracePt t="334242" x="7983538" y="3716338"/>
          <p14:tracePt t="334275" x="7983538" y="3727450"/>
          <p14:tracePt t="334307" x="7994650" y="3744913"/>
          <p14:tracePt t="334343" x="7994650" y="3756025"/>
          <p14:tracePt t="334374" x="7994650" y="3783013"/>
          <p14:tracePt t="334378" x="7994650" y="3794125"/>
          <p14:tracePt t="334407" x="7994650" y="3816350"/>
          <p14:tracePt t="334870" x="7994650" y="3833813"/>
          <p14:tracePt t="334998" x="8012113" y="3794125"/>
          <p14:tracePt t="335006" x="8012113" y="3783013"/>
          <p14:tracePt t="335016" x="8012113" y="3756025"/>
          <p14:tracePt t="335041" x="8039100" y="3609975"/>
          <p14:tracePt t="335074" x="8056563" y="3543300"/>
          <p14:tracePt t="335160" x="8056563" y="3514725"/>
          <p14:tracePt t="335169" x="8056563" y="3498850"/>
          <p14:tracePt t="335175" x="8056563" y="3476625"/>
          <p14:tracePt t="335205" x="8056563" y="3448050"/>
          <p14:tracePt t="335301" x="8050213" y="3448050"/>
          <p14:tracePt t="335316" x="8050213" y="3470275"/>
          <p14:tracePt t="335338" x="8050213" y="3527425"/>
          <p14:tracePt t="335340" x="8050213" y="3538538"/>
          <p14:tracePt t="335374" x="8050213" y="3698875"/>
          <p14:tracePt t="335409" x="8050213" y="3727450"/>
          <p14:tracePt t="335478" x="8050213" y="3738563"/>
          <p14:tracePt t="335509" x="8050213" y="3749675"/>
          <p14:tracePt t="335589" x="8016875" y="3816350"/>
          <p14:tracePt t="335597" x="8005763" y="3827463"/>
          <p14:tracePt t="335605" x="8005763" y="3838575"/>
          <p14:tracePt t="335638" x="7989888" y="3895725"/>
          <p14:tracePt t="335674" x="7950200" y="3906838"/>
          <p14:tracePt t="335707" x="7939088" y="3933825"/>
          <p14:tracePt t="335740" x="7910513" y="3956050"/>
          <p14:tracePt t="335774" x="7888288" y="3984625"/>
          <p14:tracePt t="335807" x="7821613" y="4033838"/>
          <p14:tracePt t="335862" x="7821613" y="4051300"/>
          <p14:tracePt t="335879" x="7821613" y="4062413"/>
          <p14:tracePt t="335907" x="7805738" y="4135438"/>
          <p14:tracePt t="335942" x="7805738" y="4146550"/>
          <p14:tracePt t="335975" x="7805738" y="4229100"/>
          <p14:tracePt t="336007" x="7827963" y="4268788"/>
          <p14:tracePt t="336040" x="7827963" y="4346575"/>
          <p14:tracePt t="336075" x="7827963" y="4368800"/>
          <p14:tracePt t="336107" x="7821613" y="4397375"/>
          <p14:tracePt t="336278" x="7810500" y="4397375"/>
          <p14:tracePt t="336294" x="7832725" y="4375150"/>
          <p14:tracePt t="336307" x="7832725" y="4346575"/>
          <p14:tracePt t="336310" x="7832725" y="4319588"/>
          <p14:tracePt t="336341" x="7877175" y="4195763"/>
          <p14:tracePt t="336352" x="7894638" y="4168775"/>
          <p14:tracePt t="336374" x="7894638" y="4124325"/>
          <p14:tracePt t="336407" x="7972425" y="3984625"/>
          <p14:tracePt t="336440" x="7989888" y="3867150"/>
          <p14:tracePt t="336449" x="7989888" y="3816350"/>
          <p14:tracePt t="336474" x="7989888" y="3783013"/>
          <p14:tracePt t="336478" x="7989888" y="3767138"/>
          <p14:tracePt t="336507" x="7989888" y="3727450"/>
          <p14:tracePt t="336511" x="7989888" y="3705225"/>
          <p14:tracePt t="336541" x="8016875" y="3649663"/>
          <p14:tracePt t="336574" x="8016875" y="3621088"/>
          <p14:tracePt t="336607" x="8016875" y="3571875"/>
          <p14:tracePt t="336640" x="8034338" y="3543300"/>
          <p14:tracePt t="336647" x="8045450" y="3532188"/>
          <p14:tracePt t="336672" x="8056563" y="3521075"/>
          <p14:tracePt t="336726" x="8072438" y="3509963"/>
          <p14:tracePt t="336741" x="8101013" y="3481388"/>
          <p14:tracePt t="336902" x="8089900" y="3503613"/>
          <p14:tracePt t="336910" x="8089900" y="3554413"/>
          <p14:tracePt t="336942" x="8056563" y="3687763"/>
          <p14:tracePt t="336974" x="8012113" y="3811588"/>
          <p14:tracePt t="337007" x="7994650" y="3922713"/>
          <p14:tracePt t="337041" x="7994650" y="4006850"/>
          <p14:tracePt t="337046" x="7966075" y="4033838"/>
          <p14:tracePt t="337074" x="7954963" y="4056063"/>
          <p14:tracePt t="337078" x="7954963" y="4073525"/>
          <p14:tracePt t="337107" x="7943850" y="4140200"/>
          <p14:tracePt t="337111" x="7943850" y="4151313"/>
          <p14:tracePt t="337140" x="7943850" y="4191000"/>
          <p14:tracePt t="337174" x="7943850" y="4206875"/>
          <p14:tracePt t="337222" x="7943850" y="4217988"/>
          <p14:tracePt t="337240" x="7943850" y="4229100"/>
          <p14:tracePt t="337334" x="7950200" y="4246563"/>
          <p14:tracePt t="337350" x="7978775" y="4246563"/>
          <p14:tracePt t="337375" x="8027988" y="4217988"/>
          <p14:tracePt t="337407" x="8101013" y="4179888"/>
          <p14:tracePt t="337414" x="8112125" y="4168775"/>
          <p14:tracePt t="337446" x="8123238" y="4168775"/>
          <p14:tracePt t="337526" x="8101013" y="4168775"/>
          <p14:tracePt t="337534" x="8089900" y="4168775"/>
          <p14:tracePt t="337542" x="8061325" y="4168775"/>
          <p14:tracePt t="337573" x="7799388" y="4268788"/>
          <p14:tracePt t="337607" x="7470775" y="4464050"/>
          <p14:tracePt t="337638" x="7364413" y="4537075"/>
          <p14:tracePt t="337718" x="7364413" y="4548188"/>
          <p14:tracePt t="337738" x="7375525" y="4548188"/>
          <p14:tracePt t="337754" x="7431088" y="4548188"/>
          <p14:tracePt t="337775" x="7526338" y="4548188"/>
          <p14:tracePt t="337779" x="7559675" y="4537075"/>
          <p14:tracePt t="337809" x="7816850" y="4330700"/>
          <p14:tracePt t="337841" x="7954963" y="4224338"/>
          <p14:tracePt t="337874" x="8012113" y="4195763"/>
          <p14:tracePt t="337946" x="7978775" y="4195763"/>
          <p14:tracePt t="337954" x="7961313" y="4195763"/>
          <p14:tracePt t="337974" x="7872413" y="4251325"/>
          <p14:tracePt t="338007" x="7721600" y="4397375"/>
          <p14:tracePt t="338011" x="7693025" y="4413250"/>
          <p14:tracePt t="338040" x="7681913" y="4413250"/>
          <p14:tracePt t="338090" x="7737475" y="4352925"/>
          <p14:tracePt t="338107" x="7754938" y="4275138"/>
          <p14:tracePt t="338140" x="7872413" y="4073525"/>
          <p14:tracePt t="338146" x="7872413" y="4044950"/>
          <p14:tracePt t="338172" x="7905750" y="3973513"/>
          <p14:tracePt t="338205" x="7921625" y="3805238"/>
          <p14:tracePt t="338238" x="7950200" y="3660775"/>
          <p14:tracePt t="338241" x="7950200" y="3632200"/>
          <p14:tracePt t="338273" x="7950200" y="3465513"/>
          <p14:tracePt t="338306" x="7950200" y="3398838"/>
          <p14:tracePt t="338339" x="7966075" y="3370263"/>
          <p14:tracePt t="338372" x="7989888" y="3348038"/>
          <p14:tracePt t="338377" x="8001000" y="3336925"/>
          <p14:tracePt t="338405" x="8001000" y="3319463"/>
          <p14:tracePt t="338438" x="8016875" y="3297238"/>
          <p14:tracePt t="338441" x="8027988" y="3281363"/>
          <p14:tracePt t="338586" x="8027988" y="3270250"/>
          <p14:tracePt t="338603" x="8023225" y="3270250"/>
          <p14:tracePt t="338618" x="8005763" y="3275013"/>
          <p14:tracePt t="338642" x="7927975" y="3343275"/>
          <p14:tracePt t="338676" x="7894638" y="3376613"/>
          <p14:tracePt t="338707" x="7810500" y="3421063"/>
          <p14:tracePt t="338741" x="7799388" y="3432175"/>
          <p14:tracePt t="338775" x="7759700" y="3459163"/>
          <p14:tracePt t="338807" x="7721600" y="3459163"/>
          <p14:tracePt t="338811" x="7704138" y="3470275"/>
          <p14:tracePt t="338842" x="7637463" y="3514725"/>
          <p14:tracePt t="338874" x="7610475" y="3527425"/>
          <p14:tracePt t="338907" x="7586663" y="3554413"/>
          <p14:tracePt t="338940" x="7559675" y="3565525"/>
          <p14:tracePt t="338975" x="7508875" y="3594100"/>
          <p14:tracePt t="339007" x="7481888" y="3605213"/>
          <p14:tracePt t="339040" x="7426325" y="3632200"/>
          <p14:tracePt t="339047" x="7415213" y="3632200"/>
          <p14:tracePt t="339082" x="7369175" y="3660775"/>
          <p14:tracePt t="339107" x="7331075" y="3687763"/>
          <p14:tracePt t="339140" x="7231063" y="3716338"/>
          <p14:tracePt t="339146" x="7213600" y="3727450"/>
          <p14:tracePt t="339174" x="7173913" y="3744913"/>
          <p14:tracePt t="339178" x="7146925" y="3756025"/>
          <p14:tracePt t="339207" x="7124700" y="3771900"/>
          <p14:tracePt t="339211" x="7080250" y="3783013"/>
          <p14:tracePt t="339242" x="7013575" y="3827463"/>
          <p14:tracePt t="339274" x="6973888" y="3827463"/>
          <p14:tracePt t="339307" x="6845300" y="3856038"/>
          <p14:tracePt t="339341" x="6672263" y="3967163"/>
          <p14:tracePt t="339346" x="6627813" y="3978275"/>
          <p14:tracePt t="339374" x="6554788" y="4011613"/>
          <p14:tracePt t="339379" x="6543675" y="4011613"/>
          <p14:tracePt t="339407" x="6421438" y="4056063"/>
          <p14:tracePt t="339412" x="6410325" y="4067175"/>
          <p14:tracePt t="339443" x="6292850" y="4129088"/>
          <p14:tracePt t="339475" x="6148388" y="4179888"/>
          <p14:tracePt t="339507" x="6126163" y="4229100"/>
          <p14:tracePt t="339541" x="6070600" y="4286250"/>
          <p14:tracePt t="339545" x="6024563" y="4297363"/>
          <p14:tracePt t="339574" x="6002338" y="4313238"/>
          <p14:tracePt t="339609" x="5986463" y="4313238"/>
          <p14:tracePt t="339643" x="5946775" y="4324350"/>
          <p14:tracePt t="339674" x="5853113" y="4324350"/>
          <p14:tracePt t="339707" x="5784850" y="4324350"/>
          <p14:tracePt t="339740" x="5718175" y="4324350"/>
          <p14:tracePt t="339774" x="5668963" y="4302125"/>
          <p14:tracePt t="339779" x="5657850" y="4291013"/>
          <p14:tracePt t="339807" x="5629275" y="4264025"/>
          <p14:tracePt t="339843" x="5562600" y="4195763"/>
          <p14:tracePt t="339874" x="5534025" y="4168775"/>
          <p14:tracePt t="339907" x="5495925" y="4129088"/>
          <p14:tracePt t="339916" x="5495925" y="4117975"/>
          <p14:tracePt t="339940" x="5484813" y="4079875"/>
          <p14:tracePt t="339946" x="5467350" y="4067175"/>
          <p14:tracePt t="339975" x="5438775" y="3995738"/>
          <p14:tracePt t="339979" x="5422900" y="3944938"/>
          <p14:tracePt t="340008" x="5394325" y="3871913"/>
          <p14:tracePt t="340013" x="5378450" y="3844925"/>
          <p14:tracePt t="340041" x="5349875" y="3778250"/>
          <p14:tracePt t="340074" x="5349875" y="3722688"/>
          <p14:tracePt t="340170" x="5349875" y="3711575"/>
          <p14:tracePt t="340188" x="5356225" y="3711575"/>
          <p14:tracePt t="340208" x="5484813" y="3711575"/>
          <p14:tracePt t="340211" x="5529263" y="3711575"/>
          <p14:tracePt t="340241" x="5807075" y="3744913"/>
          <p14:tracePt t="340244" x="5857875" y="3744913"/>
          <p14:tracePt t="340274" x="6219825" y="3744913"/>
          <p14:tracePt t="340307" x="6516688" y="3744913"/>
          <p14:tracePt t="340341" x="6884988" y="3744913"/>
          <p14:tracePt t="340346" x="6951663" y="3744913"/>
          <p14:tracePt t="340372" x="7140575" y="3698875"/>
          <p14:tracePt t="340406" x="7297738" y="3683000"/>
          <p14:tracePt t="340410" x="7342188" y="3683000"/>
          <p14:tracePt t="340439" x="7486650" y="3683000"/>
          <p14:tracePt t="340443" x="7515225" y="3683000"/>
          <p14:tracePt t="340473" x="7570788" y="3665538"/>
          <p14:tracePt t="340507" x="7593013" y="3665538"/>
          <p14:tracePt t="340539" x="7621588" y="3665538"/>
          <p14:tracePt t="340649" x="7632700" y="3654425"/>
          <p14:tracePt t="340657" x="7626350" y="3643313"/>
          <p14:tracePt t="340673" x="7586663" y="3627438"/>
          <p14:tracePt t="340706" x="7391400" y="3560763"/>
          <p14:tracePt t="340739" x="7158038" y="3543300"/>
          <p14:tracePt t="340772" x="6845300" y="3543300"/>
          <p14:tracePt t="340806" x="6634163" y="3543300"/>
          <p14:tracePt t="340839" x="6483350" y="3571875"/>
          <p14:tracePt t="340872" x="6348413" y="3571875"/>
          <p14:tracePt t="340905" x="6219825" y="3571875"/>
          <p14:tracePt t="340909" x="6148388" y="3587750"/>
          <p14:tracePt t="340939" x="6059488" y="3605213"/>
          <p14:tracePt t="340942" x="5991225" y="3621088"/>
          <p14:tracePt t="340973" x="5818188" y="3621088"/>
          <p14:tracePt t="341007" x="5724525" y="3621088"/>
          <p14:tracePt t="341039" x="5640388" y="3621088"/>
          <p14:tracePt t="341072" x="5589588" y="3621088"/>
          <p14:tracePt t="341078" x="5562600" y="3621088"/>
          <p14:tracePt t="341105" x="5522913" y="3621088"/>
          <p14:tracePt t="341109" x="5507038" y="3621088"/>
          <p14:tracePt t="341139" x="5473700" y="3621088"/>
          <p14:tracePt t="341172" x="5434013" y="3621088"/>
          <p14:tracePt t="341205" x="5378450" y="3621088"/>
          <p14:tracePt t="341239" x="5356225" y="3621088"/>
          <p14:tracePt t="341272" x="5278438" y="3621088"/>
          <p14:tracePt t="341278" x="5249863" y="3649663"/>
          <p14:tracePt t="341304" x="5154613" y="3722688"/>
          <p14:tracePt t="341337" x="5014913" y="3889375"/>
          <p14:tracePt t="341340" x="4981575" y="3962400"/>
          <p14:tracePt t="341371" x="4926013" y="4173538"/>
          <p14:tracePt t="341374" x="4892675" y="4224338"/>
          <p14:tracePt t="341404" x="4826000" y="4459288"/>
          <p14:tracePt t="341438" x="4808538" y="4486275"/>
          <p14:tracePt t="341473" x="4797425" y="4503738"/>
          <p14:tracePt t="341504" x="4730750" y="4452938"/>
          <p14:tracePt t="341538" x="4602163" y="4330700"/>
          <p14:tracePt t="341540" x="4591050" y="4313238"/>
          <p14:tracePt t="341571" x="4535488" y="4275138"/>
          <p14:tracePt t="341604" x="4479925" y="4257675"/>
          <p14:tracePt t="341638" x="4440238" y="4257675"/>
          <p14:tracePt t="341674" x="4346575" y="4257675"/>
          <p14:tracePt t="341679" x="4335463" y="4257675"/>
          <p14:tracePt t="341707" x="4273550" y="4397375"/>
          <p14:tracePt t="341711" x="4273550" y="4464050"/>
          <p14:tracePt t="341740" x="4273550" y="4552950"/>
          <p14:tracePt t="341744" x="4273550" y="4597400"/>
          <p14:tracePt t="341774" x="4284663" y="4676775"/>
          <p14:tracePt t="341807" x="4284663" y="4692650"/>
          <p14:tracePt t="341934" x="4273550" y="4692650"/>
          <p14:tracePt t="341942" x="4262438" y="4692650"/>
          <p14:tracePt t="341974" x="4251325" y="4692650"/>
          <p14:tracePt t="342007" x="4211638" y="4692650"/>
          <p14:tracePt t="342040" x="4184650" y="4759325"/>
          <p14:tracePt t="342046" x="4184650" y="4770438"/>
          <p14:tracePt t="342126" x="4184650" y="4781550"/>
          <p14:tracePt t="342143" x="4206875" y="4799013"/>
          <p14:tracePt t="342150" x="4217988" y="4810125"/>
          <p14:tracePt t="342174" x="4368800" y="4894263"/>
          <p14:tracePt t="342207" x="4613275" y="5016500"/>
          <p14:tracePt t="342242" x="4759325" y="5133975"/>
          <p14:tracePt t="342246" x="4808538" y="5183188"/>
          <p14:tracePt t="342274" x="4837113" y="5229225"/>
          <p14:tracePt t="342279" x="4837113" y="5240338"/>
          <p14:tracePt t="342307" x="4837113" y="5289550"/>
          <p14:tracePt t="342311" x="4837113" y="5307013"/>
          <p14:tracePt t="342343" x="4837113" y="5418138"/>
          <p14:tracePt t="342374" x="4837113" y="5518150"/>
          <p14:tracePt t="342407" x="4837113" y="5540375"/>
          <p14:tracePt t="342526" x="4837113" y="5535613"/>
          <p14:tracePt t="342534" x="4852988" y="5491163"/>
          <p14:tracePt t="342542" x="4852988" y="5446713"/>
          <p14:tracePt t="342574" x="4887913" y="5211763"/>
          <p14:tracePt t="342607" x="4865688" y="5072063"/>
          <p14:tracePt t="342616" x="4797425" y="5022850"/>
          <p14:tracePt t="342640" x="4730750" y="5005388"/>
          <p14:tracePt t="342646" x="4719638" y="5005388"/>
          <p14:tracePt t="342674" x="4664075" y="4983163"/>
          <p14:tracePt t="342678" x="4652963" y="4983163"/>
          <p14:tracePt t="342707" x="4613275" y="4983163"/>
          <p14:tracePt t="342740" x="4597400" y="4965700"/>
          <p14:tracePt t="342814" x="4608513" y="4976813"/>
          <p14:tracePt t="342822" x="4619625" y="4987925"/>
          <p14:tracePt t="342840" x="4730750" y="5033963"/>
          <p14:tracePt t="342872" x="4914900" y="5149850"/>
          <p14:tracePt t="342905" x="5043488" y="5211763"/>
          <p14:tracePt t="342909" x="5060950" y="5240338"/>
          <p14:tracePt t="342939" x="5060950" y="5295900"/>
          <p14:tracePt t="342941" x="5060950" y="5322888"/>
          <p14:tracePt t="342972" x="5060950" y="5345113"/>
          <p14:tracePt t="343086" x="5060950" y="5356225"/>
          <p14:tracePt t="343278" x="5060950" y="5373688"/>
          <p14:tracePt t="343286" x="5048250" y="5402263"/>
          <p14:tracePt t="34330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B60F7-0FA9-2302-8178-8700B0DF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43" y="1412776"/>
            <a:ext cx="5100515" cy="3612356"/>
          </a:xfr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cs-CZ" sz="1800" b="1" dirty="0"/>
              <a:t>Mobilní forma kontaminantů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/>
              <a:t>rozpuštěné látky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/>
              <a:t>volná fáze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/>
              <a:t>plynná fáze – půdní vzduch</a:t>
            </a:r>
          </a:p>
          <a:p>
            <a:pPr marL="0" indent="0">
              <a:spcBef>
                <a:spcPts val="1200"/>
              </a:spcBef>
              <a:spcAft>
                <a:spcPts val="450"/>
              </a:spcAft>
              <a:buNone/>
            </a:pPr>
            <a:r>
              <a:rPr lang="cs-CZ" sz="1800" b="1" dirty="0"/>
              <a:t>Imobilní forma kontaminantů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/>
              <a:t>sorbovaná kontaminace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/>
              <a:t>půdní reziduum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2832FD2-732F-792C-14C0-63D629D08392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horninového prostředí </a:t>
            </a:r>
          </a:p>
        </p:txBody>
      </p:sp>
      <p:pic>
        <p:nvPicPr>
          <p:cNvPr id="4" name="Obrázek 3" descr="Obsah obrázku text, snímek obrazovky, Multimediální software, mapa&#10;&#10;Popis byl vytvořen automaticky">
            <a:extLst>
              <a:ext uri="{FF2B5EF4-FFF2-40B4-BE49-F238E27FC236}">
                <a16:creationId xmlns:a16="http://schemas.microsoft.com/office/drawing/2014/main" id="{AC61A0CD-0E56-8932-277C-B23AA9F92B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0"/>
          <a:stretch/>
        </p:blipFill>
        <p:spPr>
          <a:xfrm>
            <a:off x="3650261" y="1640756"/>
            <a:ext cx="5386235" cy="4032448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1EC495D9-730B-24BA-3CDB-60613D1AE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80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178"/>
    </mc:Choice>
    <mc:Fallback xmlns="">
      <p:transition spd="slow" advTm="233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78" x="674688" y="1651000"/>
          <p14:tracePt t="14544" x="685800" y="1651000"/>
          <p14:tracePt t="14560" x="696913" y="1651000"/>
          <p14:tracePt t="14586" x="736600" y="1651000"/>
          <p14:tracePt t="14619" x="803275" y="1674813"/>
          <p14:tracePt t="14653" x="814388" y="1674813"/>
          <p14:tracePt t="14658" x="858838" y="1674813"/>
          <p14:tracePt t="14686" x="887413" y="1685925"/>
          <p14:tracePt t="14689" x="898525" y="1685925"/>
          <p14:tracePt t="14719" x="936625" y="1701800"/>
          <p14:tracePt t="14724" x="947738" y="1701800"/>
          <p14:tracePt t="14729" x="976313" y="1701800"/>
          <p14:tracePt t="14752" x="1027113" y="1701800"/>
          <p14:tracePt t="14785" x="1054100" y="1701800"/>
          <p14:tracePt t="14818" x="1104900" y="1701800"/>
          <p14:tracePt t="14852" x="1171575" y="1730375"/>
          <p14:tracePt t="14857" x="1189038" y="1741488"/>
          <p14:tracePt t="14886" x="1200150" y="1752600"/>
          <p14:tracePt t="14890" x="1260475" y="1768475"/>
          <p14:tracePt t="14919" x="1327150" y="1779588"/>
          <p14:tracePt t="14952" x="1349375" y="1779588"/>
          <p14:tracePt t="14985" x="1360488" y="1779588"/>
          <p14:tracePt t="15019" x="1406525" y="1779588"/>
          <p14:tracePt t="15053" x="1455738" y="1797050"/>
          <p14:tracePt t="15086" x="1495425" y="1797050"/>
          <p14:tracePt t="15090" x="1539875" y="1797050"/>
          <p14:tracePt t="15119" x="1568450" y="1808163"/>
          <p14:tracePt t="15360" x="1557338" y="1808163"/>
          <p14:tracePt t="15376" x="1533525" y="1808163"/>
          <p14:tracePt t="15385" x="1517650" y="1808163"/>
          <p14:tracePt t="15420" x="1422400" y="1774825"/>
          <p14:tracePt t="15424" x="1389063" y="1741488"/>
          <p14:tracePt t="15455" x="1260475" y="1679575"/>
          <p14:tracePt t="15458" x="1216025" y="1679575"/>
          <p14:tracePt t="15486" x="1143000" y="1651000"/>
          <p14:tracePt t="15490" x="1131888" y="1639888"/>
          <p14:tracePt t="15520" x="1093788" y="1628775"/>
          <p14:tracePt t="15570" x="1082675" y="1628775"/>
          <p14:tracePt t="15586" x="1071563" y="1628775"/>
          <p14:tracePt t="15619" x="1060450" y="1628775"/>
          <p14:tracePt t="15758" x="1031875" y="1628775"/>
          <p14:tracePt t="15766" x="1016000" y="1628775"/>
          <p14:tracePt t="15791" x="1016000" y="1635125"/>
          <p14:tracePt t="15815" x="1027113" y="1646238"/>
          <p14:tracePt t="15848" x="1038225" y="1685925"/>
          <p14:tracePt t="15881" x="1093788" y="1712913"/>
          <p14:tracePt t="15915" x="1154113" y="1712913"/>
          <p14:tracePt t="15951" x="1249363" y="1741488"/>
          <p14:tracePt t="15983" x="1316038" y="1741488"/>
          <p14:tracePt t="16017" x="1366838" y="1741488"/>
          <p14:tracePt t="16050" x="1439863" y="1752600"/>
          <p14:tracePt t="16083" x="1489075" y="1752600"/>
          <p14:tracePt t="16087" x="1500188" y="1752600"/>
          <p14:tracePt t="16175" x="1511300" y="1752600"/>
          <p14:tracePt t="16223" x="1539875" y="1746250"/>
          <p14:tracePt t="16231" x="1550988" y="1746250"/>
          <p14:tracePt t="16250" x="1550988" y="1690688"/>
          <p14:tracePt t="16283" x="1550988" y="1606550"/>
          <p14:tracePt t="16288" x="1544638" y="1595438"/>
          <p14:tracePt t="16319" x="1544638" y="1584325"/>
          <p14:tracePt t="16350" x="1433513" y="1528763"/>
          <p14:tracePt t="16383" x="1238250" y="1462088"/>
          <p14:tracePt t="16416" x="1138238" y="1462088"/>
          <p14:tracePt t="16450" x="1027113" y="1462088"/>
          <p14:tracePt t="16484" x="958850" y="1462088"/>
          <p14:tracePt t="16487" x="947738" y="1462088"/>
          <p14:tracePt t="16528" x="936625" y="1462088"/>
          <p14:tracePt t="16562" x="909638" y="1462088"/>
          <p14:tracePt t="16585" x="892175" y="1473200"/>
          <p14:tracePt t="16618" x="881063" y="1550988"/>
          <p14:tracePt t="16624" x="881063" y="1562100"/>
          <p14:tracePt t="16652" x="881063" y="1601788"/>
          <p14:tracePt t="16656" x="881063" y="1628775"/>
          <p14:tracePt t="16685" x="914400" y="1701800"/>
          <p14:tracePt t="16690" x="947738" y="1730375"/>
          <p14:tracePt t="16719" x="1038225" y="1785938"/>
          <p14:tracePt t="16722" x="1065213" y="1785938"/>
          <p14:tracePt t="16752" x="1200150" y="1835150"/>
          <p14:tracePt t="16785" x="1366838" y="1852613"/>
          <p14:tracePt t="16819" x="1522413" y="1841500"/>
          <p14:tracePt t="16824" x="1533525" y="1841500"/>
          <p14:tracePt t="16853" x="1617663" y="1812925"/>
          <p14:tracePt t="16858" x="1628775" y="1812925"/>
          <p14:tracePt t="16885" x="1717675" y="1768475"/>
          <p14:tracePt t="16889" x="1728788" y="1768475"/>
          <p14:tracePt t="16919" x="1757363" y="1752600"/>
          <p14:tracePt t="16954" x="1768475" y="1741488"/>
          <p14:tracePt t="16996" x="1768475" y="1730375"/>
          <p14:tracePt t="17019" x="1768475" y="1674813"/>
          <p14:tracePt t="17052" x="1768475" y="1617663"/>
          <p14:tracePt t="17085" x="1562100" y="1524000"/>
          <p14:tracePt t="17118" x="1428750" y="1490663"/>
          <p14:tracePt t="17124" x="1377950" y="1473200"/>
          <p14:tracePt t="17153" x="1266825" y="1455738"/>
          <p14:tracePt t="17158" x="1255713" y="1455738"/>
          <p14:tracePt t="17185" x="1171575" y="1455738"/>
          <p14:tracePt t="17190" x="1143000" y="1455738"/>
          <p14:tracePt t="17220" x="1093788" y="1455738"/>
          <p14:tracePt t="17254" x="1082675" y="1455738"/>
          <p14:tracePt t="17285" x="1027113" y="1455738"/>
          <p14:tracePt t="17319" x="1016000" y="1455738"/>
          <p14:tracePt t="17353" x="987425" y="1466850"/>
          <p14:tracePt t="17357" x="976313" y="1477963"/>
          <p14:tracePt t="17385" x="965200" y="1501775"/>
          <p14:tracePt t="17419" x="965200" y="1539875"/>
          <p14:tracePt t="17423" x="965200" y="1550988"/>
          <p14:tracePt t="17429" x="965200" y="1568450"/>
          <p14:tracePt t="17452" x="969963" y="1606550"/>
          <p14:tracePt t="17485" x="1087438" y="1690688"/>
          <p14:tracePt t="17519" x="1360488" y="1779588"/>
          <p14:tracePt t="17526" x="1389063" y="1779588"/>
          <p14:tracePt t="17552" x="1462088" y="1779588"/>
          <p14:tracePt t="17556" x="1489075" y="1779588"/>
          <p14:tracePt t="17586" x="1511300" y="1779588"/>
          <p14:tracePt t="17636" x="1522413" y="1779588"/>
          <p14:tracePt t="17732" x="1539875" y="1779588"/>
          <p14:tracePt t="17751" x="1528763" y="1768475"/>
          <p14:tracePt t="17764" x="1517650" y="1757363"/>
          <p14:tracePt t="17785" x="1462088" y="1741488"/>
          <p14:tracePt t="17789" x="1433513" y="1741488"/>
          <p14:tracePt t="17819" x="1311275" y="1712913"/>
          <p14:tracePt t="17824" x="1293813" y="1679575"/>
          <p14:tracePt t="17829" x="1249363" y="1679575"/>
          <p14:tracePt t="17852" x="1120775" y="1679575"/>
          <p14:tracePt t="17885" x="1038225" y="1662113"/>
          <p14:tracePt t="17919" x="987425" y="1662113"/>
          <p14:tracePt t="17923" x="969963" y="1662113"/>
          <p14:tracePt t="18052" x="942975" y="1674813"/>
          <p14:tracePt t="18060" x="931863" y="1674813"/>
          <p14:tracePt t="18085" x="982663" y="1701800"/>
          <p14:tracePt t="18120" x="1131888" y="1730375"/>
          <p14:tracePt t="18124" x="1143000" y="1730375"/>
          <p14:tracePt t="18152" x="1249363" y="1730375"/>
          <p14:tracePt t="18186" x="1260475" y="1730375"/>
          <p14:tracePt t="18228" x="1260475" y="1724025"/>
          <p14:tracePt t="18252" x="1204913" y="1662113"/>
          <p14:tracePt t="18285" x="1049338" y="1651000"/>
          <p14:tracePt t="18319" x="858838" y="1635125"/>
          <p14:tracePt t="18352" x="741363" y="1635125"/>
          <p14:tracePt t="18357" x="730250" y="1635125"/>
          <p14:tracePt t="18386" x="714375" y="1635125"/>
          <p14:tracePt t="18389" x="703263" y="1635125"/>
          <p14:tracePt t="18421" x="692150" y="1635125"/>
          <p14:tracePt t="18469" x="674688" y="1639888"/>
          <p14:tracePt t="18500" x="674688" y="1668463"/>
          <p14:tracePt t="18518" x="685800" y="1697038"/>
          <p14:tracePt t="18525" x="696913" y="1708150"/>
          <p14:tracePt t="18552" x="820738" y="1724025"/>
          <p14:tracePt t="18557" x="854075" y="1741488"/>
          <p14:tracePt t="18585" x="1031875" y="1757363"/>
          <p14:tracePt t="18590" x="1120775" y="1757363"/>
          <p14:tracePt t="18619" x="1338263" y="1757363"/>
          <p14:tracePt t="18652" x="1473200" y="1757363"/>
          <p14:tracePt t="18685" x="1511300" y="1757363"/>
          <p14:tracePt t="18772" x="1489075" y="1757363"/>
          <p14:tracePt t="18781" x="1462088" y="1730375"/>
          <p14:tracePt t="18789" x="1411288" y="1730375"/>
          <p14:tracePt t="18819" x="1260475" y="1657350"/>
          <p14:tracePt t="18822" x="1193800" y="1657350"/>
          <p14:tracePt t="18851" x="1042988" y="1657350"/>
          <p14:tracePt t="18883" x="925513" y="1657350"/>
          <p14:tracePt t="18917" x="847725" y="1657350"/>
          <p14:tracePt t="18950" x="752475" y="1657350"/>
          <p14:tracePt t="18987" x="741363" y="1657350"/>
          <p14:tracePt t="19108" x="747713" y="1657350"/>
          <p14:tracePt t="19116" x="803275" y="1657350"/>
          <p14:tracePt t="19124" x="892175" y="1657350"/>
          <p14:tracePt t="19150" x="1143000" y="1657350"/>
          <p14:tracePt t="19184" x="1316038" y="1657350"/>
          <p14:tracePt t="19187" x="1344613" y="1657350"/>
          <p14:tracePt t="19217" x="1450975" y="1668463"/>
          <p14:tracePt t="19220" x="1466850" y="1668463"/>
          <p14:tracePt t="19348" x="1455738" y="1668463"/>
          <p14:tracePt t="19364" x="1444625" y="1668463"/>
          <p14:tracePt t="19387" x="1406525" y="1662113"/>
          <p14:tracePt t="19391" x="1395413" y="1662113"/>
          <p14:tracePt t="19396" x="1366838" y="1662113"/>
          <p14:tracePt t="19419" x="1289050" y="1662113"/>
          <p14:tracePt t="19423" x="1260475" y="1662113"/>
          <p14:tracePt t="19452" x="1131888" y="1662113"/>
          <p14:tracePt t="19485" x="1065213" y="1662113"/>
          <p14:tracePt t="19843" x="0" y="0"/>
        </p14:tracePtLst>
        <p14:tracePtLst>
          <p14:tracePt t="22144" x="579438" y="3354388"/>
          <p14:tracePt t="22233" x="585788" y="3354388"/>
          <p14:tracePt t="22240" x="614363" y="3354388"/>
          <p14:tracePt t="22252" x="641350" y="3354388"/>
          <p14:tracePt t="22258" x="652463" y="3354388"/>
          <p14:tracePt t="22285" x="741363" y="3354388"/>
          <p14:tracePt t="22289" x="781050" y="3354388"/>
          <p14:tracePt t="22319" x="854075" y="3359150"/>
          <p14:tracePt t="22352" x="1004888" y="3376613"/>
          <p14:tracePt t="22385" x="1277938" y="3392488"/>
          <p14:tracePt t="22419" x="1473200" y="3409950"/>
          <p14:tracePt t="22452" x="1684338" y="3409950"/>
          <p14:tracePt t="22458" x="1774825" y="3409950"/>
          <p14:tracePt t="22485" x="1981200" y="3425825"/>
          <p14:tracePt t="22490" x="2025650" y="3425825"/>
          <p14:tracePt t="22519" x="2187575" y="3425825"/>
          <p14:tracePt t="22523" x="2203450" y="3425825"/>
          <p14:tracePt t="22554" x="2254250" y="3425825"/>
          <p14:tracePt t="22585" x="2292350" y="3425825"/>
          <p14:tracePt t="22619" x="2343150" y="3425825"/>
          <p14:tracePt t="22729" x="2354263" y="3425825"/>
          <p14:tracePt t="22744" x="2332038" y="3421063"/>
          <p14:tracePt t="22752" x="2287588" y="3421063"/>
          <p14:tracePt t="22785" x="1981200" y="3348038"/>
          <p14:tracePt t="22819" x="1662113" y="3348038"/>
          <p14:tracePt t="22826" x="1579563" y="3348038"/>
          <p14:tracePt t="22852" x="1344613" y="3314700"/>
          <p14:tracePt t="22856" x="1277938" y="3314700"/>
          <p14:tracePt t="22885" x="1131888" y="3297238"/>
          <p14:tracePt t="22889" x="1098550" y="3281363"/>
          <p14:tracePt t="22918" x="1009650" y="3263900"/>
          <p14:tracePt t="22922" x="982663" y="3263900"/>
          <p14:tracePt t="22952" x="954088" y="3263900"/>
          <p14:tracePt t="22985" x="942975" y="3263900"/>
          <p14:tracePt t="22989" x="898525" y="3263900"/>
          <p14:tracePt t="23019" x="876300" y="3263900"/>
          <p14:tracePt t="23052" x="847725" y="3263900"/>
          <p14:tracePt t="23085" x="825500" y="3263900"/>
          <p14:tracePt t="23228" x="831850" y="3275013"/>
          <p14:tracePt t="23244" x="876300" y="3319463"/>
          <p14:tracePt t="23252" x="925513" y="3336925"/>
          <p14:tracePt t="23285" x="1177925" y="3387725"/>
          <p14:tracePt t="23318" x="1444625" y="3387725"/>
          <p14:tracePt t="23324" x="1473200" y="3387725"/>
          <p14:tracePt t="23352" x="1500188" y="3387725"/>
          <p14:tracePt t="23470" x="1477963" y="3387725"/>
          <p14:tracePt t="23477" x="1389063" y="3387725"/>
          <p14:tracePt t="23485" x="1322388" y="3387725"/>
          <p14:tracePt t="23520" x="1149350" y="3387725"/>
          <p14:tracePt t="23524" x="1082675" y="3387725"/>
          <p14:tracePt t="23552" x="942975" y="3387725"/>
          <p14:tracePt t="23557" x="909638" y="3387725"/>
          <p14:tracePt t="23585" x="887413" y="3387725"/>
          <p14:tracePt t="23620" x="858838" y="3387725"/>
          <p14:tracePt t="23918" x="881063" y="3387725"/>
          <p14:tracePt t="23925" x="892175" y="3387725"/>
          <p14:tracePt t="23952" x="1027113" y="3398838"/>
          <p14:tracePt t="23956" x="1093788" y="3398838"/>
          <p14:tracePt t="23985" x="1238250" y="3398838"/>
          <p14:tracePt t="23990" x="1282700" y="3398838"/>
          <p14:tracePt t="24019" x="1322388" y="3398838"/>
          <p14:tracePt t="24156" x="1304925" y="3398838"/>
          <p14:tracePt t="24165" x="1289050" y="3398838"/>
          <p14:tracePt t="24185" x="1200150" y="3398838"/>
          <p14:tracePt t="24189" x="1165225" y="3398838"/>
          <p14:tracePt t="24219" x="1031875" y="3398838"/>
          <p14:tracePt t="24252" x="954088" y="3398838"/>
          <p14:tracePt t="24287" x="903288" y="3398838"/>
          <p14:tracePt t="24292" x="887413" y="3398838"/>
          <p14:tracePt t="24319" x="865188" y="3398838"/>
          <p14:tracePt t="24352" x="825500" y="3398838"/>
          <p14:tracePt t="25003" x="0" y="0"/>
        </p14:tracePtLst>
        <p14:tracePtLst>
          <p14:tracePt t="27514" x="1138238" y="1628775"/>
          <p14:tracePt t="27520" x="1138238" y="1612900"/>
          <p14:tracePt t="27535" x="1149350" y="1612900"/>
          <p14:tracePt t="27549" x="1189038" y="1612900"/>
          <p14:tracePt t="27551" x="1277938" y="1612900"/>
          <p14:tracePt t="27583" x="1528763" y="1612900"/>
          <p14:tracePt t="27616" x="1852613" y="1612900"/>
          <p14:tracePt t="27650" x="2192338" y="1612900"/>
          <p14:tracePt t="27684" x="2332038" y="1612900"/>
          <p14:tracePt t="27716" x="2343150" y="1612900"/>
          <p14:tracePt t="27791" x="2354263" y="1601788"/>
          <p14:tracePt t="28080" x="2349500" y="1601788"/>
          <p14:tracePt t="28096" x="2338388" y="1601788"/>
          <p14:tracePt t="28178" x="2320925" y="1606550"/>
          <p14:tracePt t="28192" x="2309813" y="1624013"/>
          <p14:tracePt t="28219" x="2281238" y="1624013"/>
          <p14:tracePt t="28252" x="2187575" y="1651000"/>
          <p14:tracePt t="28256" x="2159000" y="1651000"/>
          <p14:tracePt t="28286" x="2036763" y="1651000"/>
          <p14:tracePt t="28289" x="1985963" y="1651000"/>
          <p14:tracePt t="28319" x="1757363" y="1651000"/>
          <p14:tracePt t="28324" x="1706563" y="1668463"/>
          <p14:tracePt t="28329" x="1662113" y="1668463"/>
          <p14:tracePt t="28352" x="1517650" y="1685925"/>
          <p14:tracePt t="28385" x="1411288" y="1685925"/>
          <p14:tracePt t="28419" x="1400175" y="1685925"/>
          <p14:tracePt t="28575" x="0" y="0"/>
        </p14:tracePtLst>
        <p14:tracePtLst>
          <p14:tracePt t="29341" x="4005263" y="2276475"/>
          <p14:tracePt t="29428" x="4033838" y="2276475"/>
          <p14:tracePt t="29436" x="4044950" y="2276475"/>
          <p14:tracePt t="29460" x="4060825" y="2276475"/>
          <p14:tracePt t="29485" x="4095750" y="2309813"/>
          <p14:tracePt t="29518" x="4195763" y="2354263"/>
          <p14:tracePt t="29524" x="4206875" y="2365375"/>
          <p14:tracePt t="29552" x="4278313" y="2393950"/>
          <p14:tracePt t="29556" x="4291013" y="2393950"/>
          <p14:tracePt t="29587" x="4373563" y="2411413"/>
          <p14:tracePt t="29619" x="4446588" y="2449513"/>
          <p14:tracePt t="29623" x="4457700" y="2449513"/>
          <p14:tracePt t="29652" x="4497388" y="2449513"/>
          <p14:tracePt t="29688" x="4508500" y="2449513"/>
          <p14:tracePt t="29719" x="4524375" y="2449513"/>
          <p14:tracePt t="29752" x="4591050" y="2427288"/>
          <p14:tracePt t="29757" x="4635500" y="2398713"/>
          <p14:tracePt t="29785" x="4664075" y="2371725"/>
          <p14:tracePt t="29819" x="4692650" y="2360613"/>
          <p14:tracePt t="29823" x="4703763" y="2360613"/>
          <p14:tracePt t="29852" x="4730750" y="2305050"/>
          <p14:tracePt t="29887" x="4730750" y="2209800"/>
          <p14:tracePt t="29919" x="4730750" y="2159000"/>
          <p14:tracePt t="29952" x="4703763" y="2076450"/>
          <p14:tracePt t="29958" x="4675188" y="2043113"/>
          <p14:tracePt t="29985" x="4619625" y="1974850"/>
          <p14:tracePt t="29989" x="4575175" y="1947863"/>
          <p14:tracePt t="30020" x="4552950" y="1919288"/>
          <p14:tracePt t="30053" x="4479925" y="1892300"/>
          <p14:tracePt t="30085" x="4329113" y="1892300"/>
          <p14:tracePt t="30119" x="4173538" y="1892300"/>
          <p14:tracePt t="30125" x="4129088" y="1892300"/>
          <p14:tracePt t="30152" x="4089400" y="1892300"/>
          <p14:tracePt t="30185" x="4049713" y="1892300"/>
          <p14:tracePt t="30220" x="3967163" y="1914525"/>
          <p14:tracePt t="30252" x="3838575" y="2036763"/>
          <p14:tracePt t="30285" x="3798888" y="2136775"/>
          <p14:tracePt t="30318" x="3783013" y="2254250"/>
          <p14:tracePt t="30352" x="3783013" y="2387600"/>
          <p14:tracePt t="30357" x="3783013" y="2416175"/>
          <p14:tracePt t="30385" x="3794125" y="2522538"/>
          <p14:tracePt t="30390" x="3810000" y="2549525"/>
          <p14:tracePt t="30419" x="3871913" y="2628900"/>
          <p14:tracePt t="30423" x="3883025" y="2640013"/>
          <p14:tracePt t="30453" x="3967163" y="2733675"/>
          <p14:tracePt t="30485" x="4033838" y="2773363"/>
          <p14:tracePt t="30519" x="4106863" y="2790825"/>
          <p14:tracePt t="30553" x="4273550" y="2790825"/>
          <p14:tracePt t="30558" x="4306888" y="2790825"/>
          <p14:tracePt t="30586" x="4373563" y="2790825"/>
          <p14:tracePt t="30590" x="4418013" y="2790825"/>
          <p14:tracePt t="30618" x="4491038" y="2740025"/>
          <p14:tracePt t="30622" x="4502150" y="2740025"/>
          <p14:tracePt t="30654" x="4586288" y="2684463"/>
          <p14:tracePt t="30685" x="4697413" y="2628900"/>
          <p14:tracePt t="30720" x="4714875" y="2617788"/>
          <p14:tracePt t="30752" x="4741863" y="2478088"/>
          <p14:tracePt t="30756" x="4759325" y="2433638"/>
          <p14:tracePt t="30785" x="4775200" y="2327275"/>
          <p14:tracePt t="30789" x="4775200" y="2309813"/>
          <p14:tracePt t="30818" x="4775200" y="2227263"/>
          <p14:tracePt t="30853" x="4730750" y="2098675"/>
          <p14:tracePt t="30886" x="4597400" y="1936750"/>
          <p14:tracePt t="30918" x="4457700" y="1841500"/>
          <p14:tracePt t="30953" x="4402138" y="1824038"/>
          <p14:tracePt t="30957" x="4391025" y="1824038"/>
          <p14:tracePt t="30985" x="4267200" y="1824038"/>
          <p14:tracePt t="30989" x="4256088" y="1824038"/>
          <p14:tracePt t="31019" x="4173538" y="1824038"/>
          <p14:tracePt t="31024" x="4162425" y="1824038"/>
          <p14:tracePt t="31030" x="4133850" y="1824038"/>
          <p14:tracePt t="31052" x="4095750" y="1835150"/>
          <p14:tracePt t="31086" x="4038600" y="1874838"/>
          <p14:tracePt t="31119" x="3978275" y="1914525"/>
          <p14:tracePt t="31152" x="3944938" y="1970088"/>
          <p14:tracePt t="31157" x="3944938" y="1981200"/>
          <p14:tracePt t="31185" x="3933825" y="2054225"/>
          <p14:tracePt t="31189" x="3933825" y="2081213"/>
          <p14:tracePt t="31219" x="3933825" y="2147888"/>
          <p14:tracePt t="31224" x="3933825" y="2192338"/>
          <p14:tracePt t="31229" x="3944938" y="2243138"/>
          <p14:tracePt t="31252" x="4038600" y="2360613"/>
          <p14:tracePt t="31285" x="4144963" y="2482850"/>
          <p14:tracePt t="31319" x="4184650" y="2493963"/>
          <p14:tracePt t="31352" x="4240213" y="2493963"/>
          <p14:tracePt t="31357" x="4295775" y="2493963"/>
          <p14:tracePt t="31385" x="4402138" y="2493963"/>
          <p14:tracePt t="31389" x="4446588" y="2493963"/>
          <p14:tracePt t="31421" x="4602163" y="2493963"/>
          <p14:tracePt t="31452" x="4719638" y="2493963"/>
          <p14:tracePt t="31485" x="4786313" y="2471738"/>
          <p14:tracePt t="31519" x="4859338" y="2438400"/>
          <p14:tracePt t="31524" x="4870450" y="2427288"/>
          <p14:tracePt t="31552" x="4881563" y="2416175"/>
          <p14:tracePt t="31556" x="4881563" y="2405063"/>
          <p14:tracePt t="31585" x="4881563" y="2332038"/>
          <p14:tracePt t="31589" x="4881563" y="2265363"/>
          <p14:tracePt t="31620" x="4797425" y="2092325"/>
          <p14:tracePt t="31653" x="4670425" y="1947863"/>
          <p14:tracePt t="31685" x="4619625" y="1897063"/>
          <p14:tracePt t="31719" x="4564063" y="1870075"/>
          <p14:tracePt t="31752" x="4295775" y="1852613"/>
          <p14:tracePt t="31757" x="4229100" y="1852613"/>
          <p14:tracePt t="31785" x="4089400" y="1852613"/>
          <p14:tracePt t="31789" x="4071938" y="1852613"/>
          <p14:tracePt t="31819" x="4022725" y="1885950"/>
          <p14:tracePt t="31852" x="3967163" y="1925638"/>
          <p14:tracePt t="31885" x="3916363" y="2030413"/>
          <p14:tracePt t="31894" x="3916363" y="2058988"/>
          <p14:tracePt t="31919" x="3905250" y="2220913"/>
          <p14:tracePt t="31952" x="3905250" y="2393950"/>
          <p14:tracePt t="31957" x="3905250" y="2482850"/>
          <p14:tracePt t="31985" x="4060825" y="2628900"/>
          <p14:tracePt t="31990" x="4156075" y="2706688"/>
          <p14:tracePt t="32018" x="4229100" y="2778125"/>
          <p14:tracePt t="32022" x="4278313" y="2778125"/>
          <p14:tracePt t="32052" x="4302125" y="2790825"/>
          <p14:tracePt t="32086" x="4357688" y="2806700"/>
          <p14:tracePt t="32091" x="4402138" y="2806700"/>
          <p14:tracePt t="32119" x="4508500" y="2806700"/>
          <p14:tracePt t="32123" x="4575175" y="2806700"/>
          <p14:tracePt t="32152" x="4675188" y="2722563"/>
          <p14:tracePt t="32185" x="4714875" y="2655888"/>
          <p14:tracePt t="32218" x="4730750" y="2578100"/>
          <p14:tracePt t="32224" x="4730750" y="2489200"/>
          <p14:tracePt t="32252" x="4730750" y="2343150"/>
          <p14:tracePt t="32256" x="4719638" y="2298700"/>
          <p14:tracePt t="32288" x="4524375" y="2120900"/>
          <p14:tracePt t="32319" x="4379913" y="2087563"/>
          <p14:tracePt t="32323" x="4351338" y="2087563"/>
          <p14:tracePt t="32352" x="4140200" y="2054225"/>
          <p14:tracePt t="32386" x="4027488" y="2054225"/>
          <p14:tracePt t="32391" x="4016375" y="2054225"/>
          <p14:tracePt t="32419" x="3916363" y="2092325"/>
          <p14:tracePt t="32452" x="3871913" y="2176463"/>
          <p14:tracePt t="32457" x="3821113" y="2260600"/>
          <p14:tracePt t="32485" x="3821113" y="2382838"/>
          <p14:tracePt t="32489" x="3821113" y="2411413"/>
          <p14:tracePt t="32521" x="3854450" y="2582863"/>
          <p14:tracePt t="32528" x="3865563" y="2593975"/>
          <p14:tracePt t="32537" x="3883025" y="2611438"/>
          <p14:tracePt t="32550" x="3922713" y="2611438"/>
          <p14:tracePt t="32583" x="4038600" y="2689225"/>
          <p14:tracePt t="32616" x="4117975" y="2706688"/>
          <p14:tracePt t="32650" x="4156075" y="2684463"/>
          <p14:tracePt t="32683" x="4195763" y="2600325"/>
          <p14:tracePt t="32716" x="4211638" y="2544763"/>
          <p14:tracePt t="32903" x="0" y="0"/>
        </p14:tracePtLst>
        <p14:tracePtLst>
          <p14:tracePt t="33921" x="5356225" y="2398713"/>
          <p14:tracePt t="33960" x="5327650" y="2416175"/>
          <p14:tracePt t="33968" x="5316538" y="2416175"/>
          <p14:tracePt t="33992" x="5305425" y="2427288"/>
          <p14:tracePt t="34019" x="5294313" y="2427288"/>
          <p14:tracePt t="34052" x="5278438" y="2438400"/>
          <p14:tracePt t="34056" x="5249863" y="2455863"/>
          <p14:tracePt t="34085" x="5238750" y="2455863"/>
          <p14:tracePt t="34120" x="5210175" y="2466975"/>
          <p14:tracePt t="34200" x="5210175" y="2478088"/>
          <p14:tracePt t="34248" x="5210175" y="2493963"/>
          <p14:tracePt t="34256" x="5210175" y="2505075"/>
          <p14:tracePt t="34286" x="5210175" y="2544763"/>
          <p14:tracePt t="34289" x="5210175" y="2555875"/>
          <p14:tracePt t="34320" x="5210175" y="2593975"/>
          <p14:tracePt t="34352" x="5210175" y="2644775"/>
          <p14:tracePt t="34385" x="5210175" y="2673350"/>
          <p14:tracePt t="34420" x="5210175" y="2722563"/>
          <p14:tracePt t="34452" x="5210175" y="2778125"/>
          <p14:tracePt t="34456" x="5210175" y="2824163"/>
          <p14:tracePt t="34485" x="5210175" y="2857500"/>
          <p14:tracePt t="34489" x="5210175" y="2884488"/>
          <p14:tracePt t="34519" x="5210175" y="2913063"/>
          <p14:tracePt t="34522" x="5210175" y="2924175"/>
          <p14:tracePt t="34552" x="5210175" y="2951163"/>
          <p14:tracePt t="34586" x="5210175" y="2974975"/>
          <p14:tracePt t="34620" x="5210175" y="3024188"/>
          <p14:tracePt t="34652" x="5210175" y="3135313"/>
          <p14:tracePt t="34656" x="5210175" y="3152775"/>
          <p14:tracePt t="34686" x="5210175" y="3192463"/>
          <p14:tracePt t="34719" x="5210175" y="3203575"/>
          <p14:tracePt t="34752" x="5210175" y="3270250"/>
          <p14:tracePt t="34785" x="5210175" y="3348038"/>
          <p14:tracePt t="34818" x="5210175" y="3398838"/>
          <p14:tracePt t="34824" x="5210175" y="3409950"/>
          <p14:tracePt t="34852" x="5210175" y="3448050"/>
          <p14:tracePt t="34856" x="5210175" y="3459163"/>
          <p14:tracePt t="34887" x="5210175" y="3514725"/>
          <p14:tracePt t="34891" x="5210175" y="3560763"/>
          <p14:tracePt t="34919" x="5210175" y="3638550"/>
          <p14:tracePt t="34952" x="5210175" y="3722688"/>
          <p14:tracePt t="34988" x="5210175" y="3744913"/>
          <p14:tracePt t="34993" x="5210175" y="3756025"/>
          <p14:tracePt t="35018" x="5210175" y="3827463"/>
          <p14:tracePt t="35023" x="5210175" y="3849688"/>
          <p14:tracePt t="35052" x="5210175" y="3922713"/>
          <p14:tracePt t="35056" x="5210175" y="3933825"/>
          <p14:tracePt t="35065" x="5210175" y="3944938"/>
          <p14:tracePt t="35086" x="5221288" y="3956050"/>
          <p14:tracePt t="35196" x="5232400" y="3973513"/>
          <p14:tracePt t="35212" x="5243513" y="3962400"/>
          <p14:tracePt t="35220" x="5243513" y="3951288"/>
          <p14:tracePt t="35252" x="5278438" y="3716338"/>
          <p14:tracePt t="35286" x="5278438" y="3509963"/>
          <p14:tracePt t="35319" x="5278438" y="3359150"/>
          <p14:tracePt t="35324" x="5278438" y="3292475"/>
          <p14:tracePt t="35352" x="5278438" y="3186113"/>
          <p14:tracePt t="35357" x="5278438" y="3175000"/>
          <p14:tracePt t="35385" x="5278438" y="2997200"/>
          <p14:tracePt t="35389" x="5278438" y="2968625"/>
          <p14:tracePt t="35420" x="5278438" y="2817813"/>
          <p14:tracePt t="35452" x="5278438" y="2733675"/>
          <p14:tracePt t="35485" x="5305425" y="2667000"/>
          <p14:tracePt t="35519" x="5305425" y="2617788"/>
          <p14:tracePt t="35525" x="5305425" y="2600325"/>
          <p14:tracePt t="35553" x="5305425" y="2566988"/>
          <p14:tracePt t="35585" x="5305425" y="2511425"/>
          <p14:tracePt t="35619" x="5305425" y="2500313"/>
          <p14:tracePt t="35692" x="5305425" y="2522538"/>
          <p14:tracePt t="35700" x="5305425" y="2533650"/>
          <p14:tracePt t="35719" x="5305425" y="2640013"/>
          <p14:tracePt t="35752" x="5305425" y="2928938"/>
          <p14:tracePt t="35757" x="5305425" y="3019425"/>
          <p14:tracePt t="35785" x="5322888" y="3208338"/>
          <p14:tracePt t="35789" x="5322888" y="3241675"/>
          <p14:tracePt t="35819" x="5322888" y="3354388"/>
          <p14:tracePt t="35855" x="5322888" y="3421063"/>
          <p14:tracePt t="35885" x="5322888" y="3459163"/>
          <p14:tracePt t="36092" x="5322888" y="3470275"/>
          <p14:tracePt t="36106" x="0" y="0"/>
        </p14:tracePtLst>
        <p14:tracePtLst>
          <p14:tracePt t="37301" x="5260975" y="3822700"/>
          <p14:tracePt t="37436" x="5267325" y="3827463"/>
          <p14:tracePt t="37452" x="5278438" y="3827463"/>
          <p14:tracePt t="37460" x="5294313" y="3838575"/>
          <p14:tracePt t="37483" x="5305425" y="3838575"/>
          <p14:tracePt t="37518" x="5334000" y="3856038"/>
          <p14:tracePt t="37552" x="5345113" y="3856038"/>
          <p14:tracePt t="37644" x="5372100" y="3856038"/>
          <p14:tracePt t="37652" x="5383213" y="3856038"/>
          <p14:tracePt t="37772" x="5378450" y="3856038"/>
          <p14:tracePt t="37781" x="5360988" y="3856038"/>
          <p14:tracePt t="37789" x="5349875" y="3856038"/>
          <p14:tracePt t="37819" x="5283200" y="3856038"/>
          <p14:tracePt t="37852" x="5216525" y="3856038"/>
          <p14:tracePt t="37886" x="5205413" y="3856038"/>
          <p14:tracePt t="38060" x="5227638" y="3867150"/>
          <p14:tracePt t="38068" x="5238750" y="3867150"/>
          <p14:tracePt t="38085" x="5294313" y="3883025"/>
          <p14:tracePt t="38119" x="5311775" y="3883025"/>
          <p14:tracePt t="38153" x="5349875" y="3883025"/>
          <p14:tracePt t="38185" x="5467350" y="3911600"/>
          <p14:tracePt t="38219" x="5478463" y="3911600"/>
          <p14:tracePt t="38252" x="5495925" y="3911600"/>
          <p14:tracePt t="38320" x="5507038" y="3911600"/>
          <p14:tracePt t="38336" x="5518150" y="3911600"/>
          <p14:tracePt t="38352" x="5529263" y="3911600"/>
          <p14:tracePt t="38385" x="5573713" y="3929063"/>
          <p14:tracePt t="38464" x="5562600" y="3929063"/>
          <p14:tracePt t="38472" x="5551488" y="3929063"/>
          <p14:tracePt t="38486" x="5540375" y="3929063"/>
          <p14:tracePt t="38490" x="5529263" y="3929063"/>
          <p14:tracePt t="38519" x="5416550" y="3929063"/>
          <p14:tracePt t="38555" x="5316538" y="3929063"/>
          <p14:tracePt t="38585" x="5305425" y="3929063"/>
          <p14:tracePt t="38992" x="5294313" y="3940175"/>
          <p14:tracePt t="39120" x="5283200" y="3951288"/>
          <p14:tracePt t="39375" x="0" y="0"/>
        </p14:tracePtLst>
        <p14:tracePtLst>
          <p14:tracePt t="43133" x="6767513" y="4168775"/>
          <p14:tracePt t="43142" x="6756400" y="4168775"/>
          <p14:tracePt t="43172" x="6727825" y="4168775"/>
          <p14:tracePt t="43185" x="6716713" y="4168775"/>
          <p14:tracePt t="43189" x="6672263" y="4168775"/>
          <p14:tracePt t="43218" x="6583363" y="4157663"/>
          <p14:tracePt t="43223" x="6543675" y="4157663"/>
          <p14:tracePt t="43252" x="6326188" y="4140200"/>
          <p14:tracePt t="43286" x="6092825" y="4124325"/>
          <p14:tracePt t="43318" x="5897563" y="4040188"/>
          <p14:tracePt t="43352" x="5673725" y="3989388"/>
          <p14:tracePt t="43358" x="5629275" y="3989388"/>
          <p14:tracePt t="43385" x="5540375" y="3989388"/>
          <p14:tracePt t="43389" x="5529263" y="3973513"/>
          <p14:tracePt t="43419" x="5456238" y="3973513"/>
          <p14:tracePt t="43452" x="5360988" y="3962400"/>
          <p14:tracePt t="43460" x="5334000" y="3951288"/>
          <p14:tracePt t="43485" x="5283200" y="3951288"/>
          <p14:tracePt t="43519" x="5149850" y="3951288"/>
          <p14:tracePt t="43523" x="5121275" y="3951288"/>
          <p14:tracePt t="43552" x="5014913" y="3951288"/>
          <p14:tracePt t="43558" x="4948238" y="3951288"/>
          <p14:tracePt t="43585" x="4865688" y="3951288"/>
          <p14:tracePt t="43589" x="4775200" y="3951288"/>
          <p14:tracePt t="43619" x="4597400" y="3951288"/>
          <p14:tracePt t="43652" x="4497388" y="3967163"/>
          <p14:tracePt t="43658" x="4451350" y="3984625"/>
          <p14:tracePt t="43685" x="4362450" y="4000500"/>
          <p14:tracePt t="43690" x="4335463" y="4017963"/>
          <p14:tracePt t="43718" x="4244975" y="4044950"/>
          <p14:tracePt t="43722" x="4217988" y="4062413"/>
          <p14:tracePt t="43752" x="4178300" y="4090988"/>
          <p14:tracePt t="43785" x="4140200" y="4113213"/>
          <p14:tracePt t="43880" x="4122738" y="4129088"/>
          <p14:tracePt t="43992" x="4122738" y="4140200"/>
          <p14:tracePt t="44000" x="4144963" y="4140200"/>
          <p14:tracePt t="44018" x="4244975" y="4157663"/>
          <p14:tracePt t="44052" x="4457700" y="4157663"/>
          <p14:tracePt t="44056" x="4502150" y="4157663"/>
          <p14:tracePt t="44085" x="4608513" y="4157663"/>
          <p14:tracePt t="44089" x="4657725" y="4157663"/>
          <p14:tracePt t="44119" x="4708525" y="4157663"/>
          <p14:tracePt t="44123" x="4719638" y="4157663"/>
          <p14:tracePt t="44152" x="4910138" y="4157663"/>
          <p14:tracePt t="44185" x="5205413" y="4157663"/>
          <p14:tracePt t="44218" x="5360988" y="4157663"/>
          <p14:tracePt t="44224" x="5372100" y="4157663"/>
          <p14:tracePt t="44253" x="5394325" y="4157663"/>
          <p14:tracePt t="44257" x="5411788" y="4157663"/>
          <p14:tracePt t="44285" x="5495925" y="4157663"/>
          <p14:tracePt t="44289" x="5511800" y="4157663"/>
          <p14:tracePt t="44319" x="5522913" y="4157663"/>
          <p14:tracePt t="44487" x="0" y="0"/>
        </p14:tracePtLst>
        <p14:tracePtLst>
          <p14:tracePt t="51060" x="5260975" y="2343150"/>
          <p14:tracePt t="51069" x="5243513" y="2343150"/>
          <p14:tracePt t="51148" x="5232400" y="2343150"/>
          <p14:tracePt t="51164" x="5205413" y="2343150"/>
          <p14:tracePt t="51186" x="5205413" y="2393950"/>
          <p14:tracePt t="51189" x="5205413" y="2405063"/>
          <p14:tracePt t="51219" x="5194300" y="2478088"/>
          <p14:tracePt t="51223" x="5176838" y="2505075"/>
          <p14:tracePt t="51310" x="5176838" y="2516188"/>
          <p14:tracePt t="51324" x="5176838" y="2527300"/>
          <p14:tracePt t="51352" x="5176838" y="2555875"/>
          <p14:tracePt t="51358" x="5176838" y="2566988"/>
          <p14:tracePt t="51386" x="5176838" y="2578100"/>
          <p14:tracePt t="51390" x="5176838" y="2593975"/>
          <p14:tracePt t="51419" x="5176838" y="2617788"/>
          <p14:tracePt t="51422" x="5176838" y="2644775"/>
          <p14:tracePt t="51452" x="5176838" y="2711450"/>
          <p14:tracePt t="51485" x="5199063" y="2751138"/>
          <p14:tracePt t="51519" x="5199063" y="2773363"/>
          <p14:tracePt t="51554" x="5199063" y="2801938"/>
          <p14:tracePt t="51586" x="5210175" y="2840038"/>
          <p14:tracePt t="51590" x="5210175" y="2851150"/>
          <p14:tracePt t="51619" x="5227638" y="2940050"/>
          <p14:tracePt t="51623" x="5227638" y="2968625"/>
          <p14:tracePt t="51652" x="5238750" y="3046413"/>
          <p14:tracePt t="51685" x="5238750" y="3086100"/>
          <p14:tracePt t="51718" x="5238750" y="3135313"/>
          <p14:tracePt t="51754" x="5238750" y="3225800"/>
          <p14:tracePt t="51758" x="5238750" y="3248025"/>
          <p14:tracePt t="51785" x="5238750" y="3286125"/>
          <p14:tracePt t="51790" x="5238750" y="3303588"/>
          <p14:tracePt t="51819" x="5238750" y="3314700"/>
          <p14:tracePt t="51868" x="5238750" y="3325813"/>
          <p14:tracePt t="51885" x="5238750" y="3365500"/>
          <p14:tracePt t="51918" x="5267325" y="3448050"/>
          <p14:tracePt t="51952" x="5267325" y="3487738"/>
          <p14:tracePt t="51957" x="5267325" y="3498850"/>
          <p14:tracePt t="51985" x="5267325" y="3527425"/>
          <p14:tracePt t="51989" x="5267325" y="3538538"/>
          <p14:tracePt t="52019" x="5267325" y="3576638"/>
          <p14:tracePt t="52023" x="5267325" y="3587750"/>
          <p14:tracePt t="52029" x="5267325" y="3605213"/>
          <p14:tracePt t="52052" x="5267325" y="3627438"/>
          <p14:tracePt t="52085" x="5267325" y="3638550"/>
          <p14:tracePt t="52120" x="5267325" y="3683000"/>
          <p14:tracePt t="52152" x="5260975" y="3694113"/>
          <p14:tracePt t="52192" x="5260975" y="3705225"/>
          <p14:tracePt t="52227" x="5249863" y="3716338"/>
          <p14:tracePt t="52252" x="5238750" y="3756025"/>
          <p14:tracePt t="52256" x="5210175" y="3771900"/>
          <p14:tracePt t="52285" x="5194300" y="3771900"/>
          <p14:tracePt t="52289" x="5194300" y="3783013"/>
          <p14:tracePt t="52319" x="5172075" y="3822700"/>
          <p14:tracePt t="52324" x="5154613" y="3833813"/>
          <p14:tracePt t="52352" x="5143500" y="3860800"/>
          <p14:tracePt t="52432" x="5132388" y="3871913"/>
          <p14:tracePt t="52449" x="5132388" y="3900488"/>
          <p14:tracePt t="52458" x="5121275" y="3911600"/>
          <p14:tracePt t="52486" x="5105400" y="3922713"/>
          <p14:tracePt t="52656" x="5076825" y="3940175"/>
          <p14:tracePt t="52664" x="5065713" y="3940175"/>
          <p14:tracePt t="52686" x="5043488" y="3962400"/>
          <p14:tracePt t="52721" x="5026025" y="3978275"/>
          <p14:tracePt t="52752" x="5003800" y="3989388"/>
          <p14:tracePt t="52785" x="4987925" y="4000500"/>
          <p14:tracePt t="52820" x="4948238" y="4000500"/>
          <p14:tracePt t="52852" x="4926013" y="4000500"/>
          <p14:tracePt t="52887" x="4910138" y="4000500"/>
          <p14:tracePt t="52890" x="4881563" y="4017963"/>
          <p14:tracePt t="52920" x="4819650" y="4017963"/>
          <p14:tracePt t="52952" x="4764088" y="4029075"/>
          <p14:tracePt t="53041" x="4775200" y="4029075"/>
          <p14:tracePt t="53056" x="4814888" y="4022725"/>
          <p14:tracePt t="53064" x="4870450" y="3967163"/>
          <p14:tracePt t="53085" x="4910138" y="3929063"/>
          <p14:tracePt t="53089" x="4921250" y="3917950"/>
          <p14:tracePt t="53118" x="4992688" y="3844925"/>
          <p14:tracePt t="53122" x="5010150" y="3827463"/>
          <p14:tracePt t="53152" x="5099050" y="3687763"/>
          <p14:tracePt t="53185" x="5172075" y="3448050"/>
          <p14:tracePt t="53193" x="5172075" y="3381375"/>
          <p14:tracePt t="53219" x="5172075" y="3236913"/>
          <p14:tracePt t="53252" x="5083175" y="2946400"/>
          <p14:tracePt t="53257" x="5065713" y="2879725"/>
          <p14:tracePt t="53285" x="5043488" y="2711450"/>
          <p14:tracePt t="53290" x="5043488" y="2644775"/>
          <p14:tracePt t="53320" x="5032375" y="2533650"/>
          <p14:tracePt t="53352" x="5014913" y="2320925"/>
          <p14:tracePt t="53385" x="5014913" y="2187575"/>
          <p14:tracePt t="53394" x="5014913" y="2176463"/>
          <p14:tracePt t="53419" x="5014913" y="2120900"/>
          <p14:tracePt t="53452" x="5014913" y="2070100"/>
          <p14:tracePt t="53457" x="5014913" y="2058988"/>
          <p14:tracePt t="53487" x="5021263" y="2030413"/>
          <p14:tracePt t="53568" x="5021263" y="2054225"/>
          <p14:tracePt t="53576" x="5021263" y="2065338"/>
          <p14:tracePt t="53587" x="5032375" y="2092325"/>
          <p14:tracePt t="53618" x="5110163" y="2371725"/>
          <p14:tracePt t="53624" x="5110163" y="2398713"/>
          <p14:tracePt t="53652" x="5143500" y="2566988"/>
          <p14:tracePt t="53657" x="5154613" y="2617788"/>
          <p14:tracePt t="53686" x="5154613" y="2706688"/>
          <p14:tracePt t="53691" x="5154613" y="2717800"/>
          <p14:tracePt t="53719" x="5154613" y="2828925"/>
          <p14:tracePt t="53752" x="5154613" y="3001963"/>
          <p14:tracePt t="53786" x="5154613" y="3152775"/>
          <p14:tracePt t="53818" x="5183188" y="3252788"/>
          <p14:tracePt t="53823" x="5221288" y="3325813"/>
          <p14:tracePt t="53852" x="5232400" y="3336925"/>
          <p14:tracePt t="53856" x="5243513" y="3365500"/>
          <p14:tracePt t="53885" x="5243513" y="3403600"/>
          <p14:tracePt t="53889" x="5260975" y="3432175"/>
          <p14:tracePt t="53920" x="5289550" y="3527425"/>
          <p14:tracePt t="53952" x="5327650" y="3609975"/>
          <p14:tracePt t="53961" x="5327650" y="3621088"/>
          <p14:tracePt t="53985" x="5372100" y="3694113"/>
          <p14:tracePt t="54018" x="5400675" y="3760788"/>
          <p14:tracePt t="54024" x="5400675" y="3771900"/>
          <p14:tracePt t="54051" x="5427663" y="3844925"/>
          <p14:tracePt t="54081" x="5489575" y="3944938"/>
          <p14:tracePt t="54115" x="5511800" y="3967163"/>
          <p14:tracePt t="54148" x="5540375" y="4011613"/>
          <p14:tracePt t="54182" x="5551488" y="4022725"/>
          <p14:tracePt t="54215" x="5567363" y="4062413"/>
          <p14:tracePt t="54258" x="5567363" y="4056063"/>
          <p14:tracePt t="54285" x="5372100" y="3811588"/>
          <p14:tracePt t="54289" x="5338763" y="3760788"/>
          <p14:tracePt t="54319" x="5121275" y="3498850"/>
          <p14:tracePt t="54323" x="5054600" y="3392488"/>
          <p14:tracePt t="54352" x="4948238" y="3108325"/>
          <p14:tracePt t="54386" x="4948238" y="2835275"/>
          <p14:tracePt t="54418" x="4948238" y="2678113"/>
          <p14:tracePt t="54453" x="4948238" y="2611438"/>
          <p14:tracePt t="54458" x="4970463" y="2593975"/>
          <p14:tracePt t="54486" x="5003800" y="2566988"/>
          <p14:tracePt t="54490" x="5014913" y="2549525"/>
          <p14:tracePt t="54519" x="5076825" y="2522538"/>
          <p14:tracePt t="54624" x="5087938" y="2522538"/>
          <p14:tracePt t="54656" x="5116513" y="2522538"/>
          <p14:tracePt t="54664" x="5127625" y="2522538"/>
          <p14:tracePt t="54685" x="5138738" y="2522538"/>
          <p14:tracePt t="54689" x="5165725" y="2522538"/>
          <p14:tracePt t="54719" x="5176838" y="2522538"/>
          <p14:tracePt t="54723" x="5194300" y="2522538"/>
          <p14:tracePt t="54784" x="5256213" y="2549525"/>
          <p14:tracePt t="54792" x="5272088" y="2617788"/>
          <p14:tracePt t="54819" x="5305425" y="2801938"/>
          <p14:tracePt t="54852" x="5305425" y="3074988"/>
          <p14:tracePt t="54856" x="5305425" y="3101975"/>
          <p14:tracePt t="54885" x="5305425" y="3230563"/>
          <p14:tracePt t="54889" x="5305425" y="3259138"/>
          <p14:tracePt t="54920" x="5305425" y="3336925"/>
          <p14:tracePt t="54952" x="5305425" y="3403600"/>
          <p14:tracePt t="54985" x="5305425" y="3532188"/>
          <p14:tracePt t="55018" x="5322888" y="3649663"/>
          <p14:tracePt t="55024" x="5334000" y="3660775"/>
          <p14:tracePt t="55052" x="5394325" y="3749675"/>
          <p14:tracePt t="55088" x="5405438" y="3760788"/>
          <p14:tracePt t="55119" x="5416550" y="3789363"/>
          <p14:tracePt t="55126" x="5434013" y="3800475"/>
          <p14:tracePt t="55152" x="5445125" y="3811588"/>
          <p14:tracePt t="55156" x="5456238" y="3827463"/>
          <p14:tracePt t="55221" x="5473700" y="3856038"/>
          <p14:tracePt t="55230" x="5473700" y="3867150"/>
          <p14:tracePt t="55253" x="5484813" y="3878263"/>
          <p14:tracePt t="55285" x="5522913" y="3895725"/>
          <p14:tracePt t="55588" x="5522913" y="3856038"/>
          <p14:tracePt t="55597" x="5511800" y="3805238"/>
          <p14:tracePt t="55618" x="5495925" y="3687763"/>
          <p14:tracePt t="55622" x="5478463" y="3621088"/>
          <p14:tracePt t="55652" x="5445125" y="3297238"/>
          <p14:tracePt t="55685" x="5411788" y="3163888"/>
          <p14:tracePt t="55719" x="5411788" y="2913063"/>
          <p14:tracePt t="55752" x="5411788" y="2695575"/>
          <p14:tracePt t="55757" x="5411788" y="2667000"/>
          <p14:tracePt t="55785" x="5411788" y="2600325"/>
          <p14:tracePt t="55789" x="5411788" y="2589213"/>
          <p14:tracePt t="55819" x="5411788" y="2549525"/>
          <p14:tracePt t="55852" x="5438775" y="2422525"/>
          <p14:tracePt t="55885" x="5451475" y="2365375"/>
          <p14:tracePt t="55893" x="5451475" y="2349500"/>
          <p14:tracePt t="55919" x="5467350" y="2327275"/>
          <p14:tracePt t="55952" x="5467350" y="2298700"/>
          <p14:tracePt t="56069" x="5445125" y="2309813"/>
          <p14:tracePt t="56077" x="5445125" y="2338388"/>
          <p14:tracePt t="56085" x="5427663" y="2365375"/>
          <p14:tracePt t="56118" x="5411788" y="2560638"/>
          <p14:tracePt t="56124" x="5411788" y="2606675"/>
          <p14:tracePt t="56152" x="5411788" y="2751138"/>
          <p14:tracePt t="56156" x="5411788" y="2817813"/>
          <p14:tracePt t="56187" x="5411788" y="3068638"/>
          <p14:tracePt t="56218" x="5411788" y="3208338"/>
          <p14:tracePt t="56223" x="5438775" y="3259138"/>
          <p14:tracePt t="56252" x="5456238" y="3398838"/>
          <p14:tracePt t="56286" x="5473700" y="3465513"/>
          <p14:tracePt t="56293" x="5473700" y="3476625"/>
          <p14:tracePt t="56318" x="5484813" y="3514725"/>
          <p14:tracePt t="56352" x="5522913" y="3609975"/>
          <p14:tracePt t="56357" x="5522913" y="3627438"/>
          <p14:tracePt t="56386" x="5578475" y="3694113"/>
          <p14:tracePt t="56390" x="5595938" y="3705225"/>
          <p14:tracePt t="56421" x="5607050" y="3722688"/>
          <p14:tracePt t="56468" x="5607050" y="3733800"/>
          <p14:tracePt t="56580" x="5607050" y="3744913"/>
          <p14:tracePt t="56596" x="5607050" y="3760788"/>
          <p14:tracePt t="56619" x="5607050" y="3771900"/>
          <p14:tracePt t="56676" x="5607050" y="3783013"/>
          <p14:tracePt t="56692" x="5607050" y="3811588"/>
          <p14:tracePt t="56718" x="5607050" y="3849688"/>
          <p14:tracePt t="56948" x="5567363" y="3849688"/>
          <p14:tracePt t="56957" x="5534025" y="3805238"/>
          <p14:tracePt t="56985" x="5434013" y="3632200"/>
          <p14:tracePt t="56989" x="5394325" y="3560763"/>
          <p14:tracePt t="57018" x="5267325" y="3336925"/>
          <p14:tracePt t="57023" x="5243513" y="3241675"/>
          <p14:tracePt t="57054" x="5210175" y="3001963"/>
          <p14:tracePt t="57086" x="5176838" y="2806700"/>
          <p14:tracePt t="57118" x="5176838" y="2538413"/>
          <p14:tracePt t="57153" x="5176838" y="2405063"/>
          <p14:tracePt t="57158" x="5176838" y="2360613"/>
          <p14:tracePt t="57185" x="5176838" y="2309813"/>
          <p14:tracePt t="57189" x="5176838" y="2265363"/>
          <p14:tracePt t="57219" x="5176838" y="2181225"/>
          <p14:tracePt t="57223" x="5176838" y="2165350"/>
          <p14:tracePt t="57254" x="5176838" y="2154238"/>
          <p14:tracePt t="57380" x="5176838" y="2159000"/>
          <p14:tracePt t="57388" x="5176838" y="2203450"/>
          <p14:tracePt t="57418" x="5176838" y="2433638"/>
          <p14:tracePt t="57422" x="5176838" y="2500313"/>
          <p14:tracePt t="57452" x="5176838" y="2751138"/>
          <p14:tracePt t="57485" x="5176838" y="2884488"/>
          <p14:tracePt t="57519" x="5176838" y="3019425"/>
          <p14:tracePt t="57552" x="5176838" y="3119438"/>
          <p14:tracePt t="57557" x="5187950" y="3163888"/>
          <p14:tracePt t="57586" x="5199063" y="3252788"/>
          <p14:tracePt t="57590" x="5199063" y="3263900"/>
          <p14:tracePt t="57618" x="5210175" y="3275013"/>
          <p14:tracePt t="57624" x="5238750" y="3292475"/>
          <p14:tracePt t="57627" x="5249863" y="3292475"/>
          <p14:tracePt t="57652" x="5249863" y="3303588"/>
          <p14:tracePt t="57685" x="5249863" y="3365500"/>
          <p14:tracePt t="57718" x="5249863" y="3465513"/>
          <p14:tracePt t="57797" x="5249863" y="3492500"/>
          <p14:tracePt t="57805" x="5267325" y="3503613"/>
          <p14:tracePt t="57820" x="5289550" y="3532188"/>
          <p14:tracePt t="57852" x="5462588" y="3733800"/>
          <p14:tracePt t="57885" x="5551488" y="3822700"/>
          <p14:tracePt t="57919" x="5589588" y="3860800"/>
          <p14:tracePt t="58069" x="5578475" y="3860800"/>
          <p14:tracePt t="58084" x="5567363" y="3856038"/>
          <p14:tracePt t="58100" x="5540375" y="3838575"/>
          <p14:tracePt t="58118" x="5518150" y="3827463"/>
          <p14:tracePt t="58151" x="5462588" y="3778250"/>
          <p14:tracePt t="58184" x="5394325" y="3705225"/>
          <p14:tracePt t="58218" x="5338763" y="3638550"/>
          <p14:tracePt t="58250" x="5249863" y="3565525"/>
          <p14:tracePt t="58285" x="5199063" y="3498850"/>
          <p14:tracePt t="58290" x="5183188" y="3498850"/>
          <p14:tracePt t="58376" x="5183188" y="3503613"/>
          <p14:tracePt t="58394" x="5183188" y="3532188"/>
          <p14:tracePt t="58401" x="5183188" y="3560763"/>
          <p14:tracePt t="58419" x="5194300" y="3638550"/>
          <p14:tracePt t="58452" x="5210175" y="3694113"/>
          <p14:tracePt t="58520" x="5221288" y="3722688"/>
          <p14:tracePt t="58528" x="5221288" y="3733800"/>
          <p14:tracePt t="58552" x="5232400" y="3760788"/>
          <p14:tracePt t="58587" x="5249863" y="3771900"/>
          <p14:tracePt t="58618" x="5260975" y="3794125"/>
          <p14:tracePt t="58665" x="5260975" y="3811588"/>
          <p14:tracePt t="58686" x="5272088" y="3822700"/>
          <p14:tracePt t="59128" x="5272088" y="3816350"/>
          <p14:tracePt t="59137" x="5272088" y="3771900"/>
          <p14:tracePt t="59152" x="5272088" y="3711575"/>
          <p14:tracePt t="59186" x="5272088" y="3543300"/>
          <p14:tracePt t="59218" x="5272088" y="3252788"/>
          <p14:tracePt t="59224" x="5272088" y="3203575"/>
          <p14:tracePt t="59252" x="5272088" y="3001963"/>
          <p14:tracePt t="59257" x="5272088" y="2951163"/>
          <p14:tracePt t="59285" x="5272088" y="2862263"/>
          <p14:tracePt t="59289" x="5272088" y="2840038"/>
          <p14:tracePt t="59320" x="5272088" y="2773363"/>
          <p14:tracePt t="59353" x="5272088" y="2717800"/>
          <p14:tracePt t="59385" x="5316538" y="2640013"/>
          <p14:tracePt t="59418" x="5345113" y="2555875"/>
          <p14:tracePt t="59452" x="5345113" y="2460625"/>
          <p14:tracePt t="59458" x="5360988" y="2411413"/>
          <p14:tracePt t="59485" x="5372100" y="2293938"/>
          <p14:tracePt t="59489" x="5389563" y="2260600"/>
          <p14:tracePt t="59519" x="5389563" y="2203450"/>
          <p14:tracePt t="59553" x="5389563" y="2192338"/>
          <p14:tracePt t="59607" x="5378450" y="2198688"/>
          <p14:tracePt t="59616" x="5367338" y="2214563"/>
          <p14:tracePt t="59649" x="5289550" y="2276475"/>
          <p14:tracePt t="59684" x="5278438" y="2309813"/>
          <p14:tracePt t="59716" x="5278438" y="2338388"/>
          <p14:tracePt t="59718" x="5278438" y="2349500"/>
          <p14:tracePt t="59753" x="5267325" y="2433638"/>
          <p14:tracePt t="59785" x="5267325" y="2493963"/>
          <p14:tracePt t="59819" x="5334000" y="2582863"/>
          <p14:tracePt t="59853" x="5360988" y="2611438"/>
          <p14:tracePt t="59896" x="5372100" y="2622550"/>
          <p14:tracePt t="59919" x="5389563" y="2633663"/>
          <p14:tracePt t="59960" x="5400675" y="2662238"/>
          <p14:tracePt t="59985" x="5438775" y="2689225"/>
          <p14:tracePt t="60018" x="5438775" y="2744788"/>
          <p14:tracePt t="60023" x="5438775" y="2755900"/>
          <p14:tracePt t="60053" x="5438775" y="2778125"/>
          <p14:tracePt t="60057" x="5438775" y="2795588"/>
          <p14:tracePt t="60085" x="5438775" y="2806700"/>
          <p14:tracePt t="60089" x="5438775" y="2817813"/>
          <p14:tracePt t="60119" x="5411788" y="2857500"/>
          <p14:tracePt t="60153" x="5372100" y="2913063"/>
          <p14:tracePt t="60250" x="5356225" y="2924175"/>
          <p14:tracePt t="60281" x="5356225" y="2935288"/>
          <p14:tracePt t="60312" x="5356225" y="2946400"/>
          <p14:tracePt t="60328" x="5356225" y="2962275"/>
          <p14:tracePt t="60352" x="5411788" y="3074988"/>
          <p14:tracePt t="60385" x="5438775" y="3097213"/>
          <p14:tracePt t="60488" x="5438775" y="3113088"/>
          <p14:tracePt t="60497" x="5438775" y="3124200"/>
          <p14:tracePt t="60519" x="5416550" y="3175000"/>
          <p14:tracePt t="60552" x="5394325" y="3192463"/>
          <p14:tracePt t="60585" x="5311775" y="3230563"/>
          <p14:tracePt t="60619" x="5272088" y="3241675"/>
          <p14:tracePt t="60653" x="5243513" y="3259138"/>
          <p14:tracePt t="60657" x="5227638" y="3259138"/>
          <p14:tracePt t="60685" x="5176838" y="3286125"/>
          <p14:tracePt t="60689" x="5165725" y="3286125"/>
          <p14:tracePt t="60721" x="5149850" y="3297238"/>
          <p14:tracePt t="60752" x="5138738" y="3308350"/>
          <p14:tracePt t="60785" x="5138738" y="3348038"/>
          <p14:tracePt t="60819" x="5138738" y="3432175"/>
          <p14:tracePt t="60824" x="5149850" y="3476625"/>
          <p14:tracePt t="60852" x="5149850" y="3487738"/>
          <p14:tracePt t="60856" x="5160963" y="3487738"/>
          <p14:tracePt t="60885" x="5187950" y="3498850"/>
          <p14:tracePt t="60970" x="5199063" y="3514725"/>
          <p14:tracePt t="60984" x="5210175" y="3527425"/>
          <p14:tracePt t="61000" x="5210175" y="3538538"/>
          <p14:tracePt t="61019" x="5227638" y="3565525"/>
          <p14:tracePt t="61052" x="5227638" y="3616325"/>
          <p14:tracePt t="61096" x="5227638" y="3643313"/>
          <p14:tracePt t="61118" x="5227638" y="3665538"/>
          <p14:tracePt t="61122" x="5227638" y="3683000"/>
          <p14:tracePt t="61160" x="5227638" y="3694113"/>
          <p14:tracePt t="61186" x="5216525" y="3705225"/>
          <p14:tracePt t="61260" x="5216525" y="3716338"/>
          <p14:tracePt t="61276" x="5216525" y="3733800"/>
          <p14:tracePt t="61292" x="5216525" y="3756025"/>
          <p14:tracePt t="61318" x="5216525" y="3811588"/>
          <p14:tracePt t="61352" x="5256213" y="3911600"/>
          <p14:tracePt t="61357" x="5272088" y="3922713"/>
          <p14:tracePt t="61386" x="5338763" y="3951288"/>
          <p14:tracePt t="61468" x="5349875" y="3962400"/>
          <p14:tracePt t="61484" x="5367338" y="3962400"/>
          <p14:tracePt t="61500" x="5394325" y="3978275"/>
          <p14:tracePt t="61519" x="5405438" y="3978275"/>
          <p14:tracePt t="61553" x="5473700" y="4006850"/>
          <p14:tracePt t="61558" x="5484813" y="4006850"/>
          <p14:tracePt t="61596" x="5478463" y="4017963"/>
          <p14:tracePt t="61644" x="5467350" y="4029075"/>
          <p14:tracePt t="62060" x="5456238" y="4044950"/>
          <p14:tracePt t="62076" x="5427663" y="4044950"/>
          <p14:tracePt t="62085" x="5400675" y="4044950"/>
          <p14:tracePt t="62119" x="5283200" y="4044950"/>
          <p14:tracePt t="62124" x="5238750" y="4044950"/>
          <p14:tracePt t="62153" x="5154613" y="4044950"/>
          <p14:tracePt t="62159" x="5087938" y="4044950"/>
          <p14:tracePt t="62185" x="5003800" y="4056063"/>
          <p14:tracePt t="62189" x="4954588" y="4056063"/>
          <p14:tracePt t="62219" x="4887913" y="4056063"/>
          <p14:tracePt t="62253" x="4808538" y="4056063"/>
          <p14:tracePt t="62285" x="4652963" y="4106863"/>
          <p14:tracePt t="62319" x="4541838" y="4124325"/>
          <p14:tracePt t="62354" x="4519613" y="4151313"/>
          <p14:tracePt t="62385" x="4446588" y="4179888"/>
          <p14:tracePt t="62390" x="4413250" y="4195763"/>
          <p14:tracePt t="62420" x="4329113" y="4235450"/>
          <p14:tracePt t="62453" x="4206875" y="4297363"/>
          <p14:tracePt t="62485" x="4111625" y="4308475"/>
          <p14:tracePt t="62519" x="4071938" y="4324350"/>
          <p14:tracePt t="62553" x="4033838" y="4346575"/>
          <p14:tracePt t="62701" x="4022725" y="4346575"/>
          <p14:tracePt t="62748" x="4022725" y="4341813"/>
          <p14:tracePt t="62780" x="4027488" y="4330700"/>
          <p14:tracePt t="62796" x="4038600" y="4313238"/>
          <p14:tracePt t="62819" x="4056063" y="4302125"/>
          <p14:tracePt t="62853" x="4156075" y="4213225"/>
          <p14:tracePt t="62885" x="4302125" y="4117975"/>
          <p14:tracePt t="62918" x="4395788" y="4084638"/>
          <p14:tracePt t="62924" x="4440238" y="4073525"/>
          <p14:tracePt t="62952" x="4497388" y="4056063"/>
          <p14:tracePt t="62957" x="4535488" y="4056063"/>
          <p14:tracePt t="62985" x="4608513" y="4044950"/>
          <p14:tracePt t="62989" x="4619625" y="4044950"/>
          <p14:tracePt t="63020" x="4657725" y="4044950"/>
          <p14:tracePt t="63053" x="4770438" y="4044950"/>
          <p14:tracePt t="63085" x="4852988" y="4044950"/>
          <p14:tracePt t="63118" x="4932363" y="4044950"/>
          <p14:tracePt t="63124" x="4948238" y="4044950"/>
          <p14:tracePt t="63152" x="5014913" y="4044950"/>
          <p14:tracePt t="63185" x="5083175" y="4044950"/>
          <p14:tracePt t="63189" x="5094288" y="4044950"/>
          <p14:tracePt t="63221" x="5149850" y="4044950"/>
          <p14:tracePt t="63253" x="5172075" y="4044950"/>
          <p14:tracePt t="63285" x="5227638" y="4051300"/>
          <p14:tracePt t="63319" x="5294313" y="4051300"/>
          <p14:tracePt t="63324" x="5305425" y="4062413"/>
          <p14:tracePt t="63352" x="5327650" y="4062413"/>
          <p14:tracePt t="63386" x="5383213" y="4079875"/>
          <p14:tracePt t="63390" x="5411788" y="4079875"/>
          <p14:tracePt t="63421" x="5511800" y="4135438"/>
          <p14:tracePt t="63453" x="5551488" y="4162425"/>
          <p14:tracePt t="63485" x="5562600" y="4162425"/>
          <p14:tracePt t="63519" x="5662613" y="4184650"/>
          <p14:tracePt t="63552" x="5795963" y="4229100"/>
          <p14:tracePt t="63557" x="5824538" y="4246563"/>
          <p14:tracePt t="63585" x="5897563" y="4257675"/>
          <p14:tracePt t="63589" x="5942013" y="4257675"/>
          <p14:tracePt t="63620" x="6042025" y="4275138"/>
          <p14:tracePt t="63652" x="6153150" y="4302125"/>
          <p14:tracePt t="63685" x="6248400" y="4302125"/>
          <p14:tracePt t="63720" x="6326188" y="4313238"/>
          <p14:tracePt t="63752" x="6427788" y="4330700"/>
          <p14:tracePt t="63757" x="6472238" y="4330700"/>
          <p14:tracePt t="63785" x="6538913" y="4330700"/>
          <p14:tracePt t="63789" x="6554788" y="4330700"/>
          <p14:tracePt t="63819" x="6605588" y="4330700"/>
          <p14:tracePt t="63822" x="6634163" y="4330700"/>
          <p14:tracePt t="63852" x="6727825" y="4330700"/>
          <p14:tracePt t="63885" x="6900863" y="4346575"/>
          <p14:tracePt t="63893" x="6929438" y="4346575"/>
          <p14:tracePt t="63918" x="7018338" y="4346575"/>
          <p14:tracePt t="63923" x="7029450" y="4346575"/>
          <p14:tracePt t="63952" x="7085013" y="4346575"/>
          <p14:tracePt t="63957" x="7096125" y="4346575"/>
          <p14:tracePt t="63986" x="7107238" y="4346575"/>
          <p14:tracePt t="64044" x="7135813" y="4341813"/>
          <p14:tracePt t="64052" x="7151688" y="4341813"/>
          <p14:tracePt t="64092" x="7180263" y="4313238"/>
          <p14:tracePt t="64119" x="7202488" y="4286250"/>
          <p14:tracePt t="64172" x="7202488" y="4275138"/>
          <p14:tracePt t="64189" x="7202488" y="4264025"/>
          <p14:tracePt t="64219" x="7202488" y="4246563"/>
          <p14:tracePt t="64252" x="7080250" y="4079875"/>
          <p14:tracePt t="64257" x="7046913" y="4079875"/>
          <p14:tracePt t="64288" x="6772275" y="4022725"/>
          <p14:tracePt t="64319" x="6616700" y="4022725"/>
          <p14:tracePt t="64352" x="6388100" y="4006850"/>
          <p14:tracePt t="64386" x="6159500" y="3989388"/>
          <p14:tracePt t="64418" x="6019800" y="3973513"/>
          <p14:tracePt t="64452" x="5935663" y="3973513"/>
          <p14:tracePt t="64457" x="5908675" y="3973513"/>
          <p14:tracePt t="64485" x="5780088" y="3956050"/>
          <p14:tracePt t="64489" x="5751513" y="3956050"/>
          <p14:tracePt t="64519" x="5634038" y="3940175"/>
          <p14:tracePt t="64552" x="5551488" y="3940175"/>
          <p14:tracePt t="64561" x="5540375" y="3940175"/>
          <p14:tracePt t="64585" x="5434013" y="3940175"/>
          <p14:tracePt t="64619" x="5243513" y="3940175"/>
          <p14:tracePt t="64624" x="5216525" y="3940175"/>
          <p14:tracePt t="64652" x="5094288" y="3940175"/>
          <p14:tracePt t="64657" x="5060950" y="3940175"/>
          <p14:tracePt t="64685" x="4914900" y="3967163"/>
          <p14:tracePt t="64689" x="4848225" y="3984625"/>
          <p14:tracePt t="64719" x="4703763" y="3984625"/>
          <p14:tracePt t="64723" x="4675188" y="4000500"/>
          <p14:tracePt t="64752" x="4597400" y="4011613"/>
          <p14:tracePt t="64785" x="4530725" y="4022725"/>
          <p14:tracePt t="64818" x="4413250" y="4084638"/>
          <p14:tracePt t="64852" x="4313238" y="4129088"/>
          <p14:tracePt t="64858" x="4302125" y="4129088"/>
          <p14:tracePt t="64885" x="4229100" y="4168775"/>
          <p14:tracePt t="64890" x="4217988" y="4184650"/>
          <p14:tracePt t="64920" x="4206875" y="4195763"/>
          <p14:tracePt t="64952" x="4151313" y="4195763"/>
          <p14:tracePt t="64985" x="4133850" y="4195763"/>
          <p14:tracePt t="65232" x="4122738" y="4195763"/>
          <p14:tracePt t="65264" x="4162425" y="4184650"/>
          <p14:tracePt t="65272" x="4173538" y="4184650"/>
          <p14:tracePt t="65286" x="4189413" y="4173538"/>
          <p14:tracePt t="65290" x="4217988" y="4129088"/>
          <p14:tracePt t="65319" x="4229100" y="4117975"/>
          <p14:tracePt t="65377" x="4240213" y="4117975"/>
          <p14:tracePt t="65385" x="4256088" y="4106863"/>
          <p14:tracePt t="65419" x="4295775" y="4090988"/>
          <p14:tracePt t="65453" x="4335463" y="4079875"/>
          <p14:tracePt t="65457" x="4346575" y="4079875"/>
          <p14:tracePt t="65485" x="4413250" y="4062413"/>
          <p14:tracePt t="65489" x="4429125" y="4062413"/>
          <p14:tracePt t="65519" x="4568825" y="4044950"/>
          <p14:tracePt t="65525" x="4586288" y="4044950"/>
          <p14:tracePt t="65530" x="4608513" y="4044950"/>
          <p14:tracePt t="65552" x="4737100" y="4044950"/>
          <p14:tracePt t="65585" x="4830763" y="4029075"/>
          <p14:tracePt t="65618" x="4881563" y="4017963"/>
          <p14:tracePt t="65652" x="4937125" y="4017963"/>
          <p14:tracePt t="65656" x="4970463" y="4017963"/>
          <p14:tracePt t="65685" x="5037138" y="4017963"/>
          <p14:tracePt t="65689" x="5105400" y="4017963"/>
          <p14:tracePt t="65719" x="5154613" y="4017963"/>
          <p14:tracePt t="65724" x="5172075" y="4017963"/>
          <p14:tracePt t="65729" x="5210175" y="4017963"/>
          <p14:tracePt t="65752" x="5267325" y="4017963"/>
          <p14:tracePt t="65785" x="5378450" y="4017963"/>
          <p14:tracePt t="65819" x="5495925" y="4017963"/>
          <p14:tracePt t="65823" x="5522913" y="4017963"/>
          <p14:tracePt t="65853" x="5629275" y="4017963"/>
          <p14:tracePt t="65857" x="5657850" y="4029075"/>
          <p14:tracePt t="65885" x="5795963" y="4044950"/>
          <p14:tracePt t="65890" x="5813425" y="4044950"/>
          <p14:tracePt t="65921" x="5997575" y="4062413"/>
          <p14:tracePt t="65952" x="6192838" y="4079875"/>
          <p14:tracePt t="65985" x="6454775" y="4151313"/>
          <p14:tracePt t="66020" x="6667500" y="4168775"/>
          <p14:tracePt t="66024" x="6683375" y="4168775"/>
          <p14:tracePt t="66053" x="6840538" y="4168775"/>
          <p14:tracePt t="66058" x="6867525" y="4168775"/>
          <p14:tracePt t="66085" x="7018338" y="4168775"/>
          <p14:tracePt t="66089" x="7080250" y="4168775"/>
          <p14:tracePt t="66121" x="7231063" y="4184650"/>
          <p14:tracePt t="66153" x="7364413" y="4184650"/>
          <p14:tracePt t="66185" x="7504113" y="4202113"/>
          <p14:tracePt t="66219" x="7515225" y="4202113"/>
          <p14:tracePt t="66264" x="7531100" y="4213225"/>
          <p14:tracePt t="66296" x="7531100" y="4224338"/>
          <p14:tracePt t="66319" x="7519988" y="4264025"/>
          <p14:tracePt t="66353" x="7453313" y="4291013"/>
          <p14:tracePt t="66385" x="7386638" y="4302125"/>
          <p14:tracePt t="66420" x="7213600" y="4302125"/>
          <p14:tracePt t="66453" x="6967538" y="4302125"/>
          <p14:tracePt t="66457" x="6918325" y="4291013"/>
          <p14:tracePt t="66485" x="6811963" y="4251325"/>
          <p14:tracePt t="66491" x="6783388" y="4251325"/>
          <p14:tracePt t="66519" x="6683375" y="4202113"/>
          <p14:tracePt t="66522" x="6672263" y="4202113"/>
          <p14:tracePt t="66552" x="6605588" y="4191000"/>
          <p14:tracePt t="66585" x="6510338" y="4173538"/>
          <p14:tracePt t="66592" x="6483350" y="4173538"/>
          <p14:tracePt t="66618" x="6443663" y="4173538"/>
          <p14:tracePt t="66652" x="6359525" y="4173538"/>
          <p14:tracePt t="66657" x="6337300" y="4173538"/>
          <p14:tracePt t="66686" x="6232525" y="4202113"/>
          <p14:tracePt t="66689" x="6181725" y="4235450"/>
          <p14:tracePt t="66719" x="6030913" y="4286250"/>
          <p14:tracePt t="66722" x="6013450" y="4286250"/>
          <p14:tracePt t="66752" x="5880100" y="4346575"/>
          <p14:tracePt t="66785" x="5795963" y="4375150"/>
          <p14:tracePt t="66818" x="5646738" y="4424363"/>
          <p14:tracePt t="66824" x="5634038" y="4424363"/>
          <p14:tracePt t="66852" x="5545138" y="4424363"/>
          <p14:tracePt t="66856" x="5518150" y="4424363"/>
          <p14:tracePt t="66887" x="5456238" y="4424363"/>
          <p14:tracePt t="66919" x="5372100" y="4424363"/>
          <p14:tracePt t="66923" x="5356225" y="4424363"/>
          <p14:tracePt t="66952" x="5238750" y="4424363"/>
          <p14:tracePt t="66986" x="5187950" y="4424363"/>
          <p14:tracePt t="67019" x="5149850" y="4424363"/>
          <p14:tracePt t="67053" x="5072063" y="4402138"/>
          <p14:tracePt t="67058" x="5054600" y="4402138"/>
          <p14:tracePt t="67085" x="5032375" y="4391025"/>
          <p14:tracePt t="67089" x="5003800" y="4375150"/>
          <p14:tracePt t="67118" x="4948238" y="4375150"/>
          <p14:tracePt t="67153" x="4899025" y="4335463"/>
          <p14:tracePt t="67159" x="4870450" y="4335463"/>
          <p14:tracePt t="67185" x="4819650" y="4324350"/>
          <p14:tracePt t="67189" x="4803775" y="4324350"/>
          <p14:tracePt t="67219" x="4719638" y="4308475"/>
          <p14:tracePt t="67223" x="4708525" y="4297363"/>
          <p14:tracePt t="67252" x="4613275" y="4268788"/>
          <p14:tracePt t="67260" x="4597400" y="4268788"/>
          <p14:tracePt t="67285" x="4564063" y="4268788"/>
          <p14:tracePt t="67318" x="4524375" y="4257675"/>
          <p14:tracePt t="67324" x="4497388" y="4246563"/>
          <p14:tracePt t="67352" x="4468813" y="4229100"/>
          <p14:tracePt t="67358" x="4457700" y="4217988"/>
          <p14:tracePt t="67385" x="4395788" y="4146550"/>
          <p14:tracePt t="67419" x="4340225" y="4117975"/>
          <p14:tracePt t="67423" x="4340225" y="4106863"/>
          <p14:tracePt t="67454" x="4329113" y="4040188"/>
          <p14:tracePt t="67485" x="4329113" y="3973513"/>
          <p14:tracePt t="67519" x="4329113" y="3922713"/>
          <p14:tracePt t="67553" x="4329113" y="3911600"/>
          <p14:tracePt t="67585" x="4406900" y="3911600"/>
          <p14:tracePt t="67590" x="4418013" y="3911600"/>
          <p14:tracePt t="67619" x="4557713" y="3911600"/>
          <p14:tracePt t="67622" x="4568825" y="3895725"/>
          <p14:tracePt t="67652" x="4646613" y="3883025"/>
          <p14:tracePt t="67685" x="4714875" y="3883025"/>
          <p14:tracePt t="67719" x="4865688" y="3883025"/>
          <p14:tracePt t="67753" x="5003800" y="3883025"/>
          <p14:tracePt t="67758" x="5060950" y="3883025"/>
          <p14:tracePt t="67785" x="5116513" y="3883025"/>
          <p14:tracePt t="67790" x="5127625" y="3883025"/>
          <p14:tracePt t="67820" x="5165725" y="3883025"/>
          <p14:tracePt t="67853" x="5300663" y="3883025"/>
          <p14:tracePt t="67885" x="5495925" y="3883025"/>
          <p14:tracePt t="67918" x="5578475" y="3883025"/>
          <p14:tracePt t="67952" x="5673725" y="3883025"/>
          <p14:tracePt t="67957" x="5684838" y="3883025"/>
          <p14:tracePt t="67985" x="5875338" y="3962400"/>
          <p14:tracePt t="67989" x="5924550" y="3978275"/>
          <p14:tracePt t="68019" x="5997575" y="4022725"/>
          <p14:tracePt t="68023" x="6013450" y="4022725"/>
          <p14:tracePt t="68029" x="6024563" y="4040188"/>
          <p14:tracePt t="68092" x="6053138" y="4040188"/>
          <p14:tracePt t="68100" x="6064250" y="4040188"/>
          <p14:tracePt t="68117" x="6119813" y="4056063"/>
          <p14:tracePt t="68151" x="6348413" y="4056063"/>
          <p14:tracePt t="68184" x="6583363" y="4056063"/>
          <p14:tracePt t="68187" x="6627813" y="4056063"/>
          <p14:tracePt t="68217" x="6716713" y="4056063"/>
          <p14:tracePt t="68220" x="6761163" y="4056063"/>
          <p14:tracePt t="68251" x="6896100" y="4056063"/>
          <p14:tracePt t="68284" x="7069138" y="4056063"/>
          <p14:tracePt t="68317" x="7151688" y="4056063"/>
          <p14:tracePt t="68379" x="7180263" y="4056063"/>
          <p14:tracePt t="68387" x="7191375" y="4056063"/>
          <p14:tracePt t="68417" x="7202488" y="4056063"/>
          <p14:tracePt t="68451" x="7213600" y="4056063"/>
          <p14:tracePt t="68484" x="7231063" y="4079875"/>
          <p14:tracePt t="68518" x="7231063" y="4151313"/>
          <p14:tracePt t="68551" x="7158038" y="4240213"/>
          <p14:tracePt t="68554" x="7146925" y="4257675"/>
          <p14:tracePt t="68584" x="7091363" y="4297363"/>
          <p14:tracePt t="68587" x="7062788" y="4297363"/>
          <p14:tracePt t="68617" x="6978650" y="4308475"/>
          <p14:tracePt t="68620" x="6929438" y="4324350"/>
          <p14:tracePt t="68651" x="6778625" y="4324350"/>
          <p14:tracePt t="68684" x="6667500" y="4324350"/>
          <p14:tracePt t="68717" x="6516688" y="4324350"/>
          <p14:tracePt t="68750" x="6348413" y="4324350"/>
          <p14:tracePt t="68784" x="6299200" y="4324350"/>
          <p14:tracePt t="68787" x="6288088" y="4324350"/>
          <p14:tracePt t="68818" x="6208713" y="4324350"/>
          <p14:tracePt t="68851" x="6126163" y="4324350"/>
          <p14:tracePt t="68884" x="5975350" y="4324350"/>
          <p14:tracePt t="68917" x="5818188" y="4341813"/>
          <p14:tracePt t="68950" x="5646738" y="4408488"/>
          <p14:tracePt t="68984" x="5545138" y="4464050"/>
          <p14:tracePt t="68987" x="5518150" y="4481513"/>
          <p14:tracePt t="69018" x="5422900" y="4508500"/>
          <p14:tracePt t="69022" x="5411788" y="4525963"/>
          <p14:tracePt t="69053" x="5356225" y="4575175"/>
          <p14:tracePt t="69085" x="5278438" y="4603750"/>
          <p14:tracePt t="69091" x="5260975" y="4603750"/>
          <p14:tracePt t="69119" x="5205413" y="4603750"/>
          <p14:tracePt t="69152" x="5138738" y="4603750"/>
          <p14:tracePt t="69157" x="5110163" y="4603750"/>
          <p14:tracePt t="69185" x="5060950" y="4603750"/>
          <p14:tracePt t="69219" x="4992688" y="4603750"/>
          <p14:tracePt t="69222" x="4976813" y="4603750"/>
          <p14:tracePt t="69252" x="4876800" y="4581525"/>
          <p14:tracePt t="69285" x="4775200" y="4519613"/>
          <p14:tracePt t="69293" x="4748213" y="4503738"/>
          <p14:tracePt t="69319" x="4703763" y="4475163"/>
          <p14:tracePt t="69352" x="4657725" y="4435475"/>
          <p14:tracePt t="69356" x="4646613" y="4419600"/>
          <p14:tracePt t="69386" x="4602163" y="4408488"/>
          <p14:tracePt t="69390" x="4591050" y="4397375"/>
          <p14:tracePt t="69419" x="4552950" y="4357688"/>
          <p14:tracePt t="69422" x="4541838" y="4346575"/>
          <p14:tracePt t="69452" x="4491038" y="4330700"/>
          <p14:tracePt t="69485" x="4440238" y="4308475"/>
          <p14:tracePt t="69519" x="4424363" y="4291013"/>
          <p14:tracePt t="69552" x="4384675" y="4279900"/>
          <p14:tracePt t="69556" x="4373563" y="4279900"/>
          <p14:tracePt t="69587" x="4324350" y="4251325"/>
          <p14:tracePt t="69620" x="4306888" y="4251325"/>
          <p14:tracePt t="69652" x="4284663" y="4213225"/>
          <p14:tracePt t="69687" x="4240213" y="4213225"/>
          <p14:tracePt t="69719" x="4200525" y="4146550"/>
          <p14:tracePt t="69752" x="4200525" y="4079875"/>
          <p14:tracePt t="69757" x="4200525" y="4051300"/>
          <p14:tracePt t="69785" x="4200525" y="4000500"/>
          <p14:tracePt t="69789" x="4200525" y="3984625"/>
          <p14:tracePt t="69819" x="4211638" y="3900488"/>
          <p14:tracePt t="69822" x="4262438" y="3867150"/>
          <p14:tracePt t="69852" x="4273550" y="3856038"/>
          <p14:tracePt t="69886" x="4329113" y="3856038"/>
          <p14:tracePt t="69919" x="4462463" y="3856038"/>
          <p14:tracePt t="69923" x="4508500" y="3856038"/>
          <p14:tracePt t="69953" x="4564063" y="3860800"/>
          <p14:tracePt t="69958" x="4575175" y="3860800"/>
          <p14:tracePt t="69985" x="4657725" y="3860800"/>
          <p14:tracePt t="69989" x="4675188" y="3860800"/>
          <p14:tracePt t="70019" x="4741863" y="3878263"/>
          <p14:tracePt t="70023" x="4786313" y="3878263"/>
          <p14:tracePt t="70053" x="4921250" y="3878263"/>
          <p14:tracePt t="70085" x="5054600" y="3878263"/>
          <p14:tracePt t="70118" x="5187950" y="3878263"/>
          <p14:tracePt t="70152" x="5322888" y="3895725"/>
          <p14:tracePt t="70158" x="5372100" y="3906838"/>
          <p14:tracePt t="70185" x="5478463" y="3906838"/>
          <p14:tracePt t="70189" x="5507038" y="3906838"/>
          <p14:tracePt t="70219" x="5578475" y="3940175"/>
          <p14:tracePt t="70223" x="5607050" y="3940175"/>
          <p14:tracePt t="70252" x="5657850" y="3940175"/>
          <p14:tracePt t="70285" x="5751513" y="3956050"/>
          <p14:tracePt t="70319" x="5824538" y="3984625"/>
          <p14:tracePt t="70322" x="5835650" y="3995738"/>
          <p14:tracePt t="70353" x="5913438" y="4006850"/>
          <p14:tracePt t="70385" x="5986463" y="4006850"/>
          <p14:tracePt t="70419" x="6137275" y="4006850"/>
          <p14:tracePt t="70453" x="6292850" y="4022725"/>
          <p14:tracePt t="70458" x="6381750" y="4022725"/>
          <p14:tracePt t="70485" x="6594475" y="4062413"/>
          <p14:tracePt t="70490" x="6645275" y="4062413"/>
          <p14:tracePt t="70519" x="6778625" y="4079875"/>
          <p14:tracePt t="70554" x="6794500" y="4079875"/>
          <p14:tracePt t="70585" x="6818313" y="4079875"/>
          <p14:tracePt t="70618" x="6873875" y="4090988"/>
          <p14:tracePt t="70653" x="6911975" y="4090988"/>
          <p14:tracePt t="70657" x="6923088" y="4090988"/>
          <p14:tracePt t="70685" x="6934200" y="4102100"/>
          <p14:tracePt t="70720" x="6962775" y="4102100"/>
          <p14:tracePt t="70753" x="7013575" y="4117975"/>
          <p14:tracePt t="70785" x="7029450" y="4117975"/>
          <p14:tracePt t="70819" x="7029450" y="4129088"/>
          <p14:tracePt t="70853" x="6973888" y="4202113"/>
          <p14:tracePt t="70857" x="6962775" y="4213225"/>
          <p14:tracePt t="70885" x="6878638" y="4240213"/>
          <p14:tracePt t="70889" x="6862763" y="4240213"/>
          <p14:tracePt t="70919" x="6723063" y="4275138"/>
          <p14:tracePt t="70924" x="6656388" y="4275138"/>
          <p14:tracePt t="70929" x="6610350" y="4275138"/>
          <p14:tracePt t="70952" x="6427788" y="4275138"/>
          <p14:tracePt t="70985" x="6197600" y="4275138"/>
          <p14:tracePt t="71019" x="6030913" y="4275138"/>
          <p14:tracePt t="71024" x="5997575" y="4275138"/>
          <p14:tracePt t="71050" x="5930900" y="4275138"/>
          <p14:tracePt t="71084" x="5795963" y="4275138"/>
          <p14:tracePt t="71087" x="5780088" y="4275138"/>
          <p14:tracePt t="71117" x="5740400" y="4275138"/>
          <p14:tracePt t="71121" x="5729288" y="4275138"/>
          <p14:tracePt t="71151" x="5622925" y="4346575"/>
          <p14:tracePt t="71183" x="5507038" y="4419600"/>
          <p14:tracePt t="71217" x="5462588" y="4525963"/>
          <p14:tracePt t="71250" x="5378450" y="4608513"/>
          <p14:tracePt t="71284" x="5356225" y="4619625"/>
          <p14:tracePt t="71318" x="5327650" y="4619625"/>
          <p14:tracePt t="71350" x="5205413" y="4619625"/>
          <p14:tracePt t="71384" x="4992688" y="4619625"/>
          <p14:tracePt t="71416" x="4837113" y="4592638"/>
          <p14:tracePt t="71452" x="4708525" y="4548188"/>
          <p14:tracePt t="71457" x="4697413" y="4537075"/>
          <p14:tracePt t="71486" x="4641850" y="4519613"/>
          <p14:tracePt t="71490" x="4597400" y="4508500"/>
          <p14:tracePt t="71519" x="4508500" y="4492625"/>
          <p14:tracePt t="71523" x="4491038" y="4459288"/>
          <p14:tracePt t="71552" x="4391025" y="4413250"/>
          <p14:tracePt t="71585" x="4329113" y="4364038"/>
          <p14:tracePt t="71618" x="4273550" y="4335463"/>
          <p14:tracePt t="71652" x="4195763" y="4286250"/>
          <p14:tracePt t="71657" x="4184650" y="4286250"/>
          <p14:tracePt t="71685" x="4111625" y="4257675"/>
          <p14:tracePt t="71689" x="4100513" y="4257675"/>
          <p14:tracePt t="71719" x="4060825" y="4246563"/>
          <p14:tracePt t="71752" x="3983038" y="4246563"/>
          <p14:tracePt t="71785" x="3967163" y="4202113"/>
          <p14:tracePt t="71843" x="3956050" y="4191000"/>
          <p14:tracePt t="71872" x="3956050" y="4162425"/>
          <p14:tracePt t="71885" x="3956050" y="4151313"/>
          <p14:tracePt t="71890" x="3978275" y="4106863"/>
          <p14:tracePt t="71919" x="4033838" y="4051300"/>
          <p14:tracePt t="71923" x="4044950" y="4040188"/>
          <p14:tracePt t="71952" x="4071938" y="4011613"/>
          <p14:tracePt t="71986" x="4111625" y="4000500"/>
          <p14:tracePt t="72019" x="4195763" y="4000500"/>
          <p14:tracePt t="72024" x="4240213" y="3984625"/>
          <p14:tracePt t="72052" x="4313238" y="3984625"/>
          <p14:tracePt t="72057" x="4340225" y="3984625"/>
          <p14:tracePt t="72086" x="4446588" y="3984625"/>
          <p14:tracePt t="72090" x="4491038" y="3984625"/>
          <p14:tracePt t="72119" x="4641850" y="3984625"/>
          <p14:tracePt t="72153" x="4814888" y="3984625"/>
          <p14:tracePt t="72185" x="4837113" y="3984625"/>
          <p14:tracePt t="72218" x="4970463" y="3956050"/>
          <p14:tracePt t="72223" x="4981575" y="3956050"/>
          <p14:tracePt t="72253" x="5021263" y="3956050"/>
          <p14:tracePt t="72257" x="5065713" y="3956050"/>
          <p14:tracePt t="72286" x="5105400" y="3956050"/>
          <p14:tracePt t="72291" x="5116513" y="3956050"/>
          <p14:tracePt t="72319" x="5210175" y="3956050"/>
          <p14:tracePt t="72352" x="5305425" y="3956050"/>
          <p14:tracePt t="72386" x="5345113" y="3956050"/>
          <p14:tracePt t="72419" x="5445125" y="3956050"/>
          <p14:tracePt t="72423" x="5473700" y="3956050"/>
          <p14:tracePt t="72452" x="5611813" y="3956050"/>
          <p14:tracePt t="72457" x="5662613" y="3956050"/>
          <p14:tracePt t="72485" x="5824538" y="3956050"/>
          <p14:tracePt t="72489" x="5891213" y="3956050"/>
          <p14:tracePt t="72520" x="6064250" y="3956050"/>
          <p14:tracePt t="72552" x="6159500" y="3956050"/>
          <p14:tracePt t="72586" x="6208713" y="3956050"/>
          <p14:tracePt t="72618" x="6248400" y="3940175"/>
          <p14:tracePt t="72652" x="6326188" y="3940175"/>
          <p14:tracePt t="72658" x="6354763" y="3940175"/>
          <p14:tracePt t="72685" x="6427788" y="3940175"/>
          <p14:tracePt t="72689" x="6454775" y="3940175"/>
          <p14:tracePt t="72720" x="6494463" y="3940175"/>
          <p14:tracePt t="72752" x="6610350" y="3978275"/>
          <p14:tracePt t="72761" x="6623050" y="3989388"/>
          <p14:tracePt t="72785" x="6745288" y="4051300"/>
          <p14:tracePt t="72818" x="6789738" y="4067175"/>
          <p14:tracePt t="72852" x="6818313" y="4084638"/>
          <p14:tracePt t="72858" x="6829425" y="4084638"/>
          <p14:tracePt t="72885" x="6884988" y="4106863"/>
          <p14:tracePt t="72890" x="6911975" y="4124325"/>
          <p14:tracePt t="72919" x="6962775" y="4151313"/>
          <p14:tracePt t="72952" x="6973888" y="4162425"/>
          <p14:tracePt t="72992" x="6989763" y="4191000"/>
          <p14:tracePt t="73019" x="6985000" y="4217988"/>
          <p14:tracePt t="73053" x="6940550" y="4240213"/>
          <p14:tracePt t="73058" x="6940550" y="4257675"/>
          <p14:tracePt t="73088" x="6929438" y="4268788"/>
          <p14:tracePt t="73119" x="6918325" y="4279900"/>
          <p14:tracePt t="73154" x="6818313" y="4324350"/>
          <p14:tracePt t="73185" x="6716713" y="4352925"/>
          <p14:tracePt t="73218" x="6605588" y="4352925"/>
          <p14:tracePt t="73253" x="6370638" y="4352925"/>
          <p14:tracePt t="73258" x="6343650" y="4352925"/>
          <p14:tracePt t="73285" x="6197600" y="4352925"/>
          <p14:tracePt t="73289" x="6153150" y="4352925"/>
          <p14:tracePt t="73319" x="6030913" y="4352925"/>
          <p14:tracePt t="73323" x="6002338" y="4352925"/>
          <p14:tracePt t="73329" x="5969000" y="4352925"/>
          <p14:tracePt t="73352" x="5886450" y="4352925"/>
          <p14:tracePt t="73385" x="5813425" y="4352925"/>
          <p14:tracePt t="73420" x="5746750" y="4352925"/>
          <p14:tracePt t="73454" x="5680075" y="4419600"/>
          <p14:tracePt t="73485" x="5622925" y="4486275"/>
          <p14:tracePt t="73518" x="5567363" y="4514850"/>
          <p14:tracePt t="73525" x="5556250" y="4525963"/>
          <p14:tracePt t="73552" x="5529263" y="4564063"/>
          <p14:tracePt t="73556" x="5518150" y="4575175"/>
          <p14:tracePt t="73585" x="5495925" y="4603750"/>
          <p14:tracePt t="73589" x="5467350" y="4619625"/>
          <p14:tracePt t="73619" x="5411788" y="4630738"/>
          <p14:tracePt t="73624" x="5383213" y="4630738"/>
          <p14:tracePt t="73629" x="5294313" y="4630738"/>
          <p14:tracePt t="73652" x="5227638" y="4630738"/>
          <p14:tracePt t="73685" x="5110163" y="4619625"/>
          <p14:tracePt t="73718" x="5060950" y="4597400"/>
          <p14:tracePt t="73724" x="5043488" y="4581525"/>
          <p14:tracePt t="73750" x="4943475" y="4541838"/>
          <p14:tracePt t="73784" x="4910138" y="4514850"/>
          <p14:tracePt t="73787" x="4881563" y="4514850"/>
          <p14:tracePt t="73817" x="4826000" y="4492625"/>
          <p14:tracePt t="73821" x="4814888" y="4492625"/>
          <p14:tracePt t="73851" x="4714875" y="4459288"/>
          <p14:tracePt t="73884" x="4675188" y="4430713"/>
          <p14:tracePt t="73917" x="4591050" y="4419600"/>
          <p14:tracePt t="73950" x="4491038" y="4419600"/>
          <p14:tracePt t="73955" x="4462463" y="4402138"/>
          <p14:tracePt t="73984" x="4429125" y="4391025"/>
          <p14:tracePt t="73987" x="4413250" y="4391025"/>
          <p14:tracePt t="74017" x="4362450" y="4379913"/>
          <p14:tracePt t="74021" x="4362450" y="4352925"/>
          <p14:tracePt t="74051" x="4291013" y="4308475"/>
          <p14:tracePt t="74084" x="4211638" y="4264025"/>
          <p14:tracePt t="74118" x="4173538" y="4224338"/>
          <p14:tracePt t="74150" x="4129088" y="4184650"/>
          <p14:tracePt t="74184" x="4117975" y="4168775"/>
          <p14:tracePt t="74218" x="4100513" y="4146550"/>
          <p14:tracePt t="74251" x="4089400" y="4095750"/>
          <p14:tracePt t="74293" x="4089400" y="4084638"/>
          <p14:tracePt t="74317" x="4089400" y="4040188"/>
          <p14:tracePt t="74350" x="4222750" y="3900488"/>
          <p14:tracePt t="74384" x="4267200" y="3856038"/>
          <p14:tracePt t="74418" x="4340225" y="3856038"/>
          <p14:tracePt t="74421" x="4406900" y="3856038"/>
          <p14:tracePt t="74453" x="4692650" y="3856038"/>
          <p14:tracePt t="74485" x="4887913" y="3867150"/>
          <p14:tracePt t="74491" x="4914900" y="3867150"/>
          <p14:tracePt t="74518" x="4954588" y="3883025"/>
          <p14:tracePt t="74552" x="5048250" y="3883025"/>
          <p14:tracePt t="74557" x="5076825" y="3883025"/>
          <p14:tracePt t="74585" x="5243513" y="3883025"/>
          <p14:tracePt t="74590" x="5334000" y="3883025"/>
          <p14:tracePt t="74619" x="5434013" y="3883025"/>
          <p14:tracePt t="74622" x="5500688" y="3883025"/>
          <p14:tracePt t="74652" x="5600700" y="3883025"/>
          <p14:tracePt t="74685" x="5702300" y="3883025"/>
          <p14:tracePt t="74693" x="5746750" y="3883025"/>
          <p14:tracePt t="74719" x="5868988" y="3883025"/>
          <p14:tracePt t="74752" x="5953125" y="3883025"/>
          <p14:tracePt t="74786" x="6030913" y="3911600"/>
          <p14:tracePt t="74790" x="6059488" y="3911600"/>
          <p14:tracePt t="74819" x="6215063" y="3944938"/>
          <p14:tracePt t="74852" x="6370638" y="3962400"/>
          <p14:tracePt t="74887" x="6521450" y="3962400"/>
          <p14:tracePt t="74892" x="6572250" y="3962400"/>
          <p14:tracePt t="74919" x="6656388" y="3962400"/>
          <p14:tracePt t="74952" x="6694488" y="3973513"/>
          <p14:tracePt t="74988" x="6823075" y="4022725"/>
          <p14:tracePt t="75019" x="6900863" y="4051300"/>
          <p14:tracePt t="75052" x="6951663" y="4073525"/>
          <p14:tracePt t="75086" x="6978650" y="4102100"/>
          <p14:tracePt t="75118" x="7046913" y="4179888"/>
          <p14:tracePt t="75124" x="7073900" y="4195763"/>
          <p14:tracePt t="75152" x="7102475" y="4206875"/>
          <p14:tracePt t="75188" x="7091363" y="4217988"/>
          <p14:tracePt t="75220" x="7069138" y="4246563"/>
          <p14:tracePt t="75252" x="7013575" y="4286250"/>
          <p14:tracePt t="75285" x="6929438" y="4313238"/>
          <p14:tracePt t="75319" x="6772275" y="4379913"/>
          <p14:tracePt t="75352" x="6561138" y="4413250"/>
          <p14:tracePt t="75358" x="6510338" y="4413250"/>
          <p14:tracePt t="75385" x="6365875" y="4413250"/>
          <p14:tracePt t="75389" x="6354763" y="4413250"/>
          <p14:tracePt t="75419" x="6232525" y="4413250"/>
          <p14:tracePt t="75422" x="6186488" y="4413250"/>
          <p14:tracePt t="75452" x="5975350" y="4430713"/>
          <p14:tracePt t="75485" x="5818188" y="4430713"/>
          <p14:tracePt t="75519" x="5780088" y="4430713"/>
          <p14:tracePt t="75558" x="5768975" y="4430713"/>
          <p14:tracePt t="75585" x="5662613" y="4430713"/>
          <p14:tracePt t="75589" x="5611813" y="4446588"/>
          <p14:tracePt t="75619" x="5562600" y="4475163"/>
          <p14:tracePt t="75623" x="5534025" y="4486275"/>
          <p14:tracePt t="75652" x="5422900" y="4514850"/>
          <p14:tracePt t="75685" x="5356225" y="4570413"/>
          <p14:tracePt t="75718" x="5256213" y="4614863"/>
          <p14:tracePt t="75753" x="5216525" y="4625975"/>
          <p14:tracePt t="75785" x="5127625" y="4625975"/>
          <p14:tracePt t="75790" x="5110163" y="4625975"/>
          <p14:tracePt t="75819" x="5043488" y="4625975"/>
          <p14:tracePt t="75822" x="5014913" y="4625975"/>
          <p14:tracePt t="75854" x="4937125" y="4625975"/>
          <p14:tracePt t="75885" x="4814888" y="4586288"/>
          <p14:tracePt t="75918" x="4697413" y="4530725"/>
          <p14:tracePt t="75924" x="4652963" y="4514850"/>
          <p14:tracePt t="75952" x="4579938" y="4486275"/>
          <p14:tracePt t="75957" x="4552950" y="4475163"/>
          <p14:tracePt t="75985" x="4508500" y="4397375"/>
          <p14:tracePt t="75989" x="4479925" y="4386263"/>
          <p14:tracePt t="76020" x="4413250" y="4330700"/>
          <p14:tracePt t="76053" x="4329113" y="4264025"/>
          <p14:tracePt t="76085" x="4291013" y="4251325"/>
          <p14:tracePt t="76118" x="4251325" y="4235450"/>
          <p14:tracePt t="76152" x="4200525" y="4213225"/>
          <p14:tracePt t="76156" x="4189413" y="4202113"/>
          <p14:tracePt t="76185" x="4151313" y="4184650"/>
          <p14:tracePt t="76221" x="4106863" y="4157663"/>
          <p14:tracePt t="76260" x="4106863" y="4129088"/>
          <p14:tracePt t="76285" x="4144963" y="4073525"/>
          <p14:tracePt t="76319" x="4184650" y="4040188"/>
          <p14:tracePt t="76352" x="4222750" y="4022725"/>
          <p14:tracePt t="76357" x="4267200" y="4022725"/>
          <p14:tracePt t="76385" x="4473575" y="4022725"/>
          <p14:tracePt t="76389" x="4541838" y="4022725"/>
          <p14:tracePt t="76419" x="4741863" y="4022725"/>
          <p14:tracePt t="76425" x="4770438" y="4011613"/>
          <p14:tracePt t="76452" x="4786313" y="3995738"/>
          <p14:tracePt t="76486" x="4892675" y="3995738"/>
          <p14:tracePt t="76489" x="4981575" y="3995738"/>
          <p14:tracePt t="76520" x="5322888" y="3995738"/>
          <p14:tracePt t="76552" x="5405438" y="3995738"/>
          <p14:tracePt t="76600" x="5434013" y="4006850"/>
          <p14:tracePt t="76619" x="5451475" y="4006850"/>
          <p14:tracePt t="76652" x="5534025" y="4033838"/>
          <p14:tracePt t="76657" x="5578475" y="4051300"/>
          <p14:tracePt t="76685" x="5634038" y="4051300"/>
          <p14:tracePt t="76689" x="5646738" y="4051300"/>
          <p14:tracePt t="76721" x="5702300" y="4062413"/>
          <p14:tracePt t="76752" x="5795963" y="4062413"/>
          <p14:tracePt t="76785" x="5924550" y="4062413"/>
          <p14:tracePt t="76819" x="6203950" y="4029075"/>
          <p14:tracePt t="76824" x="6292850" y="4029075"/>
          <p14:tracePt t="76852" x="6461125" y="4011613"/>
          <p14:tracePt t="76857" x="6488113" y="4011613"/>
          <p14:tracePt t="76885" x="6554788" y="4011613"/>
          <p14:tracePt t="76889" x="6565900" y="4011613"/>
          <p14:tracePt t="76936" x="6583363" y="4011613"/>
          <p14:tracePt t="76953" x="6594475" y="4011613"/>
          <p14:tracePt t="76986" x="6745288" y="4022725"/>
          <p14:tracePt t="76992" x="6794500" y="4040188"/>
          <p14:tracePt t="77018" x="6900863" y="4073525"/>
          <p14:tracePt t="77053" x="6973888" y="4084638"/>
          <p14:tracePt t="77085" x="6996113" y="4102100"/>
          <p14:tracePt t="77089" x="7024688" y="4113213"/>
          <p14:tracePt t="77119" x="7096125" y="4129088"/>
          <p14:tracePt t="77122" x="7107238" y="4129088"/>
          <p14:tracePt t="77192" x="7085013" y="4157663"/>
          <p14:tracePt t="77200" x="7051675" y="4173538"/>
          <p14:tracePt t="77218" x="7007225" y="4217988"/>
          <p14:tracePt t="77252" x="6856413" y="4319588"/>
          <p14:tracePt t="77257" x="6845300" y="4335463"/>
          <p14:tracePt t="77286" x="6805613" y="4346575"/>
          <p14:tracePt t="77290" x="6778625" y="4364038"/>
          <p14:tracePt t="77319" x="6750050" y="4364038"/>
          <p14:tracePt t="77323" x="6738938" y="4375150"/>
          <p14:tracePt t="77352" x="6565900" y="4375150"/>
          <p14:tracePt t="77385" x="6276975" y="4375150"/>
          <p14:tracePt t="77393" x="6248400" y="4375150"/>
          <p14:tracePt t="77419" x="6024563" y="4375150"/>
          <p14:tracePt t="77452" x="5891213" y="4375150"/>
          <p14:tracePt t="77457" x="5880100" y="4375150"/>
          <p14:tracePt t="77486" x="5757863" y="4364038"/>
          <p14:tracePt t="77490" x="5729288" y="4364038"/>
          <p14:tracePt t="77519" x="5611813" y="4364038"/>
          <p14:tracePt t="77552" x="5551488" y="4364038"/>
          <p14:tracePt t="77586" x="5462588" y="4430713"/>
          <p14:tracePt t="77593" x="5445125" y="4446588"/>
          <p14:tracePt t="77619" x="5400675" y="4530725"/>
          <p14:tracePt t="77652" x="5356225" y="4575175"/>
          <p14:tracePt t="77657" x="5345113" y="4586288"/>
          <p14:tracePt t="77686" x="5345113" y="4597400"/>
          <p14:tracePt t="77690" x="5334000" y="4614863"/>
          <p14:tracePt t="77720" x="5316538" y="4625975"/>
          <p14:tracePt t="77753" x="5221288" y="4625975"/>
          <p14:tracePt t="77786" x="5032375" y="4625975"/>
          <p14:tracePt t="77819" x="4830763" y="4564063"/>
          <p14:tracePt t="77852" x="4692650" y="4503738"/>
          <p14:tracePt t="77858" x="4641850" y="4470400"/>
          <p14:tracePt t="77885" x="4552950" y="4430713"/>
          <p14:tracePt t="77889" x="4502150" y="4397375"/>
          <p14:tracePt t="77920" x="4362450" y="4335463"/>
          <p14:tracePt t="77953" x="4295775" y="4308475"/>
          <p14:tracePt t="77961" x="4284663" y="4297363"/>
          <p14:tracePt t="77985" x="4195763" y="4251325"/>
          <p14:tracePt t="78019" x="4100513" y="4195763"/>
          <p14:tracePt t="78023" x="4083050" y="4195763"/>
          <p14:tracePt t="78053" x="4060825" y="4173538"/>
          <p14:tracePt t="78058" x="4044950" y="4146550"/>
          <p14:tracePt t="78085" x="4044950" y="4129088"/>
          <p14:tracePt t="78089" x="4033838" y="4129088"/>
          <p14:tracePt t="78119" x="4011613" y="4129088"/>
          <p14:tracePt t="78122" x="3983038" y="4117975"/>
          <p14:tracePt t="78152" x="3916363" y="4090988"/>
          <p14:tracePt t="78185" x="3916363" y="4051300"/>
          <p14:tracePt t="78219" x="3916363" y="4011613"/>
          <p14:tracePt t="78223" x="3916363" y="4000500"/>
          <p14:tracePt t="78251" x="3994150" y="3940175"/>
          <p14:tracePt t="78284" x="4178300" y="3849688"/>
          <p14:tracePt t="78317" x="4195763" y="3838575"/>
          <p14:tracePt t="78352" x="4313238" y="3838575"/>
          <p14:tracePt t="78385" x="4508500" y="3867150"/>
          <p14:tracePt t="78419" x="4725988" y="3917950"/>
          <p14:tracePt t="78453" x="4837113" y="3944938"/>
          <p14:tracePt t="78488" x="4852988" y="3944938"/>
          <p14:tracePt t="78520" x="4954588" y="3962400"/>
          <p14:tracePt t="78553" x="5072063" y="3962400"/>
          <p14:tracePt t="78585" x="5183188" y="3978275"/>
          <p14:tracePt t="78619" x="5300663" y="3978275"/>
          <p14:tracePt t="78652" x="5378450" y="3989388"/>
          <p14:tracePt t="78657" x="5389563" y="3989388"/>
          <p14:tracePt t="78685" x="5462588" y="3989388"/>
          <p14:tracePt t="78689" x="5473700" y="3989388"/>
          <p14:tracePt t="78719" x="5578475" y="4022725"/>
          <p14:tracePt t="78723" x="5629275" y="4040188"/>
          <p14:tracePt t="78753" x="5813425" y="4040188"/>
          <p14:tracePt t="78785" x="6086475" y="4040188"/>
          <p14:tracePt t="78818" x="6219825" y="4040188"/>
          <p14:tracePt t="78825" x="6254750" y="4040188"/>
          <p14:tracePt t="78850" x="6303963" y="4040188"/>
          <p14:tracePt t="78884" x="6359525" y="4040188"/>
          <p14:tracePt t="78887" x="6381750" y="4040188"/>
          <p14:tracePt t="78917" x="6465888" y="4040188"/>
          <p14:tracePt t="78919" x="6499225" y="4040188"/>
          <p14:tracePt t="78951" x="6599238" y="4040188"/>
          <p14:tracePt t="78984" x="6678613" y="4051300"/>
          <p14:tracePt t="79018" x="6750050" y="4095750"/>
          <p14:tracePt t="79051" x="6772275" y="4117975"/>
          <p14:tracePt t="79084" x="6789738" y="4117975"/>
          <p14:tracePt t="79087" x="6818313" y="4135438"/>
          <p14:tracePt t="79117" x="6856413" y="4135438"/>
          <p14:tracePt t="79151" x="6867525" y="4146550"/>
          <p14:tracePt t="79184" x="6867525" y="4157663"/>
          <p14:tracePt t="79223" x="6867525" y="4173538"/>
          <p14:tracePt t="79255" x="6862763" y="4202113"/>
          <p14:tracePt t="79284" x="6834188" y="4224338"/>
          <p14:tracePt t="79287" x="6823075" y="4224338"/>
          <p14:tracePt t="79317" x="6734175" y="4240213"/>
          <p14:tracePt t="79320" x="6683375" y="4257675"/>
          <p14:tracePt t="79350" x="6494463" y="4275138"/>
          <p14:tracePt t="79384" x="6303963" y="4275138"/>
          <p14:tracePt t="79418" x="6215063" y="4275138"/>
          <p14:tracePt t="79421" x="6126163" y="4275138"/>
          <p14:tracePt t="79450" x="5829300" y="4275138"/>
          <p14:tracePt t="79484" x="5584825" y="4275138"/>
          <p14:tracePt t="79517" x="5467350" y="4275138"/>
          <p14:tracePt t="79550" x="5389563" y="4302125"/>
          <p14:tracePt t="79583" x="5322888" y="4368800"/>
          <p14:tracePt t="79587" x="5305425" y="4368800"/>
          <p14:tracePt t="79617" x="5256213" y="4435475"/>
          <p14:tracePt t="79620" x="5256213" y="4446588"/>
          <p14:tracePt t="79650" x="5227638" y="4514850"/>
          <p14:tracePt t="79683" x="5216525" y="4541838"/>
          <p14:tracePt t="79717" x="5138738" y="4559300"/>
          <p14:tracePt t="79750" x="4948238" y="4559300"/>
          <p14:tracePt t="79783" x="4719638" y="4548188"/>
          <p14:tracePt t="79817" x="4457700" y="4475163"/>
          <p14:tracePt t="79820" x="4391025" y="4459288"/>
          <p14:tracePt t="79850" x="4217988" y="4397375"/>
          <p14:tracePt t="79884" x="4133850" y="4335463"/>
          <p14:tracePt t="79917" x="4078288" y="4308475"/>
          <p14:tracePt t="79950" x="4038600" y="4279900"/>
          <p14:tracePt t="79984" x="3983038" y="4257675"/>
          <p14:tracePt t="80017" x="3983038" y="4202113"/>
          <p14:tracePt t="80020" x="3983038" y="4173538"/>
          <p14:tracePt t="80051" x="4011613" y="4056063"/>
          <p14:tracePt t="80084" x="4038600" y="4000500"/>
          <p14:tracePt t="80116" x="4049713" y="3989388"/>
          <p14:tracePt t="80150" x="4200525" y="3989388"/>
          <p14:tracePt t="80184" x="4451350" y="3989388"/>
          <p14:tracePt t="80188" x="4541838" y="3989388"/>
          <p14:tracePt t="80217" x="4686300" y="3973513"/>
          <p14:tracePt t="80220" x="4737100" y="3956050"/>
          <p14:tracePt t="80251" x="4876800" y="3922713"/>
          <p14:tracePt t="80284" x="5110163" y="3906838"/>
          <p14:tracePt t="80316" x="5316538" y="3906838"/>
          <p14:tracePt t="80350" x="5489575" y="3906838"/>
          <p14:tracePt t="80384" x="5567363" y="3906838"/>
          <p14:tracePt t="80417" x="5651500" y="3906838"/>
          <p14:tracePt t="80420" x="5662613" y="3906838"/>
          <p14:tracePt t="80451" x="5762625" y="3917950"/>
          <p14:tracePt t="80484" x="5897563" y="3929063"/>
          <p14:tracePt t="80516" x="5975350" y="3929063"/>
          <p14:tracePt t="80550" x="6042025" y="3929063"/>
          <p14:tracePt t="80583" x="6108700" y="3929063"/>
          <p14:tracePt t="80586" x="6137275" y="3929063"/>
          <p14:tracePt t="80617" x="6186488" y="3929063"/>
          <p14:tracePt t="80620" x="6203950" y="3929063"/>
          <p14:tracePt t="80650" x="6299200" y="3929063"/>
          <p14:tracePt t="80683" x="6376988" y="3929063"/>
          <p14:tracePt t="80717" x="6427788" y="3929063"/>
          <p14:tracePt t="80752" x="6521450" y="3929063"/>
          <p14:tracePt t="80757" x="6538913" y="3929063"/>
          <p14:tracePt t="80785" x="6711950" y="3929063"/>
          <p14:tracePt t="80789" x="6756400" y="3929063"/>
          <p14:tracePt t="80819" x="6829425" y="3929063"/>
          <p14:tracePt t="80823" x="6840538" y="3929063"/>
          <p14:tracePt t="80852" x="6907213" y="3956050"/>
          <p14:tracePt t="80885" x="6951663" y="3984625"/>
          <p14:tracePt t="80924" x="6962775" y="4011613"/>
          <p14:tracePt t="80954" x="6973888" y="4040188"/>
          <p14:tracePt t="80985" x="6973888" y="4079875"/>
          <p14:tracePt t="80989" x="6973888" y="4090988"/>
          <p14:tracePt t="81019" x="6973888" y="4129088"/>
          <p14:tracePt t="81023" x="6973888" y="4140200"/>
          <p14:tracePt t="81054" x="6973888" y="4191000"/>
          <p14:tracePt t="81085" x="6973888" y="4217988"/>
          <p14:tracePt t="81119" x="6973888" y="4240213"/>
          <p14:tracePt t="81180" x="6973888" y="4257675"/>
          <p14:tracePt t="81196" x="6973888" y="4268788"/>
          <p14:tracePt t="81219" x="6967538" y="4297363"/>
          <p14:tracePt t="81254" x="6911975" y="4324350"/>
          <p14:tracePt t="81292" x="6900863" y="4335463"/>
          <p14:tracePt t="81319" x="6840538" y="4379913"/>
          <p14:tracePt t="81352" x="6689725" y="4413250"/>
          <p14:tracePt t="81357" x="6661150" y="4413250"/>
          <p14:tracePt t="81385" x="6494463" y="4446588"/>
          <p14:tracePt t="81389" x="6443663" y="4446588"/>
          <p14:tracePt t="81419" x="6303963" y="4446588"/>
          <p14:tracePt t="81423" x="6215063" y="4446588"/>
          <p14:tracePt t="81452" x="6002338" y="4446588"/>
          <p14:tracePt t="81485" x="5829300" y="4464050"/>
          <p14:tracePt t="81518" x="5729288" y="4481513"/>
          <p14:tracePt t="81524" x="5718175" y="4481513"/>
          <p14:tracePt t="81552" x="5651500" y="4492625"/>
          <p14:tracePt t="81556" x="5640388" y="4492625"/>
          <p14:tracePt t="81585" x="5584825" y="4508500"/>
          <p14:tracePt t="81620" x="5500688" y="4548188"/>
          <p14:tracePt t="81653" x="5451475" y="4575175"/>
          <p14:tracePt t="81685" x="5367338" y="4603750"/>
          <p14:tracePt t="81719" x="5316538" y="4630738"/>
          <p14:tracePt t="81725" x="5305425" y="4630738"/>
          <p14:tracePt t="81752" x="5232400" y="4643438"/>
          <p14:tracePt t="81756" x="5205413" y="4643438"/>
          <p14:tracePt t="81785" x="5116513" y="4659313"/>
          <p14:tracePt t="81789" x="5087938" y="4659313"/>
          <p14:tracePt t="81819" x="4970463" y="4659313"/>
          <p14:tracePt t="81824" x="4937125" y="4659313"/>
          <p14:tracePt t="81852" x="4770438" y="4659313"/>
          <p14:tracePt t="81885" x="4530725" y="4614863"/>
          <p14:tracePt t="81918" x="4368800" y="4525963"/>
          <p14:tracePt t="81923" x="4340225" y="4514850"/>
          <p14:tracePt t="81953" x="4267200" y="4486275"/>
          <p14:tracePt t="81957" x="4256088" y="4475163"/>
          <p14:tracePt t="81985" x="4217988" y="4446588"/>
          <p14:tracePt t="81990" x="4206875" y="4435475"/>
          <p14:tracePt t="82021" x="4122738" y="4397375"/>
          <p14:tracePt t="82052" x="4083050" y="4357688"/>
          <p14:tracePt t="82085" x="4033838" y="4346575"/>
          <p14:tracePt t="82119" x="4005263" y="4291013"/>
          <p14:tracePt t="82124" x="3994150" y="4279900"/>
          <p14:tracePt t="82153" x="3949700" y="4251325"/>
          <p14:tracePt t="82157" x="3949700" y="4240213"/>
          <p14:tracePt t="82187" x="3938588" y="4195763"/>
          <p14:tracePt t="82236" x="3938588" y="4184650"/>
          <p14:tracePt t="82253" x="3944938" y="4162425"/>
          <p14:tracePt t="82285" x="4033838" y="4029075"/>
          <p14:tracePt t="82319" x="4111625" y="3973513"/>
          <p14:tracePt t="82352" x="4162425" y="3973513"/>
          <p14:tracePt t="82357" x="4229100" y="3973513"/>
          <p14:tracePt t="82385" x="4373563" y="3962400"/>
          <p14:tracePt t="82389" x="4406900" y="3962400"/>
          <p14:tracePt t="82418" x="4530725" y="3962400"/>
          <p14:tracePt t="82422" x="4575175" y="3962400"/>
          <p14:tracePt t="82452" x="4708525" y="3962400"/>
          <p14:tracePt t="82485" x="4899025" y="3962400"/>
          <p14:tracePt t="82519" x="4970463" y="3962400"/>
          <p14:tracePt t="82522" x="4999038" y="3962400"/>
          <p14:tracePt t="82553" x="5110163" y="3962400"/>
          <p14:tracePt t="82585" x="5300663" y="3929063"/>
          <p14:tracePt t="82593" x="5349875" y="3929063"/>
          <p14:tracePt t="82619" x="5456238" y="3911600"/>
          <p14:tracePt t="82652" x="5534025" y="3911600"/>
          <p14:tracePt t="82657" x="5545138" y="3911600"/>
          <p14:tracePt t="82686" x="5600700" y="3911600"/>
          <p14:tracePt t="82690" x="5611813" y="3911600"/>
          <p14:tracePt t="82719" x="5718175" y="3911600"/>
          <p14:tracePt t="82722" x="5729288" y="3911600"/>
          <p14:tracePt t="82752" x="5857875" y="3911600"/>
          <p14:tracePt t="82785" x="5975350" y="3911600"/>
          <p14:tracePt t="82819" x="6130925" y="3922713"/>
          <p14:tracePt t="82824" x="6148388" y="3922713"/>
          <p14:tracePt t="82852" x="6215063" y="3940175"/>
          <p14:tracePt t="82888" x="6281738" y="3951288"/>
          <p14:tracePt t="82919" x="6337300" y="3951288"/>
          <p14:tracePt t="82953" x="6465888" y="3951288"/>
          <p14:tracePt t="82987" x="6723063" y="4033838"/>
          <p14:tracePt t="82992" x="6734175" y="4033838"/>
          <p14:tracePt t="83019" x="6873875" y="4033838"/>
          <p14:tracePt t="83024" x="6900863" y="4033838"/>
          <p14:tracePt t="83053" x="6929438" y="4033838"/>
          <p14:tracePt t="83057" x="6967538" y="4033838"/>
          <p14:tracePt t="83085" x="7024688" y="4051300"/>
          <p14:tracePt t="83089" x="7035800" y="4051300"/>
          <p14:tracePt t="83119" x="7140575" y="4090988"/>
          <p14:tracePt t="83153" x="7191375" y="4129088"/>
          <p14:tracePt t="83186" x="7246938" y="4173538"/>
          <p14:tracePt t="83219" x="7269163" y="4195763"/>
          <p14:tracePt t="83264" x="7269163" y="4206875"/>
          <p14:tracePt t="83285" x="7269163" y="4224338"/>
          <p14:tracePt t="83319" x="7269163" y="4275138"/>
          <p14:tracePt t="83353" x="7246938" y="4341813"/>
          <p14:tracePt t="83385" x="7185025" y="4379913"/>
          <p14:tracePt t="83418" x="6989763" y="4397375"/>
          <p14:tracePt t="83424" x="6945313" y="4397375"/>
          <p14:tracePt t="83452" x="6889750" y="4413250"/>
          <p14:tracePt t="83459" x="6845300" y="4413250"/>
          <p14:tracePt t="83485" x="6772275" y="4424363"/>
          <p14:tracePt t="83489" x="6745288" y="4441825"/>
          <p14:tracePt t="83519" x="6694488" y="4441825"/>
          <p14:tracePt t="83522" x="6667500" y="4441825"/>
          <p14:tracePt t="83552" x="6510338" y="4441825"/>
          <p14:tracePt t="83585" x="6359525" y="4441825"/>
          <p14:tracePt t="83619" x="6348413" y="4441825"/>
          <p14:tracePt t="83664" x="6354763" y="4441825"/>
          <p14:tracePt t="83686" x="6415088" y="4441825"/>
          <p14:tracePt t="83690" x="6427788" y="4441825"/>
          <p14:tracePt t="83719" x="6499225" y="4413250"/>
          <p14:tracePt t="83723" x="6532563" y="4397375"/>
          <p14:tracePt t="83753" x="6623050" y="4368800"/>
          <p14:tracePt t="83785" x="6689725" y="4330700"/>
          <p14:tracePt t="83818" x="6756400" y="4291013"/>
          <p14:tracePt t="83853" x="6783388" y="4251325"/>
          <p14:tracePt t="83888" x="6794500" y="4235450"/>
          <p14:tracePt t="83920" x="6845300" y="4235450"/>
          <p14:tracePt t="83952" x="6862763" y="4235450"/>
          <p14:tracePt t="84001" x="6873875" y="4224338"/>
          <p14:tracePt t="84018" x="6884988" y="4213225"/>
          <p14:tracePt t="84053" x="6896100" y="4202113"/>
          <p14:tracePt t="84086" x="6911975" y="4184650"/>
          <p14:tracePt t="84192" x="6911975" y="4173538"/>
          <p14:tracePt t="84208" x="6900863" y="4173538"/>
          <p14:tracePt t="84218" x="6889750" y="4173538"/>
          <p14:tracePt t="84252" x="6811963" y="4162425"/>
          <p14:tracePt t="84257" x="6800850" y="4162425"/>
          <p14:tracePt t="84285" x="6727825" y="4146550"/>
          <p14:tracePt t="84289" x="6716713" y="4135438"/>
          <p14:tracePt t="84319" x="6594475" y="4102100"/>
          <p14:tracePt t="84324" x="6583363" y="4090988"/>
          <p14:tracePt t="84329" x="6538913" y="4073525"/>
          <p14:tracePt t="84352" x="6527800" y="4062413"/>
          <p14:tracePt t="84385" x="6499225" y="4062413"/>
          <p14:tracePt t="84512" x="6510338" y="4062413"/>
          <p14:tracePt t="84544" x="6550025" y="4062413"/>
          <p14:tracePt t="84552" x="6561138" y="4062413"/>
          <p14:tracePt t="84586" x="6577013" y="4062413"/>
          <p14:tracePt t="84621" x="6616700" y="4062413"/>
          <p14:tracePt t="84752" x="6627813" y="4062413"/>
          <p14:tracePt t="84848" x="6656388" y="4062413"/>
          <p14:tracePt t="84856" x="6667500" y="4062413"/>
          <p14:tracePt t="84976" x="6683375" y="4067175"/>
          <p14:tracePt t="84984" x="6705600" y="4067175"/>
          <p14:tracePt t="84993" x="6734175" y="4067175"/>
          <p14:tracePt t="85018" x="6805613" y="4067175"/>
          <p14:tracePt t="85024" x="6834188" y="4067175"/>
          <p14:tracePt t="85052" x="6873875" y="4067175"/>
          <p14:tracePt t="85136" x="6884988" y="4084638"/>
          <p14:tracePt t="85184" x="6900863" y="4095750"/>
          <p14:tracePt t="85232" x="6900863" y="4106863"/>
          <p14:tracePt t="85248" x="6900863" y="4124325"/>
          <p14:tracePt t="85267" x="6900863" y="4135438"/>
          <p14:tracePt t="85285" x="6900863" y="4146550"/>
          <p14:tracePt t="85320" x="6900863" y="4157663"/>
          <p14:tracePt t="85352" x="6878638" y="4184650"/>
          <p14:tracePt t="85385" x="6829425" y="4213225"/>
          <p14:tracePt t="85419" x="6800850" y="4224338"/>
          <p14:tracePt t="85452" x="6683375" y="4279900"/>
          <p14:tracePt t="85457" x="6656388" y="4297363"/>
          <p14:tracePt t="85486" x="6550025" y="4297363"/>
          <p14:tracePt t="85490" x="6538913" y="4297363"/>
          <p14:tracePt t="85519" x="6521450" y="4297363"/>
          <p14:tracePt t="85523" x="6510338" y="4297363"/>
          <p14:tracePt t="85552" x="6461125" y="4297363"/>
          <p14:tracePt t="85587" x="6410325" y="4297363"/>
          <p14:tracePt t="85619" x="6392863" y="4297363"/>
          <p14:tracePt t="85653" x="6348413" y="4324350"/>
          <p14:tracePt t="85682" x="6254750" y="4352925"/>
          <p14:tracePt t="85716" x="6197600" y="4368800"/>
          <p14:tracePt t="85752" x="6130925" y="4391025"/>
          <p14:tracePt t="85757" x="6119813" y="4391025"/>
          <p14:tracePt t="85785" x="5997575" y="4441825"/>
          <p14:tracePt t="85789" x="5980113" y="4441825"/>
          <p14:tracePt t="85819" x="5913438" y="4452938"/>
          <p14:tracePt t="85822" x="5864225" y="4470400"/>
          <p14:tracePt t="85853" x="5802313" y="4481513"/>
          <p14:tracePt t="85862" x="5757863" y="4481513"/>
          <p14:tracePt t="85885" x="5718175" y="4481513"/>
          <p14:tracePt t="85918" x="5622925" y="4481513"/>
          <p14:tracePt t="85924" x="5595938" y="4481513"/>
          <p14:tracePt t="85952" x="5540375" y="4497388"/>
          <p14:tracePt t="85956" x="5529263" y="4497388"/>
          <p14:tracePt t="85985" x="5473700" y="4525963"/>
          <p14:tracePt t="85989" x="5445125" y="4525963"/>
          <p14:tracePt t="86019" x="5422900" y="4525963"/>
          <p14:tracePt t="86023" x="5394325" y="4525963"/>
          <p14:tracePt t="86051" x="5311775" y="4525963"/>
          <p14:tracePt t="86084" x="5216525" y="4525963"/>
          <p14:tracePt t="86117" x="5099050" y="4537075"/>
          <p14:tracePt t="86151" x="5032375" y="4537075"/>
          <p14:tracePt t="86155" x="5003800" y="4537075"/>
          <p14:tracePt t="86184" x="4899025" y="4537075"/>
          <p14:tracePt t="86187" x="4887913" y="4537075"/>
          <p14:tracePt t="86217" x="4819650" y="4537075"/>
          <p14:tracePt t="86220" x="4792663" y="4537075"/>
          <p14:tracePt t="86251" x="4697413" y="4530725"/>
          <p14:tracePt t="86284" x="4579938" y="4486275"/>
          <p14:tracePt t="86317" x="4479925" y="4446588"/>
          <p14:tracePt t="86350" x="4406900" y="4419600"/>
          <p14:tracePt t="86355" x="4395788" y="4408488"/>
          <p14:tracePt t="86384" x="4357688" y="4379913"/>
          <p14:tracePt t="86387" x="4329113" y="4364038"/>
          <p14:tracePt t="86417" x="4273550" y="4335463"/>
          <p14:tracePt t="86420" x="4262438" y="4324350"/>
          <p14:tracePt t="86499" x="4244975" y="4297363"/>
          <p14:tracePt t="86507" x="4244975" y="4286250"/>
          <p14:tracePt t="86547" x="4233863" y="4275138"/>
          <p14:tracePt t="86563" x="4222750" y="4257675"/>
          <p14:tracePt t="86595" x="4222750" y="4246563"/>
          <p14:tracePt t="86627" x="4222750" y="4217988"/>
          <p14:tracePt t="86651" x="4222750" y="4206875"/>
          <p14:tracePt t="86692" x="4222750" y="4179888"/>
          <p14:tracePt t="86717" x="4284663" y="4124325"/>
          <p14:tracePt t="86750" x="4368800" y="4056063"/>
          <p14:tracePt t="86787" x="4384675" y="4029075"/>
          <p14:tracePt t="86817" x="4457700" y="4022725"/>
          <p14:tracePt t="86820" x="4519613" y="4051300"/>
          <p14:tracePt t="86851" x="4708525" y="4191000"/>
          <p14:tracePt t="86884" x="4852988" y="4319588"/>
          <p14:tracePt t="86917" x="4892675" y="4346575"/>
          <p14:tracePt t="86951" x="4943475" y="4397375"/>
          <p14:tracePt t="86983" x="5026025" y="4464050"/>
          <p14:tracePt t="86987" x="5037138" y="4475163"/>
          <p14:tracePt t="87017" x="5083175" y="4570413"/>
          <p14:tracePt t="87020" x="5094288" y="4581525"/>
          <p14:tracePt t="87051" x="5132388" y="4619625"/>
          <p14:tracePt t="87084" x="5160963" y="4648200"/>
          <p14:tracePt t="87117" x="5160963" y="4670425"/>
          <p14:tracePt t="87150" x="5199063" y="4699000"/>
          <p14:tracePt t="87183" x="5278438" y="4710113"/>
          <p14:tracePt t="87187" x="5305425" y="4710113"/>
          <p14:tracePt t="87218" x="5394325" y="4710113"/>
          <p14:tracePt t="87221" x="5405438" y="4710113"/>
          <p14:tracePt t="87251" x="5500688" y="4703763"/>
          <p14:tracePt t="87284" x="5567363" y="4676775"/>
          <p14:tracePt t="87317" x="5668963" y="4665663"/>
          <p14:tracePt t="87325" x="5695950" y="4648200"/>
          <p14:tracePt t="87352" x="5751513" y="4637088"/>
          <p14:tracePt t="87356" x="5791200" y="4608513"/>
          <p14:tracePt t="87385" x="5924550" y="4525963"/>
          <p14:tracePt t="87389" x="5997575" y="4486275"/>
          <p14:tracePt t="87422" x="6259513" y="4402138"/>
          <p14:tracePt t="87452" x="6399213" y="4368800"/>
          <p14:tracePt t="87485" x="6465888" y="4330700"/>
          <p14:tracePt t="87518" x="6594475" y="4229100"/>
          <p14:tracePt t="87552" x="6638925" y="4202113"/>
          <p14:tracePt t="87620" x="6650038" y="4202113"/>
          <p14:tracePt t="87636" x="6661150" y="4202113"/>
          <p14:tracePt t="87653" x="6678613" y="4202113"/>
          <p14:tracePt t="89222" x="0" y="0"/>
        </p14:tracePtLst>
        <p14:tracePtLst>
          <p14:tracePt t="93181" x="4954588" y="4297363"/>
          <p14:tracePt t="93204" x="4943475" y="4297363"/>
          <p14:tracePt t="93268" x="4948238" y="4308475"/>
          <p14:tracePt t="93284" x="4976813" y="4308475"/>
          <p14:tracePt t="93294" x="4987925" y="4308475"/>
          <p14:tracePt t="93319" x="5037138" y="4319588"/>
          <p14:tracePt t="93352" x="5105400" y="4319588"/>
          <p14:tracePt t="93358" x="5116513" y="4319588"/>
          <p14:tracePt t="93386" x="5143500" y="4319588"/>
          <p14:tracePt t="93419" x="5172075" y="4319588"/>
          <p14:tracePt t="93452" x="5210175" y="4319588"/>
          <p14:tracePt t="93457" x="5221288" y="4297363"/>
          <p14:tracePt t="93488" x="5221288" y="4202113"/>
          <p14:tracePt t="93519" x="5221288" y="4073525"/>
          <p14:tracePt t="93523" x="5210175" y="4006850"/>
          <p14:tracePt t="93552" x="5094288" y="3800475"/>
          <p14:tracePt t="93586" x="5014913" y="3722688"/>
          <p14:tracePt t="93593" x="5003800" y="3722688"/>
          <p14:tracePt t="93618" x="4926013" y="3722688"/>
          <p14:tracePt t="93625" x="4892675" y="3744913"/>
          <p14:tracePt t="93652" x="4830763" y="3838575"/>
          <p14:tracePt t="93657" x="4830763" y="3889375"/>
          <p14:tracePt t="93686" x="4830763" y="3973513"/>
          <p14:tracePt t="93689" x="4830763" y="4040188"/>
          <p14:tracePt t="93719" x="4870450" y="4095750"/>
          <p14:tracePt t="93723" x="4910138" y="4106863"/>
          <p14:tracePt t="93752" x="4965700" y="4124325"/>
          <p14:tracePt t="93786" x="5032375" y="4073525"/>
          <p14:tracePt t="93819" x="5060950" y="4056063"/>
          <p14:tracePt t="93852" x="5072063" y="4056063"/>
          <p14:tracePt t="94010" x="5083175" y="4056063"/>
          <p14:tracePt t="94262" x="0" y="0"/>
        </p14:tracePtLst>
        <p14:tracePtLst>
          <p14:tracePt t="97924" x="5294313" y="2606675"/>
          <p14:tracePt t="97932" x="5278438" y="2633663"/>
          <p14:tracePt t="97952" x="5267325" y="2662238"/>
          <p14:tracePt t="97985" x="5187950" y="2806700"/>
          <p14:tracePt t="97990" x="5154613" y="2857500"/>
          <p14:tracePt t="98021" x="5021263" y="3024188"/>
          <p14:tracePt t="98053" x="4903788" y="3068638"/>
          <p14:tracePt t="98085" x="4714875" y="3068638"/>
          <p14:tracePt t="98119" x="4524375" y="3068638"/>
          <p14:tracePt t="98124" x="4491038" y="3041650"/>
          <p14:tracePt t="98152" x="4418013" y="3024188"/>
          <p14:tracePt t="98157" x="4391025" y="3024188"/>
          <p14:tracePt t="98186" x="4340225" y="3024188"/>
          <p14:tracePt t="98193" x="4313238" y="3024188"/>
          <p14:tracePt t="98200" x="4284663" y="3024188"/>
          <p14:tracePt t="98206" x="4217988" y="3024188"/>
          <p14:tracePt t="98217" x="4189413" y="3024188"/>
          <p14:tracePt t="98219" x="4178300" y="3024188"/>
          <p14:tracePt t="98250" x="4038600" y="3068638"/>
          <p14:tracePt t="98284" x="4000500" y="3119438"/>
          <p14:tracePt t="98317" x="3938588" y="3330575"/>
          <p14:tracePt t="98350" x="3938588" y="3503613"/>
          <p14:tracePt t="98384" x="3938588" y="3654425"/>
          <p14:tracePt t="98387" x="3960813" y="3671888"/>
          <p14:tracePt t="98417" x="4049713" y="3778250"/>
          <p14:tracePt t="98420" x="4100513" y="3794125"/>
          <p14:tracePt t="98450" x="4340225" y="3844925"/>
          <p14:tracePt t="98484" x="4613275" y="3878263"/>
          <p14:tracePt t="98517" x="4892675" y="3911600"/>
          <p14:tracePt t="98550" x="5065713" y="3929063"/>
          <p14:tracePt t="98584" x="5294313" y="3944938"/>
          <p14:tracePt t="98587" x="5383213" y="3944938"/>
          <p14:tracePt t="98617" x="5780088" y="3967163"/>
          <p14:tracePt t="98620" x="5930900" y="3967163"/>
          <p14:tracePt t="98651" x="6415088" y="3967163"/>
          <p14:tracePt t="98684" x="6438900" y="3967163"/>
          <p14:tracePt t="98717" x="6465888" y="3967163"/>
          <p14:tracePt t="98750" x="6572250" y="3878263"/>
          <p14:tracePt t="98784" x="6588125" y="3767138"/>
          <p14:tracePt t="98788" x="6588125" y="3738563"/>
          <p14:tracePt t="98817" x="6494463" y="3565525"/>
          <p14:tracePt t="98819" x="6443663" y="3532188"/>
          <p14:tracePt t="98851" x="6115050" y="3354388"/>
          <p14:tracePt t="98883" x="5991225" y="3325813"/>
          <p14:tracePt t="98923" x="5964238" y="3308350"/>
          <p14:tracePt t="98950" x="5891213" y="3248025"/>
          <p14:tracePt t="98984" x="5762625" y="3090863"/>
          <p14:tracePt t="98988" x="5746750" y="3046413"/>
          <p14:tracePt t="99017" x="5735638" y="2997200"/>
          <p14:tracePt t="99020" x="5735638" y="2968625"/>
          <p14:tracePt t="99051" x="5735638" y="2890838"/>
          <p14:tracePt t="99084" x="5673725" y="2790825"/>
          <p14:tracePt t="99117" x="5578475" y="2628900"/>
          <p14:tracePt t="99150" x="5456238" y="2522538"/>
          <p14:tracePt t="99183" x="5205413" y="2360613"/>
          <p14:tracePt t="99187" x="5138738" y="2343150"/>
          <p14:tracePt t="99217" x="5083175" y="2316163"/>
          <p14:tracePt t="99250" x="5072063" y="2316163"/>
          <p14:tracePt t="99340" x="5026025" y="2327275"/>
          <p14:tracePt t="99348" x="5026025" y="2338388"/>
          <p14:tracePt t="99357" x="5026025" y="2365375"/>
          <p14:tracePt t="99386" x="5026025" y="2527300"/>
          <p14:tracePt t="99390" x="5026025" y="2555875"/>
          <p14:tracePt t="99419" x="5026025" y="2606675"/>
          <p14:tracePt t="99423" x="5026025" y="2622550"/>
          <p14:tracePt t="99452" x="5010150" y="2717800"/>
          <p14:tracePt t="99485" x="5010150" y="2755900"/>
          <p14:tracePt t="99518" x="5021263" y="2851150"/>
          <p14:tracePt t="99552" x="5060950" y="2968625"/>
          <p14:tracePt t="99585" x="5087938" y="3052763"/>
          <p14:tracePt t="99619" x="5116513" y="3170238"/>
          <p14:tracePt t="99652" x="5160963" y="3236913"/>
          <p14:tracePt t="99657" x="5176838" y="3248025"/>
          <p14:tracePt t="99685" x="5210175" y="3336925"/>
          <p14:tracePt t="99690" x="5221288" y="3354388"/>
          <p14:tracePt t="99719" x="5232400" y="3448050"/>
          <p14:tracePt t="99754" x="5260975" y="3527425"/>
          <p14:tracePt t="99785" x="5305425" y="3632200"/>
          <p14:tracePt t="99819" x="5338763" y="3733800"/>
          <p14:tracePt t="99824" x="5367338" y="3760788"/>
          <p14:tracePt t="99853" x="5434013" y="3895725"/>
          <p14:tracePt t="99857" x="5445125" y="3906838"/>
          <p14:tracePt t="99885" x="5489575" y="3978275"/>
          <p14:tracePt t="99890" x="5500688" y="3989388"/>
          <p14:tracePt t="99919" x="5562600" y="4044950"/>
          <p14:tracePt t="99923" x="5573713" y="4056063"/>
          <p14:tracePt t="99952" x="5584825" y="4073525"/>
          <p14:tracePt t="100001" x="5595938" y="4073525"/>
          <p14:tracePt t="100019" x="5611813" y="4073525"/>
          <p14:tracePt t="100052" x="5622925" y="4084638"/>
          <p14:tracePt t="100085" x="5662613" y="4084638"/>
          <p14:tracePt t="100160" x="5657850" y="4062413"/>
          <p14:tracePt t="100168" x="5600700" y="4011613"/>
          <p14:tracePt t="100186" x="5467350" y="3871913"/>
          <p14:tracePt t="100218" x="5367338" y="3756025"/>
          <p14:tracePt t="100224" x="5349875" y="3727450"/>
          <p14:tracePt t="100252" x="5349875" y="3582988"/>
          <p14:tracePt t="100256" x="5349875" y="3554413"/>
          <p14:tracePt t="100285" x="5349875" y="3409950"/>
          <p14:tracePt t="100289" x="5349875" y="3343275"/>
          <p14:tracePt t="100319" x="5349875" y="3248025"/>
          <p14:tracePt t="100352" x="5349875" y="3192463"/>
          <p14:tracePt t="100385" x="5349875" y="3063875"/>
          <p14:tracePt t="100419" x="5349875" y="3008313"/>
          <p14:tracePt t="100423" x="5349875" y="2997200"/>
          <p14:tracePt t="100452" x="5349875" y="2928938"/>
          <p14:tracePt t="100456" x="5349875" y="2913063"/>
          <p14:tracePt t="100485" x="5349875" y="2835275"/>
          <p14:tracePt t="100489" x="5349875" y="2801938"/>
          <p14:tracePt t="100521" x="5349875" y="2706688"/>
          <p14:tracePt t="100552" x="5349875" y="2571750"/>
          <p14:tracePt t="100585" x="5349875" y="2533650"/>
          <p14:tracePt t="100619" x="5338763" y="2466975"/>
          <p14:tracePt t="100623" x="5322888" y="2449513"/>
          <p14:tracePt t="100656" x="5311775" y="2438400"/>
          <p14:tracePt t="100736" x="5311775" y="2444750"/>
          <p14:tracePt t="100745" x="5311775" y="2471738"/>
          <p14:tracePt t="100752" x="5311775" y="2522538"/>
          <p14:tracePt t="100784" x="5311775" y="2711450"/>
          <p14:tracePt t="100817" x="5311775" y="2884488"/>
          <p14:tracePt t="100850" x="5311775" y="2951163"/>
          <p14:tracePt t="100884" x="5311775" y="3030538"/>
          <p14:tracePt t="100917" x="5300663" y="3130550"/>
          <p14:tracePt t="100920" x="5300663" y="3141663"/>
          <p14:tracePt t="100951" x="5300663" y="3192463"/>
          <p14:tracePt t="100984" x="5272088" y="3263900"/>
          <p14:tracePt t="101017" x="5256213" y="3343275"/>
          <p14:tracePt t="101050" x="5256213" y="3392488"/>
          <p14:tracePt t="101084" x="5232400" y="3432175"/>
          <p14:tracePt t="101087" x="5232400" y="3443288"/>
          <p14:tracePt t="101117" x="5216525" y="3470275"/>
          <p14:tracePt t="101120" x="5205413" y="3498850"/>
          <p14:tracePt t="101151" x="5187950" y="3598863"/>
          <p14:tracePt t="101184" x="5149850" y="3649663"/>
          <p14:tracePt t="101218" x="5110163" y="3705225"/>
          <p14:tracePt t="101250" x="5094288" y="3733800"/>
          <p14:tracePt t="101284" x="5054600" y="3827463"/>
          <p14:tracePt t="101317" x="5043488" y="3838575"/>
          <p14:tracePt t="101351" x="4987925" y="3867150"/>
          <p14:tracePt t="101384" x="4965700" y="3922713"/>
          <p14:tracePt t="101417" x="4921250" y="3951288"/>
          <p14:tracePt t="101450" x="4910138" y="3973513"/>
          <p14:tracePt t="101487" x="4881563" y="3973513"/>
          <p14:tracePt t="101517" x="4859338" y="3984625"/>
          <p14:tracePt t="101600" x="4841875" y="4000500"/>
          <p14:tracePt t="101696" x="4841875" y="4011613"/>
          <p14:tracePt t="101712" x="4881563" y="4029075"/>
          <p14:tracePt t="101720" x="4892675" y="4029075"/>
          <p14:tracePt t="101752" x="5032375" y="4029075"/>
          <p14:tracePt t="101786" x="5110163" y="4029075"/>
          <p14:tracePt t="101819" x="5260975" y="4029075"/>
          <p14:tracePt t="101824" x="5311775" y="4029075"/>
          <p14:tracePt t="101852" x="5349875" y="4029075"/>
          <p14:tracePt t="101886" x="5389563" y="4029075"/>
          <p14:tracePt t="101889" x="5422900" y="4056063"/>
          <p14:tracePt t="101919" x="5456238" y="4073525"/>
          <p14:tracePt t="101922" x="5473700" y="4073525"/>
          <p14:tracePt t="101952" x="5607050" y="4090988"/>
          <p14:tracePt t="101985" x="5646738" y="4090988"/>
          <p14:tracePt t="102019" x="5657850" y="4090988"/>
          <p14:tracePt t="102052" x="5751513" y="4102100"/>
          <p14:tracePt t="102058" x="5802313" y="4117975"/>
          <p14:tracePt t="102085" x="5908675" y="4135438"/>
          <p14:tracePt t="102089" x="5942013" y="4151313"/>
          <p14:tracePt t="102119" x="5997575" y="4151313"/>
          <p14:tracePt t="102153" x="6013450" y="4162425"/>
          <p14:tracePt t="102185" x="6024563" y="4162425"/>
          <p14:tracePt t="102257" x="6037263" y="4162425"/>
          <p14:tracePt t="102285" x="5975350" y="4067175"/>
          <p14:tracePt t="102289" x="5942013" y="4033838"/>
          <p14:tracePt t="102319" x="5807075" y="3967163"/>
          <p14:tracePt t="102323" x="5795963" y="3951288"/>
          <p14:tracePt t="102353" x="5746750" y="3900488"/>
          <p14:tracePt t="102385" x="5662613" y="3833813"/>
          <p14:tracePt t="102419" x="5551488" y="3676650"/>
          <p14:tracePt t="102453" x="5400675" y="3616325"/>
          <p14:tracePt t="102458" x="5372100" y="3605213"/>
          <p14:tracePt t="102485" x="5338763" y="3576638"/>
          <p14:tracePt t="102519" x="5311775" y="3538538"/>
          <p14:tracePt t="102522" x="5294313" y="3527425"/>
          <p14:tracePt t="102553" x="5187950" y="3448050"/>
          <p14:tracePt t="102557" x="5176838" y="3436938"/>
          <p14:tracePt t="102585" x="5154613" y="3398838"/>
          <p14:tracePt t="102619" x="5154613" y="3370263"/>
          <p14:tracePt t="102652" x="5154613" y="3270250"/>
          <p14:tracePt t="102685" x="5154613" y="3192463"/>
          <p14:tracePt t="102718" x="5154613" y="3097213"/>
          <p14:tracePt t="102726" x="5154613" y="3046413"/>
          <p14:tracePt t="102752" x="5160963" y="2979738"/>
          <p14:tracePt t="102756" x="5160963" y="2962275"/>
          <p14:tracePt t="102785" x="5176838" y="2913063"/>
          <p14:tracePt t="102789" x="5176838" y="2895600"/>
          <p14:tracePt t="102819" x="5176838" y="2801938"/>
          <p14:tracePt t="102852" x="5176838" y="2751138"/>
          <p14:tracePt t="102885" x="5165725" y="2684463"/>
          <p14:tracePt t="102918" x="5143500" y="2606675"/>
          <p14:tracePt t="102924" x="5143500" y="2578100"/>
          <p14:tracePt t="102952" x="5143500" y="2511425"/>
          <p14:tracePt t="102957" x="5143500" y="2493963"/>
          <p14:tracePt t="102985" x="5149850" y="2455863"/>
          <p14:tracePt t="102989" x="5149850" y="2444750"/>
          <p14:tracePt t="103020" x="5160963" y="2433638"/>
          <p14:tracePt t="103052" x="5176838" y="2416175"/>
          <p14:tracePt t="103092" x="5176838" y="2427288"/>
          <p14:tracePt t="103119" x="5176838" y="2482850"/>
          <p14:tracePt t="103152" x="5176838" y="2633663"/>
          <p14:tracePt t="103156" x="5176838" y="2662238"/>
          <p14:tracePt t="103185" x="5176838" y="2717800"/>
          <p14:tracePt t="103189" x="5176838" y="2728913"/>
          <p14:tracePt t="103221" x="5176838" y="2767013"/>
          <p14:tracePt t="103252" x="5199063" y="2835275"/>
          <p14:tracePt t="103285" x="5260975" y="2906713"/>
          <p14:tracePt t="103320" x="5283200" y="2928938"/>
          <p14:tracePt t="103364" x="5283200" y="2940050"/>
          <p14:tracePt t="103386" x="5283200" y="2957513"/>
          <p14:tracePt t="103389" x="5283200" y="2986088"/>
          <p14:tracePt t="103420" x="5283200" y="3113088"/>
          <p14:tracePt t="103452" x="5283200" y="3230563"/>
          <p14:tracePt t="103485" x="5278438" y="3281363"/>
          <p14:tracePt t="103518" x="5278438" y="3330575"/>
          <p14:tracePt t="103552" x="5367338" y="3454400"/>
          <p14:tracePt t="103556" x="5400675" y="3487738"/>
          <p14:tracePt t="103585" x="5462588" y="3598863"/>
          <p14:tracePt t="103589" x="5473700" y="3609975"/>
          <p14:tracePt t="103619" x="5518150" y="3687763"/>
          <p14:tracePt t="103652" x="5529263" y="3760788"/>
          <p14:tracePt t="103685" x="5529263" y="3794125"/>
          <p14:tracePt t="103720" x="5540375" y="3833813"/>
          <p14:tracePt t="103752" x="5567363" y="3871913"/>
          <p14:tracePt t="103785" x="5595938" y="3900488"/>
          <p14:tracePt t="103819" x="5622925" y="3917950"/>
          <p14:tracePt t="103823" x="5634038" y="3917950"/>
          <p14:tracePt t="103852" x="5684838" y="3967163"/>
          <p14:tracePt t="103885" x="5713413" y="4006850"/>
          <p14:tracePt t="104036" x="5713413" y="4017963"/>
          <p14:tracePt t="104052" x="5707063" y="4017963"/>
          <p14:tracePt t="104061" x="5691188" y="4017963"/>
          <p14:tracePt t="104085" x="5622925" y="3956050"/>
          <p14:tracePt t="104119" x="5595938" y="3917950"/>
          <p14:tracePt t="104152" x="5595938" y="3900488"/>
          <p14:tracePt t="104188" x="5595938" y="3849688"/>
          <p14:tracePt t="104220" x="5595938" y="3811588"/>
          <p14:tracePt t="104252" x="5595938" y="3711575"/>
          <p14:tracePt t="104287" x="5595938" y="3671888"/>
          <p14:tracePt t="104318" x="5584825" y="3587750"/>
          <p14:tracePt t="104352" x="5567363" y="3470275"/>
          <p14:tracePt t="104357" x="5556250" y="3459163"/>
          <p14:tracePt t="104385" x="5540375" y="3376613"/>
          <p14:tracePt t="104389" x="5522913" y="3343275"/>
          <p14:tracePt t="104419" x="5489575" y="3230563"/>
          <p14:tracePt t="104422" x="5489575" y="3219450"/>
          <p14:tracePt t="104453" x="5478463" y="3170238"/>
          <p14:tracePt t="104486" x="5462588" y="3124200"/>
          <p14:tracePt t="104518" x="5434013" y="3046413"/>
          <p14:tracePt t="104552" x="5405438" y="2906713"/>
          <p14:tracePt t="104558" x="5405438" y="2895600"/>
          <p14:tracePt t="104586" x="5405438" y="2868613"/>
          <p14:tracePt t="104590" x="5405438" y="2857500"/>
          <p14:tracePt t="104619" x="5360988" y="2817813"/>
          <p14:tracePt t="104652" x="5334000" y="2706688"/>
          <p14:tracePt t="104685" x="5294313" y="2617788"/>
          <p14:tracePt t="104718" x="5227638" y="2578100"/>
          <p14:tracePt t="105012" x="5232400" y="2578100"/>
          <p14:tracePt t="105029" x="5243513" y="2582863"/>
          <p14:tracePt t="105053" x="5272088" y="2611438"/>
          <p14:tracePt t="105085" x="5294313" y="2640013"/>
          <p14:tracePt t="105119" x="5311775" y="2651125"/>
          <p14:tracePt t="105155" x="5349875" y="2689225"/>
          <p14:tracePt t="105158" x="5349875" y="2700338"/>
          <p14:tracePt t="105185" x="5349875" y="2773363"/>
          <p14:tracePt t="105189" x="5349875" y="2801938"/>
          <p14:tracePt t="105219" x="5349875" y="2824163"/>
          <p14:tracePt t="105223" x="5349875" y="2835275"/>
          <p14:tracePt t="105253" x="5349875" y="2862263"/>
          <p14:tracePt t="105285" x="5360988" y="2884488"/>
          <p14:tracePt t="105318" x="5378450" y="2913063"/>
          <p14:tracePt t="105352" x="5378450" y="2962275"/>
          <p14:tracePt t="105357" x="5378450" y="2979738"/>
          <p14:tracePt t="105385" x="5389563" y="3019425"/>
          <p14:tracePt t="105420" x="5389563" y="3030538"/>
          <p14:tracePt t="105453" x="5389563" y="3079750"/>
          <p14:tracePt t="105485" x="5389563" y="3135313"/>
          <p14:tracePt t="105519" x="5383213" y="3146425"/>
          <p14:tracePt t="105553" x="5356225" y="3175000"/>
          <p14:tracePt t="105640" x="5356225" y="3186113"/>
          <p14:tracePt t="105656" x="5356225" y="3197225"/>
          <p14:tracePt t="105673" x="5356225" y="3225800"/>
          <p14:tracePt t="105685" x="5356225" y="3236913"/>
          <p14:tracePt t="105688" x="5356225" y="3252788"/>
          <p14:tracePt t="105720" x="5360988" y="3275013"/>
          <p14:tracePt t="105752" x="5383213" y="3303588"/>
          <p14:tracePt t="105848" x="5383213" y="3314700"/>
          <p14:tracePt t="105864" x="5383213" y="3325813"/>
          <p14:tracePt t="105898" x="5383213" y="3354388"/>
          <p14:tracePt t="105920" x="5400675" y="3381375"/>
          <p14:tracePt t="105952" x="5400675" y="3403600"/>
          <p14:tracePt t="105985" x="5400675" y="3470275"/>
          <p14:tracePt t="106020" x="5400675" y="3509963"/>
          <p14:tracePt t="106052" x="5400675" y="3538538"/>
          <p14:tracePt t="106056" x="5400675" y="3549650"/>
          <p14:tracePt t="106086" x="5400675" y="3560763"/>
          <p14:tracePt t="106090" x="5400675" y="3576638"/>
          <p14:tracePt t="106120" x="5422900" y="3609975"/>
          <p14:tracePt t="106152" x="5467350" y="3665538"/>
          <p14:tracePt t="106185" x="5507038" y="3705225"/>
          <p14:tracePt t="106219" x="5529263" y="3733800"/>
          <p14:tracePt t="106252" x="5556250" y="3756025"/>
          <p14:tracePt t="106393" x="5567363" y="3756025"/>
          <p14:tracePt t="106408" x="5556250" y="3683000"/>
          <p14:tracePt t="106419" x="5540375" y="3654425"/>
          <p14:tracePt t="106452" x="5445125" y="3532188"/>
          <p14:tracePt t="106457" x="5445125" y="3498850"/>
          <p14:tracePt t="106486" x="5434013" y="3465513"/>
          <p14:tracePt t="106491" x="5434013" y="3421063"/>
          <p14:tracePt t="106520" x="5434013" y="3303588"/>
          <p14:tracePt t="106552" x="5422900" y="3263900"/>
          <p14:tracePt t="106587" x="5378450" y="3252788"/>
          <p14:tracePt t="106618" x="5311775" y="3252788"/>
          <p14:tracePt t="106623" x="5283200" y="3252788"/>
          <p14:tracePt t="106652" x="5238750" y="3319463"/>
          <p14:tracePt t="106656" x="5210175" y="3330575"/>
          <p14:tracePt t="106685" x="5210175" y="3370263"/>
          <p14:tracePt t="106690" x="5210175" y="3387725"/>
          <p14:tracePt t="106719" x="5210175" y="3465513"/>
          <p14:tracePt t="106722" x="5210175" y="3492500"/>
          <p14:tracePt t="106752" x="5260975" y="3582988"/>
          <p14:tracePt t="106787" x="5383213" y="3609975"/>
          <p14:tracePt t="106792" x="5405438" y="3609975"/>
          <p14:tracePt t="106819" x="5445125" y="3609975"/>
          <p14:tracePt t="106852" x="5518150" y="3538538"/>
          <p14:tracePt t="106858" x="5518150" y="3470275"/>
          <p14:tracePt t="106886" x="5518150" y="3308350"/>
          <p14:tracePt t="106890" x="5518150" y="3241675"/>
          <p14:tracePt t="106919" x="5416550" y="3101975"/>
          <p14:tracePt t="106923" x="5389563" y="3090863"/>
          <p14:tracePt t="106952" x="5327650" y="3079750"/>
          <p14:tracePt t="106986" x="5187950" y="3108325"/>
          <p14:tracePt t="107018" x="5138738" y="3303588"/>
          <p14:tracePt t="107050" x="5138738" y="3432175"/>
          <p14:tracePt t="107083" x="5160963" y="3487738"/>
          <p14:tracePt t="107117" x="5283200" y="3487738"/>
          <p14:tracePt t="107120" x="5356225" y="3476625"/>
          <p14:tracePt t="107149" x="5400675" y="3241675"/>
          <p14:tracePt t="107182" x="5389563" y="3068638"/>
          <p14:tracePt t="107215" x="5300663" y="2979738"/>
          <p14:tracePt t="107250" x="5289550" y="2979738"/>
          <p14:tracePt t="107283" x="5176838" y="3001963"/>
          <p14:tracePt t="107316" x="5165725" y="3079750"/>
          <p14:tracePt t="107350" x="5165725" y="3119438"/>
          <p14:tracePt t="107383" x="5183188" y="3186113"/>
          <p14:tracePt t="107416" x="5334000" y="3159125"/>
          <p14:tracePt t="107450" x="5360988" y="3074988"/>
          <p14:tracePt t="107487" x="5360988" y="2997200"/>
          <p14:tracePt t="107490" x="5356225" y="2968625"/>
          <p14:tracePt t="107520" x="5249863" y="2890838"/>
          <p14:tracePt t="107552" x="5160963" y="2890838"/>
          <p14:tracePt t="107585" x="5094288" y="2940050"/>
          <p14:tracePt t="107618" x="5094288" y="3052763"/>
          <p14:tracePt t="107652" x="5127625" y="3108325"/>
          <p14:tracePt t="107656" x="5160963" y="3108325"/>
          <p14:tracePt t="107685" x="5267325" y="3079750"/>
          <p14:tracePt t="107689" x="5338763" y="3008313"/>
          <p14:tracePt t="107719" x="5356225" y="2890838"/>
          <p14:tracePt t="107754" x="5356225" y="2773363"/>
          <p14:tracePt t="107785" x="5289550" y="2740025"/>
          <p14:tracePt t="107818" x="5187950" y="2740025"/>
          <p14:tracePt t="107853" x="5116513" y="2824163"/>
          <p14:tracePt t="107858" x="5099050" y="2851150"/>
          <p14:tracePt t="107885" x="5099050" y="2924175"/>
          <p14:tracePt t="107919" x="5132388" y="2979738"/>
          <p14:tracePt t="107952" x="5199063" y="2979738"/>
          <p14:tracePt t="107986" x="5238750" y="2979738"/>
          <p14:tracePt t="108019" x="5278438" y="2957513"/>
          <p14:tracePt t="108054" x="5278438" y="2946400"/>
          <p14:tracePt t="108057" x="5278438" y="2901950"/>
          <p14:tracePt t="108085" x="5260975" y="2862263"/>
          <p14:tracePt t="108089" x="5249863" y="2862263"/>
          <p14:tracePt t="108121" x="5221288" y="2862263"/>
          <p14:tracePt t="108152" x="5194300" y="2968625"/>
          <p14:tracePt t="108185" x="5227638" y="3052763"/>
          <p14:tracePt t="108218" x="5267325" y="3052763"/>
          <p14:tracePt t="108224" x="5283200" y="3052763"/>
          <p14:tracePt t="108250" x="5338763" y="3046413"/>
          <p14:tracePt t="108283" x="5338763" y="2968625"/>
          <p14:tracePt t="108286" x="5338763" y="2951163"/>
          <p14:tracePt t="108317" x="5316538" y="2901950"/>
          <p14:tracePt t="108351" x="5278438" y="2901950"/>
          <p14:tracePt t="108385" x="5238750" y="2917825"/>
          <p14:tracePt t="108419" x="5238750" y="2986088"/>
          <p14:tracePt t="108424" x="5238750" y="2997200"/>
          <p14:tracePt t="108452" x="5243513" y="3035300"/>
          <p14:tracePt t="108456" x="5256213" y="3052763"/>
          <p14:tracePt t="108486" x="5300663" y="3052763"/>
          <p14:tracePt t="108490" x="5311775" y="3052763"/>
          <p14:tracePt t="108521" x="5356225" y="2986088"/>
          <p14:tracePt t="108552" x="5345113" y="2884488"/>
          <p14:tracePt t="108586" x="5316538" y="2862263"/>
          <p14:tracePt t="108621" x="5267325" y="2868613"/>
          <p14:tracePt t="108626" x="5256213" y="2868613"/>
          <p14:tracePt t="108652" x="5238750" y="3013075"/>
          <p14:tracePt t="108657" x="5238750" y="3057525"/>
          <p14:tracePt t="108686" x="5238750" y="3146425"/>
          <p14:tracePt t="108721" x="5243513" y="3203575"/>
          <p14:tracePt t="108752" x="5300663" y="3203575"/>
          <p14:tracePt t="108785" x="5356225" y="3146425"/>
          <p14:tracePt t="108820" x="5356225" y="3090863"/>
          <p14:tracePt t="108852" x="5349875" y="3079750"/>
          <p14:tracePt t="108885" x="5294313" y="3146425"/>
          <p14:tracePt t="108919" x="5294313" y="3297238"/>
          <p14:tracePt t="108952" x="5300663" y="3381375"/>
          <p14:tracePt t="108957" x="5345113" y="3392488"/>
          <p14:tracePt t="108985" x="5383213" y="3409950"/>
          <p14:tracePt t="108989" x="5394325" y="3409950"/>
          <p14:tracePt t="109020" x="5434013" y="3398838"/>
          <p14:tracePt t="109052" x="5434013" y="3348038"/>
          <p14:tracePt t="109085" x="5416550" y="3336925"/>
          <p14:tracePt t="109093" x="5400675" y="3336925"/>
          <p14:tracePt t="109120" x="5372100" y="3359150"/>
          <p14:tracePt t="109152" x="5372100" y="3454400"/>
          <p14:tracePt t="109156" x="5372100" y="3470275"/>
          <p14:tracePt t="109185" x="5372100" y="3532188"/>
          <p14:tracePt t="109190" x="5372100" y="3549650"/>
          <p14:tracePt t="109218" x="5405438" y="3587750"/>
          <p14:tracePt t="109276" x="5422900" y="3582988"/>
          <p14:tracePt t="109286" x="5422900" y="3554413"/>
          <p14:tracePt t="109318" x="5422900" y="3543300"/>
          <p14:tracePt t="109352" x="5422900" y="3514725"/>
          <p14:tracePt t="109356" x="5411788" y="3514725"/>
          <p14:tracePt t="109386" x="5400675" y="3594100"/>
          <p14:tracePt t="109390" x="5400675" y="3605213"/>
          <p14:tracePt t="109419" x="5405438" y="3671888"/>
          <p14:tracePt t="109452" x="5489575" y="3683000"/>
          <p14:tracePt t="109485" x="5500688" y="3683000"/>
          <p14:tracePt t="109596" x="5478463" y="3711575"/>
          <p14:tracePt t="109604" x="5467350" y="3727450"/>
          <p14:tracePt t="109620" x="5467350" y="3783013"/>
          <p14:tracePt t="109652" x="5518150" y="3849688"/>
          <p14:tracePt t="109687" x="5600700" y="3878263"/>
          <p14:tracePt t="109756" x="5629275" y="3878263"/>
          <p14:tracePt t="109765" x="5640388" y="3878263"/>
          <p14:tracePt t="109786" x="5634038" y="3844925"/>
          <p14:tracePt t="109789" x="5600700" y="3816350"/>
          <p14:tracePt t="109820" x="5540375" y="3811588"/>
          <p14:tracePt t="109852" x="5489575" y="3900488"/>
          <p14:tracePt t="109886" x="5489575" y="4000500"/>
          <p14:tracePt t="109919" x="5529263" y="4040188"/>
          <p14:tracePt t="109996" x="5529263" y="4033838"/>
          <p14:tracePt t="110045" x="5529263" y="4022725"/>
          <p14:tracePt t="110076" x="5529263" y="4044950"/>
          <p14:tracePt t="110086" x="5529263" y="4056063"/>
          <p14:tracePt t="110118" x="5529263" y="4067175"/>
          <p14:tracePt t="110300" x="5507038" y="4084638"/>
          <p14:tracePt t="110309" x="5489575" y="4084638"/>
          <p14:tracePt t="110780" x="5518150" y="4029075"/>
          <p14:tracePt t="110788" x="5529263" y="4011613"/>
          <p14:tracePt t="110908" x="5540375" y="4000500"/>
          <p14:tracePt t="110973" x="5556250" y="4000500"/>
          <p14:tracePt t="110981" x="5567363" y="4000500"/>
          <p14:tracePt t="110988" x="5595938" y="4000500"/>
          <p14:tracePt t="111017" x="5646738" y="4000500"/>
          <p14:tracePt t="111020" x="5657850" y="4000500"/>
          <p14:tracePt t="111164" x="5657850" y="4006850"/>
          <p14:tracePt t="111180" x="5657850" y="4033838"/>
          <p14:tracePt t="111188" x="5657850" y="4044950"/>
          <p14:tracePt t="111221" x="5518150" y="3978275"/>
          <p14:tracePt t="111252" x="5372100" y="3911600"/>
          <p14:tracePt t="111285" x="5305425" y="3860800"/>
          <p14:tracePt t="111320" x="5238750" y="3778250"/>
          <p14:tracePt t="111324" x="5210175" y="3767138"/>
          <p14:tracePt t="111352" x="5187950" y="3727450"/>
          <p14:tracePt t="111357" x="5187950" y="3711575"/>
          <p14:tracePt t="111385" x="5172075" y="3687763"/>
          <p14:tracePt t="111389" x="5172075" y="3676650"/>
          <p14:tracePt t="111421" x="5199063" y="3605213"/>
          <p14:tracePt t="111452" x="5216525" y="3492500"/>
          <p14:tracePt t="111485" x="5227638" y="3409950"/>
          <p14:tracePt t="111519" x="5205413" y="3275013"/>
          <p14:tracePt t="111552" x="5172075" y="3192463"/>
          <p14:tracePt t="111586" x="5172075" y="3124200"/>
          <p14:tracePt t="111620" x="5172075" y="3097213"/>
          <p14:tracePt t="111652" x="5199063" y="2962275"/>
          <p14:tracePt t="111656" x="5216525" y="2935288"/>
          <p14:tracePt t="111686" x="5249863" y="2790825"/>
          <p14:tracePt t="111691" x="5249863" y="2778125"/>
          <p14:tracePt t="111697" x="5249863" y="2751138"/>
          <p14:tracePt t="111718" x="5249863" y="2733675"/>
          <p14:tracePt t="111752" x="5278438" y="2695575"/>
          <p14:tracePt t="111785" x="5278438" y="2655888"/>
          <p14:tracePt t="111793" x="5272088" y="2644775"/>
          <p14:tracePt t="111818" x="5199063" y="2589213"/>
          <p14:tracePt t="111852" x="5187950" y="2589213"/>
          <p14:tracePt t="111886" x="5172075" y="2533650"/>
          <p14:tracePt t="111891" x="5176838" y="2516188"/>
          <p14:tracePt t="111918" x="5221288" y="2460625"/>
          <p14:tracePt t="111922" x="5238750" y="2433638"/>
          <p14:tracePt t="111952" x="5238750" y="2422525"/>
          <p14:tracePt t="112000" x="5249863" y="2427288"/>
          <p14:tracePt t="112019" x="5267325" y="2471738"/>
          <p14:tracePt t="112052" x="5267325" y="2717800"/>
          <p14:tracePt t="112057" x="5267325" y="2784475"/>
          <p14:tracePt t="112088" x="5267325" y="2979738"/>
          <p14:tracePt t="112119" x="5267325" y="3052763"/>
          <p14:tracePt t="112152" x="5267325" y="3101975"/>
          <p14:tracePt t="112186" x="5256213" y="3170238"/>
          <p14:tracePt t="112194" x="5256213" y="3181350"/>
          <p14:tracePt t="112219" x="5256213" y="3197225"/>
          <p14:tracePt t="112252" x="5256213" y="3248025"/>
          <p14:tracePt t="112257" x="5243513" y="3259138"/>
          <p14:tracePt t="112286" x="5199063" y="3330575"/>
          <p14:tracePt t="112291" x="5183188" y="3359150"/>
          <p14:tracePt t="112319" x="5160963" y="3409950"/>
          <p14:tracePt t="112352" x="5132388" y="3492500"/>
          <p14:tracePt t="112386" x="5054600" y="3632200"/>
          <p14:tracePt t="112418" x="4999038" y="3733800"/>
          <p14:tracePt t="112423" x="4999038" y="3749675"/>
          <p14:tracePt t="112450" x="4999038" y="3789363"/>
          <p14:tracePt t="112484" x="4999038" y="3883025"/>
          <p14:tracePt t="112517" x="4999038" y="3967163"/>
          <p14:tracePt t="112519" x="4999038" y="3978275"/>
          <p14:tracePt t="112550" x="4954588" y="4044950"/>
          <p14:tracePt t="112552" x="4954588" y="4073525"/>
          <p14:tracePt t="112583" x="4943475" y="4129088"/>
          <p14:tracePt t="112617" x="4926013" y="4140200"/>
          <p14:tracePt t="112656" x="4914900" y="4151313"/>
          <p14:tracePt t="112683" x="4903788" y="4168775"/>
          <p14:tracePt t="112686" x="4903788" y="4195763"/>
          <p14:tracePt t="112717" x="4903788" y="4206875"/>
          <p14:tracePt t="112751" x="4903788" y="4217988"/>
          <p14:tracePt t="112783" x="5054600" y="4217988"/>
          <p14:tracePt t="112816" x="5305425" y="4217988"/>
          <p14:tracePt t="112851" x="5438775" y="4217988"/>
          <p14:tracePt t="112857" x="5473700" y="4217988"/>
          <p14:tracePt t="112885" x="5595938" y="4235450"/>
          <p14:tracePt t="112889" x="5622925" y="4235450"/>
          <p14:tracePt t="112920" x="5713413" y="4235450"/>
          <p14:tracePt t="112952" x="5751513" y="4246563"/>
          <p14:tracePt t="112985" x="5773738" y="4246563"/>
          <p14:tracePt t="113018" x="5857875" y="4264025"/>
          <p14:tracePt t="113050" x="5913438" y="4279900"/>
          <p14:tracePt t="113055" x="5946775" y="4291013"/>
          <p14:tracePt t="113083" x="5957888" y="4291013"/>
          <p14:tracePt t="113136" x="5969000" y="4291013"/>
          <p14:tracePt t="113153" x="5930900" y="4217988"/>
          <p14:tracePt t="113185" x="5707063" y="3984625"/>
          <p14:tracePt t="113219" x="5600700" y="3878263"/>
          <p14:tracePt t="113252" x="5495925" y="3771900"/>
          <p14:tracePt t="113256" x="5478463" y="3727450"/>
          <p14:tracePt t="113285" x="5411788" y="3554413"/>
          <p14:tracePt t="113289" x="5378450" y="3503613"/>
          <p14:tracePt t="113319" x="5300663" y="3409950"/>
          <p14:tracePt t="113351" x="5260975" y="3330575"/>
          <p14:tracePt t="113383" x="5232400" y="3248025"/>
          <p14:tracePt t="113417" x="5205413" y="3181350"/>
          <p14:tracePt t="113450" x="5187950" y="3101975"/>
          <p14:tracePt t="113483" x="5187950" y="3019425"/>
          <p14:tracePt t="113487" x="5187950" y="3008313"/>
          <p14:tracePt t="113517" x="5199063" y="2873375"/>
          <p14:tracePt t="113520" x="5199063" y="2846388"/>
          <p14:tracePt t="113551" x="5199063" y="2773363"/>
          <p14:tracePt t="113583" x="5199063" y="2751138"/>
          <p14:tracePt t="113617" x="5194300" y="2640013"/>
          <p14:tracePt t="113650" x="5194300" y="2571750"/>
          <p14:tracePt t="113683" x="5194300" y="2516188"/>
          <p14:tracePt t="113717" x="5176838" y="2505075"/>
          <p14:tracePt t="113839" x="5199063" y="2527300"/>
          <p14:tracePt t="113847" x="5216525" y="2578100"/>
          <p14:tracePt t="113855" x="5256213" y="2673350"/>
          <p14:tracePt t="113883" x="5311775" y="2884488"/>
          <p14:tracePt t="113917" x="5394325" y="3135313"/>
          <p14:tracePt t="113921" x="5394325" y="3181350"/>
          <p14:tracePt t="113950" x="5394325" y="3281363"/>
          <p14:tracePt t="113984" x="5394325" y="3359150"/>
          <p14:tracePt t="114017" x="5394325" y="3487738"/>
          <p14:tracePt t="114049" x="5372100" y="3587750"/>
          <p14:tracePt t="114081" x="5372100" y="3654425"/>
          <p14:tracePt t="114116" x="5372100" y="3694113"/>
          <p14:tracePt t="114148" x="5372100" y="3789363"/>
          <p14:tracePt t="114150" x="5372100" y="3800475"/>
          <p14:tracePt t="114182" x="5372100" y="3911600"/>
          <p14:tracePt t="114215" x="5372100" y="3962400"/>
          <p14:tracePt t="114248" x="5378450" y="4062413"/>
          <p14:tracePt t="114281" x="5416550" y="4124325"/>
          <p14:tracePt t="114315" x="5484813" y="4162425"/>
          <p14:tracePt t="114348" x="5589588" y="4268788"/>
          <p14:tracePt t="114351" x="5680075" y="4286250"/>
          <p14:tracePt t="114383" x="5802313" y="4319588"/>
          <p14:tracePt t="114464" x="5813425" y="4319588"/>
          <p14:tracePt t="114479" x="5842000" y="4346575"/>
          <p14:tracePt t="114487" x="5857875" y="4357688"/>
          <p14:tracePt t="114575" x="5857875" y="4335463"/>
          <p14:tracePt t="114583" x="5824538" y="4268788"/>
          <p14:tracePt t="114590" x="5773738" y="4235450"/>
          <p14:tracePt t="114616" x="5640388" y="4135438"/>
          <p14:tracePt t="114651" x="5600700" y="4033838"/>
          <p14:tracePt t="114655" x="5584825" y="4006850"/>
          <p14:tracePt t="114685" x="5540375" y="3895725"/>
          <p14:tracePt t="114690" x="5511800" y="3878263"/>
          <p14:tracePt t="114719" x="5451475" y="3805238"/>
          <p14:tracePt t="114724" x="5438775" y="3794125"/>
          <p14:tracePt t="114752" x="5411788" y="3738563"/>
          <p14:tracePt t="114757" x="5383213" y="3722688"/>
          <p14:tracePt t="114787" x="5289550" y="3598863"/>
          <p14:tracePt t="114819" x="5232400" y="3538538"/>
          <p14:tracePt t="114853" x="5232400" y="3470275"/>
          <p14:tracePt t="114886" x="5243513" y="3421063"/>
          <p14:tracePt t="114892" x="5243513" y="3409950"/>
          <p14:tracePt t="114919" x="5256213" y="3354388"/>
          <p14:tracePt t="114952" x="5267325" y="3225800"/>
          <p14:tracePt t="114957" x="5283200" y="3175000"/>
          <p14:tracePt t="114985" x="5300663" y="3090863"/>
          <p14:tracePt t="114990" x="5311775" y="3074988"/>
          <p14:tracePt t="115019" x="5311775" y="3035300"/>
          <p14:tracePt t="115052" x="5311775" y="2986088"/>
          <p14:tracePt t="115086" x="5305425" y="2901950"/>
          <p14:tracePt t="115118" x="5249863" y="2862263"/>
          <p14:tracePt t="115152" x="5232400" y="2817813"/>
          <p14:tracePt t="115156" x="5232400" y="2806700"/>
          <p14:tracePt t="115185" x="5232400" y="2733675"/>
          <p14:tracePt t="115189" x="5232400" y="2722563"/>
          <p14:tracePt t="115219" x="5232400" y="2700338"/>
          <p14:tracePt t="115285" x="5256213" y="2706688"/>
          <p14:tracePt t="115293" x="5267325" y="2706688"/>
          <p14:tracePt t="115318" x="5300663" y="2813050"/>
          <p14:tracePt t="115352" x="5311775" y="2895600"/>
          <p14:tracePt t="115385" x="5305425" y="2924175"/>
          <p14:tracePt t="115419" x="5249863" y="2990850"/>
          <p14:tracePt t="115452" x="5149850" y="3074988"/>
          <p14:tracePt t="115485" x="5110163" y="3113088"/>
          <p14:tracePt t="115518" x="5110163" y="3248025"/>
          <p14:tracePt t="115552" x="5138738" y="3459163"/>
          <p14:tracePt t="115557" x="5149850" y="3492500"/>
          <p14:tracePt t="115586" x="5183188" y="3598863"/>
          <p14:tracePt t="115590" x="5183188" y="3627438"/>
          <p14:tracePt t="115619" x="5183188" y="3683000"/>
          <p14:tracePt t="115622" x="5183188" y="3694113"/>
          <p14:tracePt t="115652" x="5183188" y="3744913"/>
          <p14:tracePt t="115685" x="5183188" y="3794125"/>
          <p14:tracePt t="115716" x="5183188" y="3833813"/>
          <p14:tracePt t="115753" x="5160963" y="3933825"/>
          <p14:tracePt t="115758" x="5160963" y="3944938"/>
          <p14:tracePt t="115786" x="5143500" y="4029075"/>
          <p14:tracePt t="115791" x="5143500" y="4040188"/>
          <p14:tracePt t="115818" x="5143500" y="4124325"/>
          <p14:tracePt t="115822" x="5143500" y="4140200"/>
          <p14:tracePt t="115854" x="5143500" y="4162425"/>
          <p14:tracePt t="116004" x="5143500" y="4179888"/>
          <p14:tracePt t="116020" x="5154613" y="4179888"/>
          <p14:tracePt t="116028" x="5165725" y="4179888"/>
          <p14:tracePt t="116051" x="5205413" y="4179888"/>
          <p14:tracePt t="116083" x="5300663" y="4168775"/>
          <p14:tracePt t="116118" x="5338763" y="4168775"/>
          <p14:tracePt t="116154" x="5400675" y="4140200"/>
          <p14:tracePt t="116157" x="5411788" y="4129088"/>
          <p14:tracePt t="116186" x="5500688" y="4084638"/>
          <p14:tracePt t="116190" x="5511800" y="4073525"/>
          <p14:tracePt t="116219" x="5600700" y="3995738"/>
          <p14:tracePt t="116252" x="5673725" y="3978275"/>
          <p14:tracePt t="116285" x="5684838" y="3967163"/>
          <p14:tracePt t="116320" x="5702300" y="3956050"/>
          <p14:tracePt t="116326" x="5729288" y="3940175"/>
          <p14:tracePt t="116352" x="5740400" y="3940175"/>
          <p14:tracePt t="116356" x="5768975" y="3929063"/>
          <p14:tracePt t="116386" x="5780088" y="3929063"/>
          <p14:tracePt t="116390" x="5773738" y="3900488"/>
          <p14:tracePt t="116419" x="5746750" y="3860800"/>
          <p14:tracePt t="116424" x="5746750" y="3849688"/>
          <p14:tracePt t="116428" x="5735638" y="3833813"/>
          <p14:tracePt t="116452" x="5622925" y="3738563"/>
          <p14:tracePt t="116485" x="5556250" y="3671888"/>
          <p14:tracePt t="116518" x="5518150" y="3632200"/>
          <p14:tracePt t="116552" x="5484813" y="3481388"/>
          <p14:tracePt t="116557" x="5484813" y="3470275"/>
          <p14:tracePt t="116585" x="5434013" y="3343275"/>
          <p14:tracePt t="116589" x="5389563" y="3281363"/>
          <p14:tracePt t="116621" x="5356225" y="3097213"/>
          <p14:tracePt t="116652" x="5356225" y="3063875"/>
          <p14:tracePt t="116686" x="5356225" y="3046413"/>
          <p14:tracePt t="116719" x="5345113" y="3013075"/>
          <p14:tracePt t="116724" x="5327650" y="2968625"/>
          <p14:tracePt t="116752" x="5289550" y="2928938"/>
          <p14:tracePt t="116757" x="5260975" y="2913063"/>
          <p14:tracePt t="116785" x="5249863" y="2879725"/>
          <p14:tracePt t="116789" x="5249863" y="2862263"/>
          <p14:tracePt t="116820" x="5249863" y="2824163"/>
          <p14:tracePt t="116852" x="5238750" y="2728913"/>
          <p14:tracePt t="116885" x="5238750" y="2689225"/>
          <p14:tracePt t="116919" x="5238750" y="2651125"/>
          <p14:tracePt t="116980" x="5256213" y="2651125"/>
          <p14:tracePt t="116988" x="5272088" y="2651125"/>
          <p14:tracePt t="117018" x="5300663" y="2751138"/>
          <p14:tracePt t="117022" x="5300663" y="2767013"/>
          <p14:tracePt t="117052" x="5334000" y="2935288"/>
          <p14:tracePt t="117085" x="5334000" y="3124200"/>
          <p14:tracePt t="117093" x="5334000" y="3152775"/>
          <p14:tracePt t="117119" x="5367338" y="3303588"/>
          <p14:tracePt t="117152" x="5411788" y="3376613"/>
          <p14:tracePt t="117157" x="5411788" y="3403600"/>
          <p14:tracePt t="117185" x="5411788" y="3470275"/>
          <p14:tracePt t="117190" x="5411788" y="3498850"/>
          <p14:tracePt t="117218" x="5411788" y="3621088"/>
          <p14:tracePt t="117222" x="5411788" y="3671888"/>
          <p14:tracePt t="117250" x="5411788" y="3756025"/>
          <p14:tracePt t="117252" x="5411788" y="3805238"/>
          <p14:tracePt t="117283" x="5411788" y="3883025"/>
          <p14:tracePt t="117317" x="5411788" y="3951288"/>
          <p14:tracePt t="117351" x="5400675" y="4006850"/>
          <p14:tracePt t="117356" x="5400675" y="4033838"/>
          <p14:tracePt t="117386" x="5400675" y="4102100"/>
          <p14:tracePt t="117390" x="5400675" y="4117975"/>
          <p14:tracePt t="117419" x="5411788" y="4191000"/>
          <p14:tracePt t="117452" x="5438775" y="4213225"/>
          <p14:tracePt t="118103" x="0" y="0"/>
        </p14:tracePtLst>
        <p14:tracePtLst>
          <p14:tracePt t="119008" x="5121275" y="4173538"/>
          <p14:tracePt t="119080" x="5132388" y="4157663"/>
          <p14:tracePt t="119088" x="5172075" y="4157663"/>
          <p14:tracePt t="119119" x="5260975" y="4157663"/>
          <p14:tracePt t="119122" x="5289550" y="4157663"/>
          <p14:tracePt t="119152" x="5327650" y="4157663"/>
          <p14:tracePt t="119185" x="5356225" y="4157663"/>
          <p14:tracePt t="119219" x="5434013" y="4157663"/>
          <p14:tracePt t="119224" x="5462588" y="4157663"/>
          <p14:tracePt t="119252" x="5500688" y="4157663"/>
          <p14:tracePt t="119256" x="5511800" y="4157663"/>
          <p14:tracePt t="119286" x="5529263" y="4157663"/>
          <p14:tracePt t="119336" x="5551488" y="4157663"/>
          <p14:tracePt t="119353" x="5578475" y="4157663"/>
          <p14:tracePt t="119385" x="5589588" y="4157663"/>
          <p14:tracePt t="119420" x="5607050" y="4157663"/>
          <p14:tracePt t="119464" x="5634038" y="4168775"/>
          <p14:tracePt t="119486" x="5646738" y="4168775"/>
          <p14:tracePt t="119520" x="5684838" y="4168775"/>
          <p14:tracePt t="119552" x="5729288" y="4184650"/>
          <p14:tracePt t="119672" x="5740400" y="4184650"/>
          <p14:tracePt t="119704" x="5751513" y="4184650"/>
          <p14:tracePt t="119720" x="5762625" y="4184650"/>
          <p14:tracePt t="119736" x="5780088" y="4195763"/>
          <p14:tracePt t="119753" x="5791200" y="4195763"/>
          <p14:tracePt t="119800" x="5835650" y="4195763"/>
          <p14:tracePt t="119819" x="5846763" y="4195763"/>
          <p14:tracePt t="119867" x="5857875" y="4195763"/>
          <p14:tracePt t="119885" x="5875338" y="4195763"/>
          <p14:tracePt t="119890" x="5886450" y="4195763"/>
          <p14:tracePt t="119917" x="5897563" y="4195763"/>
          <p14:tracePt t="119950" x="5908675" y="4195763"/>
          <p14:tracePt t="120008" x="5953125" y="4195763"/>
          <p14:tracePt t="120019" x="5964238" y="4195763"/>
          <p14:tracePt t="120052" x="5991225" y="4195763"/>
          <p14:tracePt t="120057" x="6002338" y="4195763"/>
          <p14:tracePt t="120086" x="6013450" y="4195763"/>
          <p14:tracePt t="120168" x="6030913" y="4195763"/>
          <p14:tracePt t="120176" x="6042025" y="4195763"/>
          <p14:tracePt t="120186" x="6053138" y="4195763"/>
          <p14:tracePt t="120219" x="6108700" y="4195763"/>
          <p14:tracePt t="120252" x="6130925" y="4195763"/>
          <p14:tracePt t="120256" x="6148388" y="4195763"/>
          <p14:tracePt t="120287" x="6197600" y="4184650"/>
          <p14:tracePt t="120290" x="6226175" y="4184650"/>
          <p14:tracePt t="120318" x="6237288" y="4184650"/>
          <p14:tracePt t="120362" x="6265863" y="4184650"/>
          <p14:tracePt t="120386" x="6303963" y="4184650"/>
          <p14:tracePt t="120418" x="6399213" y="4184650"/>
          <p14:tracePt t="120423" x="6410325" y="4184650"/>
          <p14:tracePt t="120450" x="6465888" y="4184650"/>
          <p14:tracePt t="120483" x="6543675" y="4184650"/>
          <p14:tracePt t="120487" x="6561138" y="4184650"/>
          <p14:tracePt t="120516" x="6583363" y="4184650"/>
          <p14:tracePt t="120519" x="6594475" y="4184650"/>
          <p14:tracePt t="120550" x="6650038" y="4184650"/>
          <p14:tracePt t="120583" x="6689725" y="4184650"/>
          <p14:tracePt t="120618" x="6723063" y="4184650"/>
          <p14:tracePt t="120653" x="6778625" y="4184650"/>
          <p14:tracePt t="120685" x="6834188" y="4206875"/>
          <p14:tracePt t="120719" x="6918325" y="4240213"/>
          <p14:tracePt t="120752" x="7013575" y="4268788"/>
          <p14:tracePt t="120785" x="7080250" y="4302125"/>
          <p14:tracePt t="120819" x="7162800" y="4313238"/>
          <p14:tracePt t="120823" x="7191375" y="4330700"/>
          <p14:tracePt t="120853" x="7275513" y="4346575"/>
          <p14:tracePt t="120886" x="7358063" y="4375150"/>
          <p14:tracePt t="120918" x="7459663" y="4402138"/>
          <p14:tracePt t="120924" x="7470775" y="4402138"/>
          <p14:tracePt t="120952" x="7481888" y="4413250"/>
          <p14:tracePt t="120957" x="7542213" y="4430713"/>
          <p14:tracePt t="120986" x="7564438" y="4441825"/>
          <p14:tracePt t="120990" x="7581900" y="4441825"/>
          <p14:tracePt t="121019" x="7621588" y="4464050"/>
          <p14:tracePt t="121055" x="7699375" y="4492625"/>
          <p14:tracePt t="121085" x="7754938" y="4537075"/>
          <p14:tracePt t="121119" x="7810500" y="4537075"/>
          <p14:tracePt t="121154" x="7821613" y="4548188"/>
          <p14:tracePt t="121195" x="0" y="0"/>
        </p14:tracePtLst>
        <p14:tracePtLst>
          <p14:tracePt t="122164" x="3654425" y="5613400"/>
          <p14:tracePt t="122169" x="3665538" y="5613400"/>
          <p14:tracePt t="122180" x="3676650" y="5613400"/>
          <p14:tracePt t="122187" x="3687763" y="5613400"/>
          <p14:tracePt t="122219" x="3760788" y="5557838"/>
          <p14:tracePt t="122252" x="3798888" y="5557838"/>
          <p14:tracePt t="122287" x="3916363" y="5546725"/>
          <p14:tracePt t="122319" x="4067175" y="5529263"/>
          <p14:tracePt t="122352" x="4195763" y="5513388"/>
          <p14:tracePt t="122396" x="4206875" y="5513388"/>
          <p14:tracePt t="122419" x="4244975" y="5513388"/>
          <p14:tracePt t="122422" x="4262438" y="5513388"/>
          <p14:tracePt t="122452" x="4340225" y="5513388"/>
          <p14:tracePt t="122541" x="4351338" y="5513388"/>
          <p14:tracePt t="122572" x="4368800" y="5513388"/>
          <p14:tracePt t="122589" x="4379913" y="5513388"/>
          <p14:tracePt t="122596" x="4406900" y="5513388"/>
          <p14:tracePt t="122619" x="4491038" y="5513388"/>
          <p14:tracePt t="122652" x="4646613" y="5513388"/>
          <p14:tracePt t="122686" x="4764088" y="5495925"/>
          <p14:tracePt t="122719" x="4819650" y="5495925"/>
          <p14:tracePt t="122724" x="4830763" y="5495925"/>
          <p14:tracePt t="122752" x="4903788" y="5495925"/>
          <p14:tracePt t="122788" x="4943475" y="5495925"/>
          <p14:tracePt t="122820" x="5026025" y="5484813"/>
          <p14:tracePt t="122852" x="5105400" y="5484813"/>
          <p14:tracePt t="122887" x="5187950" y="5473700"/>
          <p14:tracePt t="122893" x="5199063" y="5473700"/>
          <p14:tracePt t="122919" x="5221288" y="5473700"/>
          <p14:tracePt t="122923" x="5267325" y="5473700"/>
          <p14:tracePt t="122952" x="5338763" y="5473700"/>
          <p14:tracePt t="122957" x="5349875" y="5473700"/>
          <p14:tracePt t="122964" x="5394325" y="5473700"/>
          <p14:tracePt t="122986" x="5434013" y="5457825"/>
          <p14:tracePt t="122989" x="5445125" y="5457825"/>
          <p14:tracePt t="123019" x="5540375" y="5446713"/>
          <p14:tracePt t="123052" x="5673725" y="5446713"/>
          <p14:tracePt t="123088" x="5702300" y="5446713"/>
          <p14:tracePt t="123118" x="5724525" y="5446713"/>
          <p14:tracePt t="123152" x="5807075" y="5429250"/>
          <p14:tracePt t="123157" x="5818188" y="5429250"/>
          <p14:tracePt t="123185" x="5919788" y="5429250"/>
          <p14:tracePt t="123190" x="5946775" y="5429250"/>
          <p14:tracePt t="123220" x="6013450" y="5429250"/>
          <p14:tracePt t="123252" x="6024563" y="5429250"/>
          <p14:tracePt t="123285" x="6092825" y="5429250"/>
          <p14:tracePt t="123319" x="6119813" y="5429250"/>
          <p14:tracePt t="123352" x="6219825" y="5429250"/>
          <p14:tracePt t="123358" x="6243638" y="5429250"/>
          <p14:tracePt t="123385" x="6276975" y="5429250"/>
          <p14:tracePt t="123389" x="6288088" y="5429250"/>
          <p14:tracePt t="123419" x="6354763" y="5429250"/>
          <p14:tracePt t="123452" x="6461125" y="5429250"/>
          <p14:tracePt t="123485" x="6650038" y="5429250"/>
          <p14:tracePt t="123519" x="6900863" y="5440363"/>
          <p14:tracePt t="123552" x="7091363" y="5457825"/>
          <p14:tracePt t="123557" x="7124700" y="5457825"/>
          <p14:tracePt t="123586" x="7146925" y="5457825"/>
          <p14:tracePt t="123590" x="7173913" y="5457825"/>
          <p14:tracePt t="123620" x="7202488" y="5457825"/>
          <p14:tracePt t="123654" x="7331075" y="5457825"/>
          <p14:tracePt t="123685" x="7459663" y="5457825"/>
          <p14:tracePt t="123718" x="7593013" y="5457825"/>
          <p14:tracePt t="123753" x="7726363" y="5473700"/>
          <p14:tracePt t="123758" x="7777163" y="5473700"/>
          <p14:tracePt t="123786" x="7877175" y="5473700"/>
          <p14:tracePt t="123790" x="7966075" y="5473700"/>
          <p14:tracePt t="123819" x="8039100" y="5473700"/>
          <p14:tracePt t="123854" x="8078788" y="5473700"/>
          <p14:tracePt t="123886" x="8185150" y="5473700"/>
          <p14:tracePt t="123889" x="8212138" y="5473700"/>
          <p14:tracePt t="123920" x="8307388" y="5473700"/>
          <p14:tracePt t="123954" x="8402638" y="5462588"/>
          <p14:tracePt t="123986" x="8469313" y="5462588"/>
          <p14:tracePt t="124019" x="8507413" y="5462588"/>
          <p14:tracePt t="124094" x="8502650" y="5462588"/>
          <p14:tracePt t="124110" x="0" y="0"/>
        </p14:tracePtLst>
        <p14:tracePtLst>
          <p14:tracePt t="124713" x="6359525" y="5518150"/>
          <p14:tracePt t="124717" x="6370638" y="5518150"/>
          <p14:tracePt t="124721" x="6432550" y="5518150"/>
          <p14:tracePt t="124729" x="6477000" y="5518150"/>
          <p14:tracePt t="124750" x="6521450" y="5518150"/>
          <p14:tracePt t="124752" x="6532563" y="5518150"/>
          <p14:tracePt t="124783" x="6627813" y="5518150"/>
          <p14:tracePt t="124817" x="6800850" y="5518150"/>
          <p14:tracePt t="124850" x="6911975" y="5518150"/>
          <p14:tracePt t="124883" x="6985000" y="5518150"/>
          <p14:tracePt t="124917" x="7007225" y="5518150"/>
          <p14:tracePt t="124919" x="7018338" y="5507038"/>
          <p14:tracePt t="124950" x="7035800" y="5457825"/>
          <p14:tracePt t="124983" x="7035800" y="5284788"/>
          <p14:tracePt t="125016" x="6907213" y="5138738"/>
          <p14:tracePt t="125050" x="6789738" y="5038725"/>
          <p14:tracePt t="125083" x="6638925" y="4999038"/>
          <p14:tracePt t="125116" x="6505575" y="4999038"/>
          <p14:tracePt t="125119" x="6454775" y="4999038"/>
          <p14:tracePt t="125150" x="6332538" y="5067300"/>
          <p14:tracePt t="125183" x="6270625" y="5156200"/>
          <p14:tracePt t="125216" x="6270625" y="5207000"/>
          <p14:tracePt t="125251" x="6270625" y="5218113"/>
          <p14:tracePt t="125283" x="6270625" y="5273675"/>
          <p14:tracePt t="125316" x="6415088" y="5402263"/>
          <p14:tracePt t="125320" x="6505575" y="5402263"/>
          <p14:tracePt t="125350" x="6588125" y="5413375"/>
          <p14:tracePt t="125383" x="6610350" y="5413375"/>
          <p14:tracePt t="125424" x="6638925" y="5413375"/>
          <p14:tracePt t="125452" x="6683375" y="5329238"/>
          <p14:tracePt t="125456" x="6683375" y="5300663"/>
          <p14:tracePt t="125487" x="6683375" y="5229225"/>
          <p14:tracePt t="125491" x="6672263" y="5189538"/>
          <p14:tracePt t="125519" x="6594475" y="5122863"/>
          <p14:tracePt t="125523" x="6583363" y="5111750"/>
          <p14:tracePt t="125554" x="6483350" y="5111750"/>
          <p14:tracePt t="125586" x="6399213" y="5111750"/>
          <p14:tracePt t="125618" x="6343650" y="5145088"/>
          <p14:tracePt t="125624" x="6332538" y="5172075"/>
          <p14:tracePt t="125652" x="6332538" y="5240338"/>
          <p14:tracePt t="125657" x="6332538" y="5256213"/>
          <p14:tracePt t="125685" x="6465888" y="5318125"/>
          <p14:tracePt t="125689" x="6494463" y="5318125"/>
          <p14:tracePt t="125719" x="6588125" y="5362575"/>
          <p14:tracePt t="125753" x="6661150" y="5362575"/>
          <p14:tracePt t="125786" x="6700838" y="5356225"/>
          <p14:tracePt t="125820" x="6700838" y="5318125"/>
          <p14:tracePt t="125852" x="6694488" y="5251450"/>
          <p14:tracePt t="125856" x="6634163" y="5251450"/>
          <p14:tracePt t="125885" x="6527800" y="5251450"/>
          <p14:tracePt t="125889" x="6499225" y="5251450"/>
          <p14:tracePt t="125919" x="6392863" y="5273675"/>
          <p14:tracePt t="125954" x="6392863" y="5311775"/>
          <p14:tracePt t="125985" x="6634163" y="5380038"/>
          <p14:tracePt t="126019" x="6823075" y="5380038"/>
          <p14:tracePt t="126052" x="6896100" y="5289550"/>
          <p14:tracePt t="126058" x="6896100" y="5278438"/>
          <p14:tracePt t="126085" x="6889750" y="5207000"/>
          <p14:tracePt t="126089" x="6856413" y="5195888"/>
          <p14:tracePt t="126118" x="6727825" y="5145088"/>
          <p14:tracePt t="126123" x="6716713" y="5145088"/>
          <p14:tracePt t="126153" x="6623050" y="5145088"/>
          <p14:tracePt t="126185" x="6610350" y="5145088"/>
          <p14:tracePt t="126219" x="6610350" y="5195888"/>
          <p14:tracePt t="126252" x="6800850" y="5207000"/>
          <p14:tracePt t="126257" x="6851650" y="5178425"/>
          <p14:tracePt t="126285" x="6907213" y="5105400"/>
          <p14:tracePt t="126320" x="6851650" y="5011738"/>
          <p14:tracePt t="126350" x="6767513" y="4999038"/>
          <p14:tracePt t="126352" x="0" y="0"/>
        </p14:tracePtLst>
        <p14:tracePtLst>
          <p14:tracePt t="128013" x="4140200" y="4703763"/>
          <p14:tracePt t="128052" x="4162425" y="4703763"/>
          <p14:tracePt t="128060" x="4178300" y="4703763"/>
          <p14:tracePt t="128085" x="4217988" y="4703763"/>
          <p14:tracePt t="128119" x="4251325" y="4703763"/>
          <p14:tracePt t="128124" x="4278313" y="4703763"/>
          <p14:tracePt t="128152" x="4335463" y="4703763"/>
          <p14:tracePt t="128156" x="4379913" y="4721225"/>
          <p14:tracePt t="128187" x="4418013" y="4732338"/>
          <p14:tracePt t="128190" x="4435475" y="4765675"/>
          <p14:tracePt t="128219" x="4535488" y="4765675"/>
          <p14:tracePt t="128223" x="4564063" y="4765675"/>
          <p14:tracePt t="128252" x="4781550" y="4799013"/>
          <p14:tracePt t="128286" x="4954588" y="4827588"/>
          <p14:tracePt t="128319" x="5149850" y="4827588"/>
          <p14:tracePt t="128352" x="5316538" y="4827588"/>
          <p14:tracePt t="128358" x="5360988" y="4827588"/>
          <p14:tracePt t="128385" x="5507038" y="4827588"/>
          <p14:tracePt t="128389" x="5534025" y="4827588"/>
          <p14:tracePt t="128419" x="5807075" y="4843463"/>
          <p14:tracePt t="128452" x="5891213" y="4872038"/>
          <p14:tracePt t="128485" x="5919788" y="4872038"/>
          <p14:tracePt t="128533" x="5946775" y="4872038"/>
          <p14:tracePt t="128552" x="6019800" y="4872038"/>
          <p14:tracePt t="128585" x="6170613" y="4872038"/>
          <p14:tracePt t="128589" x="6237288" y="4872038"/>
          <p14:tracePt t="128619" x="6299200" y="4887913"/>
          <p14:tracePt t="128652" x="6348413" y="4887913"/>
          <p14:tracePt t="128685" x="6499225" y="4887913"/>
          <p14:tracePt t="128718" x="6789738" y="4887913"/>
          <p14:tracePt t="128752" x="6923088" y="4887913"/>
          <p14:tracePt t="128758" x="6940550" y="4887913"/>
          <p14:tracePt t="128785" x="7007225" y="4887913"/>
          <p14:tracePt t="128789" x="7051675" y="4887913"/>
          <p14:tracePt t="128819" x="7102475" y="4887913"/>
          <p14:tracePt t="128855" x="7208838" y="4887913"/>
          <p14:tracePt t="128885" x="7335838" y="4887913"/>
          <p14:tracePt t="128919" x="7504113" y="4905375"/>
          <p14:tracePt t="128952" x="7621588" y="4905375"/>
          <p14:tracePt t="128957" x="7648575" y="4905375"/>
          <p14:tracePt t="128985" x="7743825" y="4949825"/>
          <p14:tracePt t="128990" x="7754938" y="4965700"/>
          <p14:tracePt t="129019" x="7910513" y="5011738"/>
          <p14:tracePt t="129055" x="8101013" y="5060950"/>
          <p14:tracePt t="129085" x="8234363" y="5060950"/>
          <p14:tracePt t="129119" x="8374063" y="5072063"/>
          <p14:tracePt t="129152" x="8485188" y="5089525"/>
          <p14:tracePt t="129158" x="8513763" y="5100638"/>
          <p14:tracePt t="129186" x="8620125" y="5116513"/>
          <p14:tracePt t="129189" x="8631238" y="5116513"/>
          <p14:tracePt t="129218" x="8702675" y="5116513"/>
          <p14:tracePt t="129223" x="8713788" y="5116513"/>
          <p14:tracePt t="129230" x="8742363" y="5116513"/>
          <p14:tracePt t="129252" x="8826500" y="5133975"/>
          <p14:tracePt t="129285" x="8893175" y="5145088"/>
          <p14:tracePt t="129348" x="8937625" y="5145088"/>
          <p14:tracePt t="129356" x="8948738" y="5145088"/>
          <p14:tracePt t="129874" x="0" y="0"/>
        </p14:tracePtLst>
        <p14:tracePtLst>
          <p14:tracePt t="131857" x="4624388" y="4168775"/>
          <p14:tracePt t="131880" x="4624388" y="4157663"/>
          <p14:tracePt t="131896" x="4664075" y="4157663"/>
          <p14:tracePt t="131920" x="4703763" y="4157663"/>
          <p14:tracePt t="131953" x="4830763" y="4157663"/>
          <p14:tracePt t="131985" x="5010150" y="4184650"/>
          <p14:tracePt t="132019" x="5087938" y="4195763"/>
          <p14:tracePt t="132052" x="5154613" y="4206875"/>
          <p14:tracePt t="132057" x="5165725" y="4224338"/>
          <p14:tracePt t="132085" x="5205413" y="4224338"/>
          <p14:tracePt t="132090" x="5221288" y="4224338"/>
          <p14:tracePt t="132119" x="5243513" y="4235450"/>
          <p14:tracePt t="132124" x="5260975" y="4235450"/>
          <p14:tracePt t="132151" x="5283200" y="4235450"/>
          <p14:tracePt t="132184" x="5338763" y="4235450"/>
          <p14:tracePt t="132217" x="5378450" y="4264025"/>
          <p14:tracePt t="132251" x="5389563" y="4275138"/>
          <p14:tracePt t="132283" x="5438775" y="4275138"/>
          <p14:tracePt t="132286" x="5489575" y="4275138"/>
          <p14:tracePt t="132315" x="5529263" y="4275138"/>
          <p14:tracePt t="132348" x="5607050" y="4275138"/>
          <p14:tracePt t="132382" x="5718175" y="4275138"/>
          <p14:tracePt t="132415" x="5853113" y="4275138"/>
          <p14:tracePt t="132448" x="5919788" y="4275138"/>
          <p14:tracePt t="132481" x="5930900" y="4275138"/>
          <p14:tracePt t="132515" x="5975350" y="4275138"/>
          <p14:tracePt t="132548" x="6024563" y="4275138"/>
          <p14:tracePt t="132550" x="6037263" y="4275138"/>
          <p14:tracePt t="132582" x="6064250" y="4275138"/>
          <p14:tracePt t="132618" x="6075363" y="4275138"/>
          <p14:tracePt t="132664" x="6086475" y="4275138"/>
          <p14:tracePt t="132684" x="6103938" y="4275138"/>
          <p14:tracePt t="132745" x="6115050" y="4275138"/>
          <p14:tracePt t="132776" x="6159500" y="4275138"/>
          <p14:tracePt t="132784" x="6170613" y="4275138"/>
          <p14:tracePt t="132817" x="6181725" y="4275138"/>
          <p14:tracePt t="132851" x="6219825" y="4275138"/>
          <p14:tracePt t="132884" x="6232525" y="4275138"/>
          <p14:tracePt t="132888" x="6276975" y="4275138"/>
          <p14:tracePt t="132918" x="6288088" y="4275138"/>
          <p14:tracePt t="132920" x="6315075" y="4275138"/>
          <p14:tracePt t="132951" x="6365875" y="4275138"/>
          <p14:tracePt t="132984" x="6421438" y="4275138"/>
          <p14:tracePt t="133036" x="6438900" y="4275138"/>
          <p14:tracePt t="133068" x="6461125" y="4275138"/>
          <p14:tracePt t="133084" x="6477000" y="4275138"/>
          <p14:tracePt t="133117" x="6488113" y="4275138"/>
          <p14:tracePt t="133167" x="6499225" y="4275138"/>
          <p14:tracePt t="133185" x="6516688" y="4275138"/>
          <p14:tracePt t="133220" x="6554788" y="4275138"/>
          <p14:tracePt t="133596" x="6577013" y="4275138"/>
          <p14:tracePt t="133604" x="6594475" y="4275138"/>
          <p14:tracePt t="133676" x="6605588" y="4275138"/>
          <p14:tracePt t="133692" x="6616700" y="4275138"/>
          <p14:tracePt t="133724" x="6634163" y="4275138"/>
          <p14:tracePt t="133772" x="6656388" y="4275138"/>
          <p14:tracePt t="133780" x="6672263" y="4275138"/>
          <p14:tracePt t="133820" x="6700838" y="4275138"/>
          <p14:tracePt t="133828" x="6711950" y="4275138"/>
          <p14:tracePt t="133852" x="6734175" y="4275138"/>
          <p14:tracePt t="133886" x="6772275" y="4275138"/>
          <p14:tracePt t="133935" x="6789738" y="4275138"/>
          <p14:tracePt t="133952" x="6800850" y="4275138"/>
          <p14:tracePt t="134060" x="6811963" y="4275138"/>
          <p14:tracePt t="134108" x="6856413" y="4275138"/>
          <p14:tracePt t="134116" x="6867525" y="4275138"/>
          <p14:tracePt t="134140" x="6896100" y="4275138"/>
          <p14:tracePt t="134152" x="6907213" y="4275138"/>
          <p14:tracePt t="134185" x="6945313" y="4275138"/>
          <p14:tracePt t="134268" x="6962775" y="4275138"/>
          <p14:tracePt t="134332" x="6973888" y="4275138"/>
          <p14:tracePt t="134380" x="7000875" y="4275138"/>
          <p14:tracePt t="134388" x="7013575" y="4275138"/>
          <p14:tracePt t="134430" x="7024688" y="4275138"/>
          <p14:tracePt t="134453" x="7040563" y="4313238"/>
          <p14:tracePt t="134485" x="7051675" y="4324350"/>
          <p14:tracePt t="134518" x="7080250" y="4324350"/>
          <p14:tracePt t="134556" x="7091363" y="4341813"/>
          <p14:tracePt t="134588" x="7135813" y="4352925"/>
          <p14:tracePt t="134619" x="7146925" y="4352925"/>
          <p14:tracePt t="134749" x="7158038" y="4364038"/>
          <p14:tracePt t="134987" x="0" y="0"/>
        </p14:tracePtLst>
        <p14:tracePtLst>
          <p14:tracePt t="135940" x="4803775" y="4441825"/>
          <p14:tracePt t="135944" x="4830763" y="4459288"/>
          <p14:tracePt t="135949" x="4841875" y="4459288"/>
          <p14:tracePt t="135958" x="4859338" y="4470400"/>
          <p14:tracePt t="135986" x="4903788" y="4486275"/>
          <p14:tracePt t="135990" x="4932363" y="4514850"/>
          <p14:tracePt t="136019" x="5043488" y="4564063"/>
          <p14:tracePt t="136022" x="5094288" y="4581525"/>
          <p14:tracePt t="136052" x="5289550" y="4665663"/>
          <p14:tracePt t="136087" x="5427663" y="4710113"/>
          <p14:tracePt t="136119" x="5484813" y="4765675"/>
          <p14:tracePt t="136152" x="5600700" y="4799013"/>
          <p14:tracePt t="136186" x="5702300" y="4827588"/>
          <p14:tracePt t="136192" x="5729288" y="4838700"/>
          <p14:tracePt t="136219" x="5780088" y="4838700"/>
          <p14:tracePt t="136252" x="5857875" y="4854575"/>
          <p14:tracePt t="136286" x="5875338" y="4865688"/>
          <p14:tracePt t="136289" x="5902325" y="4865688"/>
          <p14:tracePt t="136318" x="5986463" y="4876800"/>
          <p14:tracePt t="136322" x="6013450" y="4894263"/>
          <p14:tracePt t="136352" x="6170613" y="4927600"/>
          <p14:tracePt t="136385" x="6254750" y="4938713"/>
          <p14:tracePt t="136419" x="6354763" y="4965700"/>
          <p14:tracePt t="136424" x="6381750" y="4965700"/>
          <p14:tracePt t="136452" x="6550025" y="5022850"/>
          <p14:tracePt t="136457" x="6561138" y="5022850"/>
          <p14:tracePt t="136485" x="6700838" y="5033963"/>
          <p14:tracePt t="136489" x="6767513" y="5033963"/>
          <p14:tracePt t="136519" x="6867525" y="5049838"/>
          <p14:tracePt t="136552" x="6945313" y="5049838"/>
          <p14:tracePt t="136585" x="7140575" y="5067300"/>
          <p14:tracePt t="136618" x="7375525" y="5083175"/>
          <p14:tracePt t="136652" x="7526338" y="5083175"/>
          <p14:tracePt t="136658" x="7542213" y="5083175"/>
          <p14:tracePt t="136685" x="7637463" y="5083175"/>
          <p14:tracePt t="136689" x="7670800" y="5083175"/>
          <p14:tracePt t="136719" x="7899400" y="5138738"/>
          <p14:tracePt t="136723" x="7966075" y="5138738"/>
          <p14:tracePt t="136752" x="8156575" y="5138738"/>
          <p14:tracePt t="136785" x="8256588" y="5138738"/>
          <p14:tracePt t="136819" x="8447088" y="5138738"/>
          <p14:tracePt t="136852" x="8580438" y="5138738"/>
          <p14:tracePt t="136857" x="8597900" y="5138738"/>
          <p14:tracePt t="136864" x="8624888" y="5138738"/>
          <p14:tracePt t="136885" x="8664575" y="5127625"/>
          <p14:tracePt t="136889" x="8709025" y="5111750"/>
          <p14:tracePt t="136918" x="8764588" y="5060950"/>
          <p14:tracePt t="136923" x="8782050" y="5033963"/>
          <p14:tracePt t="136952" x="8820150" y="4976813"/>
          <p14:tracePt t="136985" x="8848725" y="4910138"/>
          <p14:tracePt t="137018" x="8859838" y="4799013"/>
          <p14:tracePt t="137053" x="8859838" y="4581525"/>
          <p14:tracePt t="137058" x="8859838" y="4492625"/>
          <p14:tracePt t="137085" x="8793163" y="4430713"/>
          <p14:tracePt t="137089" x="8793163" y="4419600"/>
          <p14:tracePt t="137120" x="8775700" y="4408488"/>
          <p14:tracePt t="137153" x="8669338" y="4346575"/>
          <p14:tracePt t="137185" x="8485188" y="4235450"/>
          <p14:tracePt t="137219" x="8391525" y="4206875"/>
          <p14:tracePt t="137252" x="8323263" y="4206875"/>
          <p14:tracePt t="137257" x="8312150" y="4206875"/>
          <p14:tracePt t="137285" x="8274050" y="4206875"/>
          <p14:tracePt t="137289" x="8256588" y="4206875"/>
          <p14:tracePt t="137320" x="8218488" y="4206875"/>
          <p14:tracePt t="137348" x="8128000" y="4206875"/>
          <p14:tracePt t="137350" x="0" y="0"/>
        </p14:tracePtLst>
        <p14:tracePtLst>
          <p14:tracePt t="138697" x="4357688" y="4217988"/>
          <p14:tracePt t="138702" x="4368800" y="4217988"/>
          <p14:tracePt t="138720" x="4379913" y="4217988"/>
          <p14:tracePt t="138738" x="4406900" y="4217988"/>
          <p14:tracePt t="138752" x="4446588" y="4217988"/>
          <p14:tracePt t="138787" x="4564063" y="4229100"/>
          <p14:tracePt t="138793" x="4575175" y="4229100"/>
          <p14:tracePt t="138818" x="4624388" y="4229100"/>
          <p14:tracePt t="138852" x="4697413" y="4257675"/>
          <p14:tracePt t="138857" x="4708525" y="4257675"/>
          <p14:tracePt t="138887" x="4719638" y="4268788"/>
          <p14:tracePt t="138944" x="4730750" y="4279900"/>
          <p14:tracePt t="138976" x="4748213" y="4291013"/>
          <p14:tracePt t="139024" x="4759325" y="4319588"/>
          <p14:tracePt t="139035" x="4759325" y="4335463"/>
          <p14:tracePt t="139056" x="4786313" y="4335463"/>
          <p14:tracePt t="139085" x="4814888" y="4346575"/>
          <p14:tracePt t="139156" x="4826000" y="4357688"/>
          <p14:tracePt t="139172" x="4837113" y="4368800"/>
          <p14:tracePt t="139204" x="4848225" y="4386263"/>
          <p14:tracePt t="139252" x="4848225" y="4397375"/>
          <p14:tracePt t="139268" x="4848225" y="4408488"/>
          <p14:tracePt t="139301" x="4848225" y="4435475"/>
          <p14:tracePt t="139319" x="4865688" y="4475163"/>
          <p14:tracePt t="139352" x="4876800" y="4503738"/>
          <p14:tracePt t="139385" x="4914900" y="4514850"/>
          <p14:tracePt t="139389" x="4932363" y="4530725"/>
          <p14:tracePt t="139419" x="4943475" y="4541838"/>
          <p14:tracePt t="139460" x="4954588" y="4552950"/>
          <p14:tracePt t="139485" x="4970463" y="4570413"/>
          <p14:tracePt t="139519" x="5003800" y="4581525"/>
          <p14:tracePt t="139524" x="5032375" y="4592638"/>
          <p14:tracePt t="139552" x="5060950" y="4592638"/>
          <p14:tracePt t="139558" x="5072063" y="4592638"/>
          <p14:tracePt t="139585" x="5083175" y="4592638"/>
          <p14:tracePt t="139589" x="5099050" y="4592638"/>
          <p14:tracePt t="139620" x="5149850" y="4592638"/>
          <p14:tracePt t="139653" x="5199063" y="4592638"/>
          <p14:tracePt t="139685" x="5311775" y="4592638"/>
          <p14:tracePt t="139719" x="5389563" y="4592638"/>
          <p14:tracePt t="139753" x="5427663" y="4608513"/>
          <p14:tracePt t="139785" x="5484813" y="4608513"/>
          <p14:tracePt t="139820" x="5545138" y="4608513"/>
          <p14:tracePt t="139852" x="5622925" y="4608513"/>
          <p14:tracePt t="139885" x="5680075" y="4597400"/>
          <p14:tracePt t="139919" x="5729288" y="4586288"/>
          <p14:tracePt t="139925" x="5746750" y="4586288"/>
          <p14:tracePt t="139952" x="5795963" y="4575175"/>
          <p14:tracePt t="139956" x="5807075" y="4564063"/>
          <p14:tracePt t="139985" x="5846763" y="4548188"/>
          <p14:tracePt t="139989" x="5864225" y="4537075"/>
          <p14:tracePt t="140021" x="5919788" y="4492625"/>
          <p14:tracePt t="140053" x="5997575" y="4464050"/>
          <p14:tracePt t="140086" x="6064250" y="4435475"/>
          <p14:tracePt t="140119" x="6119813" y="4397375"/>
          <p14:tracePt t="140153" x="6175375" y="4346575"/>
          <p14:tracePt t="140156" x="6186488" y="4330700"/>
          <p14:tracePt t="140185" x="6288088" y="4302125"/>
          <p14:tracePt t="140189" x="6315075" y="4302125"/>
          <p14:tracePt t="140219" x="6381750" y="4246563"/>
          <p14:tracePt t="140224" x="6415088" y="4235450"/>
          <p14:tracePt t="140229" x="6427788" y="4235450"/>
          <p14:tracePt t="140252" x="6494463" y="4235450"/>
          <p14:tracePt t="140285" x="6550025" y="4217988"/>
          <p14:tracePt t="140319" x="6678613" y="4217988"/>
          <p14:tracePt t="140324" x="6750050" y="4184650"/>
          <p14:tracePt t="140352" x="6767513" y="4173538"/>
          <p14:tracePt t="140356" x="6778625" y="4173538"/>
          <p14:tracePt t="140385" x="6818313" y="4173538"/>
          <p14:tracePt t="140389" x="6829425" y="4173538"/>
          <p14:tracePt t="140421" x="6884988" y="4157663"/>
          <p14:tracePt t="140452" x="6962775" y="4146550"/>
          <p14:tracePt t="140485" x="6989763" y="4146550"/>
          <p14:tracePt t="140521" x="7046913" y="4146550"/>
          <p14:tracePt t="140526" x="7058025" y="4146550"/>
          <p14:tracePt t="140552" x="7069138" y="4146550"/>
          <p14:tracePt t="140585" x="7085013" y="4146550"/>
          <p14:tracePt t="140621" x="7135813" y="4129088"/>
          <p14:tracePt t="140653" x="7135813" y="4117975"/>
          <p14:tracePt t="140685" x="7102475" y="4079875"/>
          <p14:tracePt t="140719" x="7029450" y="4044950"/>
          <p14:tracePt t="140725" x="7000875" y="4033838"/>
          <p14:tracePt t="140752" x="6989763" y="4033838"/>
          <p14:tracePt t="140788" x="6978650" y="4033838"/>
          <p14:tracePt t="140819" x="6962775" y="4033838"/>
          <p14:tracePt t="140853" x="6907213" y="4033838"/>
          <p14:tracePt t="140885" x="6818313" y="4135438"/>
          <p14:tracePt t="140919" x="6761163" y="4179888"/>
          <p14:tracePt t="140952" x="6723063" y="4213225"/>
          <p14:tracePt t="140985" x="6700838" y="4240213"/>
          <p14:tracePt t="140989" x="6683375" y="4268788"/>
          <p14:tracePt t="141020" x="6527800" y="4302125"/>
          <p14:tracePt t="141052" x="6332538" y="4352925"/>
          <p14:tracePt t="141085" x="6197600" y="4352925"/>
          <p14:tracePt t="141093" x="6148388" y="4368800"/>
          <p14:tracePt t="141119" x="6024563" y="4368800"/>
          <p14:tracePt t="141152" x="5969000" y="4368800"/>
          <p14:tracePt t="141157" x="5957888" y="4368800"/>
          <p14:tracePt t="141252" x="5946775" y="4379913"/>
          <p14:tracePt t="141268" x="5919788" y="4379913"/>
          <p14:tracePt t="141285" x="5908675" y="4379913"/>
          <p14:tracePt t="141319" x="5891213" y="4391025"/>
          <p14:tracePt t="141352" x="5880100" y="4391025"/>
          <p14:tracePt t="141396" x="5868988" y="4391025"/>
          <p14:tracePt t="141419" x="5842000" y="4419600"/>
          <p14:tracePt t="141452" x="5773738" y="4435475"/>
          <p14:tracePt t="141492" x="5762625" y="4435475"/>
          <p14:tracePt t="141519" x="5735638" y="4459288"/>
          <p14:tracePt t="141552" x="5651500" y="4486275"/>
          <p14:tracePt t="141557" x="5622925" y="4514850"/>
          <p14:tracePt t="141586" x="5522913" y="4530725"/>
          <p14:tracePt t="141590" x="5511800" y="4530725"/>
          <p14:tracePt t="141619" x="5422900" y="4530725"/>
          <p14:tracePt t="141622" x="5394325" y="4530725"/>
          <p14:tracePt t="141652" x="5243513" y="4530725"/>
          <p14:tracePt t="141686" x="5110163" y="4530725"/>
          <p14:tracePt t="141718" x="4981575" y="4530725"/>
          <p14:tracePt t="141724" x="4970463" y="4530725"/>
          <p14:tracePt t="141752" x="4881563" y="4475163"/>
          <p14:tracePt t="141756" x="4848225" y="4459288"/>
          <p14:tracePt t="141785" x="4814888" y="4419600"/>
          <p14:tracePt t="141818" x="4759325" y="4379913"/>
          <p14:tracePt t="141822" x="4748213" y="4379913"/>
          <p14:tracePt t="141852" x="4664075" y="4308475"/>
          <p14:tracePt t="141886" x="4575175" y="4206875"/>
          <p14:tracePt t="141918" x="4524375" y="4179888"/>
          <p14:tracePt t="141952" x="4457700" y="4179888"/>
          <p14:tracePt t="141958" x="4413250" y="4179888"/>
          <p14:tracePt t="141985" x="4362450" y="4179888"/>
          <p14:tracePt t="141989" x="4351338" y="4179888"/>
          <p14:tracePt t="142052" x="4335463" y="4179888"/>
          <p14:tracePt t="142084" x="4335463" y="4184650"/>
          <p14:tracePt t="142133" x="4335463" y="4202113"/>
          <p14:tracePt t="142152" x="4335463" y="4224338"/>
          <p14:tracePt t="142161" x="4335463" y="4240213"/>
          <p14:tracePt t="142185" x="4357688" y="4291013"/>
          <p14:tracePt t="142218" x="4440238" y="4357688"/>
          <p14:tracePt t="142224" x="4451350" y="4386263"/>
          <p14:tracePt t="142253" x="4557713" y="4435475"/>
          <p14:tracePt t="142258" x="4575175" y="4446588"/>
          <p14:tracePt t="142331" x="4586288" y="4446588"/>
          <p14:tracePt t="142440" x="4597400" y="4446588"/>
          <p14:tracePt t="142456" x="4613275" y="4446588"/>
          <p14:tracePt t="142464" x="4624388" y="4446588"/>
          <p14:tracePt t="142485" x="4646613" y="4446588"/>
          <p14:tracePt t="142489" x="4675188" y="4446588"/>
          <p14:tracePt t="142519" x="4714875" y="4470400"/>
          <p14:tracePt t="142553" x="4725988" y="4486275"/>
          <p14:tracePt t="142585" x="4752975" y="4537075"/>
          <p14:tracePt t="142619" x="4764088" y="4548188"/>
          <p14:tracePt t="142653" x="4764088" y="4564063"/>
          <p14:tracePt t="142744" x="4764088" y="4575175"/>
          <p14:tracePt t="142760" x="4764088" y="4586288"/>
          <p14:tracePt t="142785" x="4764088" y="4614863"/>
          <p14:tracePt t="142819" x="4808538" y="4681538"/>
          <p14:tracePt t="142825" x="4819650" y="4710113"/>
          <p14:tracePt t="142852" x="4865688" y="4737100"/>
          <p14:tracePt t="142885" x="4876800" y="4748213"/>
          <p14:tracePt t="142952" x="4887913" y="4748213"/>
          <p14:tracePt t="142968" x="4903788" y="4748213"/>
          <p14:tracePt t="142986" x="4976813" y="4692650"/>
          <p14:tracePt t="143019" x="4992688" y="4608513"/>
          <p14:tracePt t="143024" x="4992688" y="4597400"/>
          <p14:tracePt t="143052" x="4992688" y="4570413"/>
          <p14:tracePt t="143112" x="4992688" y="4530725"/>
          <p14:tracePt t="143121" x="4992688" y="4514850"/>
          <p14:tracePt t="143152" x="4992688" y="4492625"/>
          <p14:tracePt t="143208" x="5003800" y="4481513"/>
          <p14:tracePt t="143240" x="5014913" y="4481513"/>
          <p14:tracePt t="143256" x="5032375" y="4481513"/>
          <p14:tracePt t="143286" x="5072063" y="4481513"/>
          <p14:tracePt t="143290" x="5083175" y="4481513"/>
          <p14:tracePt t="143320" x="5121275" y="4497388"/>
          <p14:tracePt t="143432" x="5138738" y="4525963"/>
          <p14:tracePt t="143440" x="5138738" y="4541838"/>
          <p14:tracePt t="143452" x="5149850" y="4530725"/>
          <p14:tracePt t="143545" x="5160963" y="4530725"/>
          <p14:tracePt t="143560" x="5187950" y="4530725"/>
          <p14:tracePt t="143585" x="5216525" y="4530725"/>
          <p14:tracePt t="143620" x="5256213" y="4530725"/>
          <p14:tracePt t="143652" x="5278438" y="4481513"/>
          <p14:tracePt t="143656" x="5278438" y="4452938"/>
          <p14:tracePt t="143685" x="5278438" y="4364038"/>
          <p14:tracePt t="143690" x="5272088" y="4352925"/>
          <p14:tracePt t="143719" x="5138738" y="4240213"/>
          <p14:tracePt t="143722" x="5127625" y="4240213"/>
          <p14:tracePt t="143752" x="5037138" y="4240213"/>
          <p14:tracePt t="143785" x="4970463" y="4240213"/>
          <p14:tracePt t="143794" x="4914900" y="4240213"/>
          <p14:tracePt t="143817" x="4859338" y="4264025"/>
          <p14:tracePt t="143850" x="4841875" y="4330700"/>
          <p14:tracePt t="143883" x="4970463" y="4497388"/>
          <p14:tracePt t="143886" x="5014913" y="4508500"/>
          <p14:tracePt t="143916" x="5183188" y="4508500"/>
          <p14:tracePt t="143919" x="5232400" y="4508500"/>
          <p14:tracePt t="143952" x="5305425" y="4459288"/>
          <p14:tracePt t="143985" x="5305425" y="4324350"/>
          <p14:tracePt t="144018" x="5160963" y="4246563"/>
          <p14:tracePt t="144023" x="5149850" y="4235450"/>
          <p14:tracePt t="144052" x="5132388" y="4235450"/>
          <p14:tracePt t="144086" x="5054600" y="4257675"/>
          <p14:tracePt t="144091" x="5054600" y="4286250"/>
          <p14:tracePt t="144095" x="5054600" y="4352925"/>
          <p14:tracePt t="144119" x="5054600" y="4391025"/>
          <p14:tracePt t="144152" x="5054600" y="4402138"/>
          <p14:tracePt t="144187" x="5054600" y="4419600"/>
          <p14:tracePt t="144296" x="5076825" y="4430713"/>
          <p14:tracePt t="144304" x="5076825" y="4441825"/>
          <p14:tracePt t="144320" x="5076825" y="4481513"/>
          <p14:tracePt t="144352" x="5076825" y="4581525"/>
          <p14:tracePt t="144386" x="5087938" y="4637088"/>
          <p14:tracePt t="144552" x="5087938" y="4630738"/>
          <p14:tracePt t="144568" x="5065713" y="4570413"/>
          <p14:tracePt t="144585" x="5048250" y="4541838"/>
          <p14:tracePt t="144618" x="4999038" y="4530725"/>
          <p14:tracePt t="144624" x="4948238" y="4530725"/>
          <p14:tracePt t="144652" x="4899025" y="4530725"/>
          <p14:tracePt t="144658" x="4887913" y="4530725"/>
          <p14:tracePt t="144685" x="4803775" y="4537075"/>
          <p14:tracePt t="144689" x="4803775" y="4548188"/>
          <p14:tracePt t="144718" x="4786313" y="4725988"/>
          <p14:tracePt t="144722" x="4786313" y="4754563"/>
          <p14:tracePt t="144752" x="4797425" y="4849813"/>
          <p14:tracePt t="144785" x="4921250" y="4916488"/>
          <p14:tracePt t="144818" x="5054600" y="4916488"/>
          <p14:tracePt t="144852" x="5132388" y="4799013"/>
          <p14:tracePt t="144857" x="5132388" y="4732338"/>
          <p14:tracePt t="144885" x="5132388" y="4681538"/>
          <p14:tracePt t="144890" x="5132388" y="4665663"/>
          <p14:tracePt t="144919" x="5110163" y="4637088"/>
          <p14:tracePt t="144954" x="5060950" y="4637088"/>
          <p14:tracePt t="144986" x="5060950" y="4648200"/>
          <p14:tracePt t="145018" x="5060950" y="4659313"/>
          <p14:tracePt t="145054" x="5060950" y="4670425"/>
          <p14:tracePt t="145085" x="5065713" y="4648200"/>
          <p14:tracePt t="145090" x="5065713" y="4637088"/>
          <p14:tracePt t="145119" x="5065713" y="4581525"/>
          <p14:tracePt t="145154" x="5065713" y="4570413"/>
          <p14:tracePt t="145229" x="5060950" y="4559300"/>
          <p14:tracePt t="145260" x="5043488" y="4559300"/>
          <p14:tracePt t="145292" x="5032375" y="4559300"/>
          <p14:tracePt t="145308" x="5021263" y="4559300"/>
          <p14:tracePt t="145352" x="4948238" y="4530725"/>
          <p14:tracePt t="145357" x="4937125" y="4530725"/>
          <p14:tracePt t="145385" x="4926013" y="4514850"/>
          <p14:tracePt t="145532" x="4932363" y="4537075"/>
          <p14:tracePt t="145540" x="4999038" y="4552950"/>
          <p14:tracePt t="145552" x="5014913" y="4570413"/>
          <p14:tracePt t="145557" x="5043488" y="4581525"/>
          <p14:tracePt t="145586" x="5072063" y="4637088"/>
          <p14:tracePt t="145590" x="5099050" y="4654550"/>
          <p14:tracePt t="145618" x="5165725" y="4665663"/>
          <p14:tracePt t="145624" x="5216525" y="4681538"/>
          <p14:tracePt t="145629" x="5227638" y="4681538"/>
          <p14:tracePt t="145652" x="5316538" y="4710113"/>
          <p14:tracePt t="145685" x="5367338" y="4710113"/>
          <p14:tracePt t="145717" x="5416550" y="4710113"/>
          <p14:tracePt t="145752" x="5456238" y="4710113"/>
          <p14:tracePt t="145756" x="5473700" y="4710113"/>
          <p14:tracePt t="145785" x="5495925" y="4703763"/>
          <p14:tracePt t="145789" x="5522913" y="4687888"/>
          <p14:tracePt t="145821" x="5668963" y="4541838"/>
          <p14:tracePt t="145852" x="5746750" y="4464050"/>
          <p14:tracePt t="145885" x="5802313" y="4413250"/>
          <p14:tracePt t="145920" x="5853113" y="4397375"/>
          <p14:tracePt t="145926" x="5864225" y="4386263"/>
          <p14:tracePt t="145952" x="5880100" y="4375150"/>
          <p14:tracePt t="145985" x="5930900" y="4319588"/>
          <p14:tracePt t="146020" x="5986463" y="4302125"/>
          <p14:tracePt t="146052" x="6053138" y="4279900"/>
          <p14:tracePt t="146085" x="6119813" y="4264025"/>
          <p14:tracePt t="146119" x="6130925" y="4264025"/>
          <p14:tracePt t="146152" x="6148388" y="4251325"/>
          <p14:tracePt t="146156" x="6170613" y="4251325"/>
          <p14:tracePt t="146183" x="6208713" y="4251325"/>
          <p14:tracePt t="146216" x="6265863" y="4251325"/>
          <p14:tracePt t="146218" x="6276975" y="4251325"/>
          <p14:tracePt t="146252" x="6303963" y="4240213"/>
          <p14:tracePt t="146287" x="6403975" y="4240213"/>
          <p14:tracePt t="146319" x="6521450" y="4206875"/>
          <p14:tracePt t="146352" x="6689725" y="4140200"/>
          <p14:tracePt t="146357" x="6716713" y="4113213"/>
          <p14:tracePt t="146385" x="6745288" y="4067175"/>
          <p14:tracePt t="146419" x="6772275" y="4067175"/>
          <p14:tracePt t="146422" x="6783388" y="4067175"/>
          <p14:tracePt t="146452" x="6800850" y="4067175"/>
          <p14:tracePt t="146764" x="6811963" y="4073525"/>
          <p14:tracePt t="146772" x="6811963" y="4090988"/>
          <p14:tracePt t="146787" x="6789738" y="4102100"/>
          <p14:tracePt t="146790" x="6778625" y="4113213"/>
          <p14:tracePt t="146819" x="6711950" y="4195763"/>
          <p14:tracePt t="146852" x="6465888" y="4375150"/>
          <p14:tracePt t="146886" x="6175375" y="4446588"/>
          <p14:tracePt t="146919" x="6002338" y="4475163"/>
          <p14:tracePt t="146972" x="5991225" y="4475163"/>
          <p14:tracePt t="147037" x="5980113" y="4475163"/>
          <p14:tracePt t="147052" x="5964238" y="4475163"/>
          <p14:tracePt t="147086" x="5953125" y="4470400"/>
          <p14:tracePt t="147100" x="5942013" y="4470400"/>
          <p14:tracePt t="147119" x="5886450" y="4459288"/>
          <p14:tracePt t="147152" x="5762625" y="4459288"/>
          <p14:tracePt t="147158" x="5718175" y="4459288"/>
          <p14:tracePt t="147185" x="5629275" y="4459288"/>
          <p14:tracePt t="147189" x="5600700" y="4441825"/>
          <p14:tracePt t="147219" x="5489575" y="4441825"/>
          <p14:tracePt t="147252" x="5289550" y="4503738"/>
          <p14:tracePt t="147285" x="5165725" y="4575175"/>
          <p14:tracePt t="147452" x="5187950" y="4608513"/>
          <p14:tracePt t="147461" x="5199063" y="4619625"/>
          <p14:tracePt t="147485" x="5272088" y="4648200"/>
          <p14:tracePt t="147519" x="5300663" y="4665663"/>
          <p14:tracePt t="147552" x="5372100" y="4676775"/>
          <p14:tracePt t="147557" x="5383213" y="4676775"/>
          <p14:tracePt t="147585" x="5529263" y="4710113"/>
          <p14:tracePt t="147590" x="5578475" y="4710113"/>
          <p14:tracePt t="147619" x="5691188" y="4725988"/>
          <p14:tracePt t="147622" x="5702300" y="4725988"/>
          <p14:tracePt t="147654" x="5795963" y="4743450"/>
          <p14:tracePt t="147661" x="5824538" y="4743450"/>
          <p14:tracePt t="147685" x="5997575" y="4759325"/>
          <p14:tracePt t="147719" x="6153150" y="4776788"/>
          <p14:tracePt t="147724" x="6170613" y="4787900"/>
          <p14:tracePt t="147753" x="6254750" y="4799013"/>
          <p14:tracePt t="147758" x="6265863" y="4799013"/>
          <p14:tracePt t="147785" x="6288088" y="4799013"/>
          <p14:tracePt t="147789" x="6315075" y="4799013"/>
          <p14:tracePt t="147819" x="6332538" y="4799013"/>
          <p14:tracePt t="147823" x="6359525" y="4814888"/>
          <p14:tracePt t="147828" x="6370638" y="4814888"/>
          <p14:tracePt t="147854" x="6381750" y="4827588"/>
          <p14:tracePt t="147885" x="6421438" y="4843463"/>
          <p14:tracePt t="147918" x="6494463" y="4894263"/>
          <p14:tracePt t="147924" x="6505575" y="4910138"/>
          <p14:tracePt t="147952" x="6594475" y="4949825"/>
          <p14:tracePt t="147956" x="6610350" y="4949825"/>
          <p14:tracePt t="147985" x="6623050" y="4949825"/>
          <p14:tracePt t="148019" x="6661150" y="4965700"/>
          <p14:tracePt t="148052" x="6745288" y="4976813"/>
          <p14:tracePt t="148085" x="6767513" y="4994275"/>
          <p14:tracePt t="148126" x="6794500" y="4994275"/>
          <p14:tracePt t="148152" x="6834188" y="4994275"/>
          <p14:tracePt t="148156" x="6845300" y="5005388"/>
          <p14:tracePt t="148185" x="6873875" y="5005388"/>
          <p14:tracePt t="148273" x="6884988" y="5005388"/>
          <p14:tracePt t="148288" x="6878638" y="4983163"/>
          <p14:tracePt t="148297" x="6862763" y="4949825"/>
          <p14:tracePt t="148317" x="6705600" y="4838700"/>
          <p14:tracePt t="148320" x="6678613" y="4821238"/>
          <p14:tracePt t="148351" x="6443663" y="4770438"/>
          <p14:tracePt t="148384" x="6226175" y="4721225"/>
          <p14:tracePt t="148417" x="6097588" y="4687888"/>
          <p14:tracePt t="148450" x="5942013" y="4670425"/>
          <p14:tracePt t="148483" x="5880100" y="4670425"/>
          <p14:tracePt t="148487" x="5835650" y="4670425"/>
          <p14:tracePt t="148517" x="5795963" y="4670425"/>
          <p14:tracePt t="148551" x="5713413" y="4670425"/>
          <p14:tracePt t="148584" x="5634038" y="4670425"/>
          <p14:tracePt t="148617" x="5534025" y="4670425"/>
          <p14:tracePt t="148650" x="5507038" y="4670425"/>
          <p14:tracePt t="148784" x="5518150" y="4670425"/>
          <p14:tracePt t="148793" x="5556250" y="4670425"/>
          <p14:tracePt t="148819" x="5640388" y="4670425"/>
          <p14:tracePt t="148823" x="5707063" y="4670425"/>
          <p14:tracePt t="148852" x="5875338" y="4703763"/>
          <p14:tracePt t="148856" x="5924550" y="4703763"/>
          <p14:tracePt t="148885" x="6070600" y="4737100"/>
          <p14:tracePt t="148889" x="6097588" y="4737100"/>
          <p14:tracePt t="148918" x="6248400" y="4770438"/>
          <p14:tracePt t="148922" x="6310313" y="4787900"/>
          <p14:tracePt t="148952" x="6494463" y="4854575"/>
          <p14:tracePt t="148985" x="6627813" y="4887913"/>
          <p14:tracePt t="148993" x="6645275" y="4887913"/>
          <p14:tracePt t="149019" x="6761163" y="4932363"/>
          <p14:tracePt t="149052" x="6862763" y="4960938"/>
          <p14:tracePt t="149057" x="6889750" y="4960938"/>
          <p14:tracePt t="149085" x="6973888" y="4987925"/>
          <p14:tracePt t="149090" x="7000875" y="4987925"/>
          <p14:tracePt t="149119" x="7235825" y="5022850"/>
          <p14:tracePt t="149152" x="7508875" y="5022850"/>
          <p14:tracePt t="149185" x="7866063" y="5060950"/>
          <p14:tracePt t="149219" x="7877175" y="5060950"/>
          <p14:tracePt t="149253" x="7905750" y="5060950"/>
          <p14:tracePt t="149257" x="7932738" y="5060950"/>
          <p14:tracePt t="149286" x="8078788" y="5060950"/>
          <p14:tracePt t="149290" x="8105775" y="5060950"/>
          <p14:tracePt t="149319" x="8196263" y="5060950"/>
          <p14:tracePt t="149323" x="8207375" y="5060950"/>
          <p14:tracePt t="149328" x="8218488" y="5060950"/>
          <p14:tracePt t="149376" x="8229600" y="5060950"/>
          <p14:tracePt t="149385" x="8256588" y="5060950"/>
          <p14:tracePt t="149419" x="8374063" y="5060950"/>
          <p14:tracePt t="149425" x="8391525" y="5060950"/>
          <p14:tracePt t="149452" x="8474075" y="5060950"/>
          <p14:tracePt t="149456" x="8513763" y="5060950"/>
          <p14:tracePt t="149487" x="8586788" y="5027613"/>
          <p14:tracePt t="149519" x="8613775" y="4949825"/>
          <p14:tracePt t="149523" x="8642350" y="4921250"/>
          <p14:tracePt t="149552" x="8669338" y="4872038"/>
          <p14:tracePt t="149586" x="8669338" y="4737100"/>
          <p14:tracePt t="149618" x="8669338" y="4570413"/>
          <p14:tracePt t="149624" x="8669338" y="4552950"/>
          <p14:tracePt t="149652" x="8669338" y="4486275"/>
          <p14:tracePt t="149657" x="8669338" y="4475163"/>
          <p14:tracePt t="149685" x="8664575" y="4435475"/>
          <p14:tracePt t="149689" x="8631238" y="4386263"/>
          <p14:tracePt t="149719" x="8451850" y="4246563"/>
          <p14:tracePt t="149722" x="8385175" y="4229100"/>
          <p14:tracePt t="149752" x="8323263" y="4202113"/>
          <p14:tracePt t="149786" x="8312150" y="4202113"/>
          <p14:tracePt t="149819" x="8145463" y="4202113"/>
          <p14:tracePt t="149823" x="8056563" y="4202113"/>
          <p14:tracePt t="149852" x="7932738" y="4206875"/>
          <p14:tracePt t="149856" x="7883525" y="4224338"/>
          <p14:tracePt t="149885" x="7794625" y="4240213"/>
          <p14:tracePt t="149889" x="7766050" y="4240213"/>
          <p14:tracePt t="149920" x="7659688" y="4291013"/>
          <p14:tracePt t="149952" x="7475538" y="4291013"/>
          <p14:tracePt t="149985" x="7408863" y="4302125"/>
          <p14:tracePt t="150064" x="7415213" y="4302125"/>
          <p14:tracePt t="150072" x="7442200" y="4302125"/>
          <p14:tracePt t="150085" x="7508875" y="4302125"/>
          <p14:tracePt t="150089" x="7559675" y="4302125"/>
          <p14:tracePt t="150119" x="7732713" y="4302125"/>
          <p14:tracePt t="150152" x="7921625" y="4319588"/>
          <p14:tracePt t="150185" x="8045450" y="4386263"/>
          <p14:tracePt t="150219" x="8240713" y="4419600"/>
          <p14:tracePt t="150252" x="8396288" y="4481513"/>
          <p14:tracePt t="150257" x="8462963" y="4497388"/>
          <p14:tracePt t="150285" x="8491538" y="4508500"/>
          <p14:tracePt t="150289" x="8507413" y="4552950"/>
          <p14:tracePt t="150319" x="8518525" y="4637088"/>
          <p14:tracePt t="150353" x="8518525" y="4687888"/>
          <p14:tracePt t="150385" x="8518525" y="4725988"/>
          <p14:tracePt t="150419" x="8513763" y="4759325"/>
          <p14:tracePt t="150453" x="8485188" y="4843463"/>
          <p14:tracePt t="150485" x="8440738" y="4872038"/>
          <p14:tracePt t="150519" x="8385175" y="4916488"/>
          <p14:tracePt t="150523" x="8340725" y="4943475"/>
          <p14:tracePt t="150529" x="8312150" y="4943475"/>
          <p14:tracePt t="150552" x="8223250" y="4976813"/>
          <p14:tracePt t="150585" x="8012113" y="5011738"/>
          <p14:tracePt t="150618" x="7770813" y="5027613"/>
          <p14:tracePt t="150652" x="7335838" y="4987925"/>
          <p14:tracePt t="150657" x="7180263" y="4972050"/>
          <p14:tracePt t="150685" x="6945313" y="4927600"/>
          <p14:tracePt t="150766" x="0" y="0"/>
        </p14:tracePtLst>
        <p14:tracePtLst>
          <p14:tracePt t="151246" x="5784850" y="4492625"/>
          <p14:tracePt t="151248" x="5813425" y="4492625"/>
          <p14:tracePt t="151254" x="5864225" y="4492625"/>
          <p14:tracePt t="151283" x="6048375" y="4525963"/>
          <p14:tracePt t="151286" x="6115050" y="4525963"/>
          <p14:tracePt t="151318" x="6359525" y="4541838"/>
          <p14:tracePt t="151321" x="6438900" y="4575175"/>
          <p14:tracePt t="151350" x="6634163" y="4592638"/>
          <p14:tracePt t="151383" x="6934200" y="4625975"/>
          <p14:tracePt t="151418" x="7146925" y="4643438"/>
          <p14:tracePt t="151450" x="7335838" y="4676775"/>
          <p14:tracePt t="151483" x="7531100" y="4692650"/>
          <p14:tracePt t="151487" x="7575550" y="4692650"/>
          <p14:tracePt t="151517" x="7704138" y="4692650"/>
          <p14:tracePt t="151520" x="7748588" y="4692650"/>
          <p14:tracePt t="151550" x="8034338" y="4765675"/>
          <p14:tracePt t="151583" x="8285163" y="4765675"/>
          <p14:tracePt t="151617" x="8462963" y="4781550"/>
          <p14:tracePt t="151651" x="8491538" y="4781550"/>
          <p14:tracePt t="151810" x="0" y="0"/>
        </p14:tracePtLst>
        <p14:tracePtLst>
          <p14:tracePt t="154408" x="6170613" y="4195763"/>
          <p14:tracePt t="154417" x="6170613" y="4179888"/>
          <p14:tracePt t="154426" x="6170613" y="4162425"/>
          <p14:tracePt t="154452" x="6170613" y="4095750"/>
          <p14:tracePt t="154456" x="6170613" y="4067175"/>
          <p14:tracePt t="154485" x="6170613" y="3984625"/>
          <p14:tracePt t="154490" x="6170613" y="3933825"/>
          <p14:tracePt t="154519" x="6170613" y="3811588"/>
          <p14:tracePt t="154522" x="6170613" y="3760788"/>
          <p14:tracePt t="154552" x="6159500" y="3627438"/>
          <p14:tracePt t="154704" x="6159500" y="3643313"/>
          <p14:tracePt t="154714" x="6159500" y="3660775"/>
          <p14:tracePt t="154721" x="6159500" y="3687763"/>
          <p14:tracePt t="154750" x="6159500" y="3756025"/>
          <p14:tracePt t="154752" x="0" y="0"/>
        </p14:tracePtLst>
        <p14:tracePtLst>
          <p14:tracePt t="155290" x="7224713" y="4537075"/>
          <p14:tracePt t="155328" x="7202488" y="4525963"/>
          <p14:tracePt t="155337" x="7191375" y="4525963"/>
          <p14:tracePt t="155352" x="7158038" y="4470400"/>
          <p14:tracePt t="155385" x="7129463" y="4352925"/>
          <p14:tracePt t="155419" x="7118350" y="4217988"/>
          <p14:tracePt t="155452" x="7069138" y="4029075"/>
          <p14:tracePt t="155457" x="7069138" y="3978275"/>
          <p14:tracePt t="155485" x="7051675" y="3833813"/>
          <p14:tracePt t="155490" x="7051675" y="3805238"/>
          <p14:tracePt t="155519" x="7024688" y="3756025"/>
          <p14:tracePt t="155552" x="7013575" y="3756025"/>
          <p14:tracePt t="156222" x="0" y="0"/>
        </p14:tracePtLst>
        <p14:tracePtLst>
          <p14:tracePt t="158925" x="8234363" y="4402138"/>
          <p14:tracePt t="158997" x="8262938" y="4391025"/>
          <p14:tracePt t="159005" x="8278813" y="4391025"/>
          <p14:tracePt t="159019" x="8289925" y="4364038"/>
          <p14:tracePt t="159023" x="8289925" y="4352925"/>
          <p14:tracePt t="159052" x="8369300" y="4195763"/>
          <p14:tracePt t="159085" x="8369300" y="4095750"/>
          <p14:tracePt t="159118" x="8369300" y="4011613"/>
          <p14:tracePt t="159123" x="8369300" y="3984625"/>
          <p14:tracePt t="159152" x="8369300" y="3883025"/>
          <p14:tracePt t="159156" x="8369300" y="3849688"/>
          <p14:tracePt t="159185" x="8369300" y="3767138"/>
          <p14:tracePt t="159189" x="8369300" y="3756025"/>
          <p14:tracePt t="159222" x="8340725" y="3638550"/>
          <p14:tracePt t="159252" x="8312150" y="3481388"/>
          <p14:tracePt t="159285" x="8212138" y="3330575"/>
          <p14:tracePt t="159319" x="7994650" y="3186113"/>
          <p14:tracePt t="159324" x="7916863" y="3124200"/>
          <p14:tracePt t="159352" x="7861300" y="3079750"/>
          <p14:tracePt t="159357" x="7827963" y="3068638"/>
          <p14:tracePt t="159385" x="7737475" y="3024188"/>
          <p14:tracePt t="159389" x="7721600" y="3013075"/>
          <p14:tracePt t="159420" x="7599363" y="2924175"/>
          <p14:tracePt t="159453" x="7481888" y="2873375"/>
          <p14:tracePt t="159485" x="7242175" y="2813050"/>
          <p14:tracePt t="159519" x="6889750" y="2755900"/>
          <p14:tracePt t="159552" x="6583363" y="2700338"/>
          <p14:tracePt t="159557" x="6516688" y="2700338"/>
          <p14:tracePt t="159585" x="6488113" y="2689225"/>
          <p14:tracePt t="159589" x="6450013" y="2689225"/>
          <p14:tracePt t="159618" x="6343650" y="2689225"/>
          <p14:tracePt t="159622" x="6299200" y="2689225"/>
          <p14:tracePt t="159652" x="6086475" y="2689225"/>
          <p14:tracePt t="159685" x="5935663" y="2689225"/>
          <p14:tracePt t="159694" x="5886450" y="2695575"/>
          <p14:tracePt t="159718" x="5857875" y="2711450"/>
          <p14:tracePt t="159752" x="5718175" y="2806700"/>
          <p14:tracePt t="159757" x="5702300" y="2835275"/>
          <p14:tracePt t="159785" x="5567363" y="2917825"/>
          <p14:tracePt t="159790" x="5540375" y="2946400"/>
          <p14:tracePt t="159818" x="5500688" y="3001963"/>
          <p14:tracePt t="159822" x="5427663" y="3019425"/>
          <p14:tracePt t="159852" x="5394325" y="3057525"/>
          <p14:tracePt t="159885" x="5338763" y="3135313"/>
          <p14:tracePt t="159891" x="5338763" y="3152775"/>
          <p14:tracePt t="159919" x="5300663" y="3303588"/>
          <p14:tracePt t="159952" x="5283200" y="3465513"/>
          <p14:tracePt t="159958" x="5283200" y="3492500"/>
          <p14:tracePt t="159985" x="5283200" y="3582988"/>
          <p14:tracePt t="160019" x="5378450" y="3744913"/>
          <p14:tracePt t="160052" x="5573713" y="3889375"/>
          <p14:tracePt t="160057" x="5611813" y="3917950"/>
          <p14:tracePt t="160087" x="5802313" y="3989388"/>
          <p14:tracePt t="160091" x="5875338" y="4022725"/>
          <p14:tracePt t="160120" x="6215063" y="4117975"/>
          <p14:tracePt t="160152" x="6656388" y="4202113"/>
          <p14:tracePt t="160186" x="7102475" y="4302125"/>
          <p14:tracePt t="160219" x="7604125" y="4364038"/>
          <p14:tracePt t="160252" x="7994650" y="4364038"/>
          <p14:tracePt t="160257" x="8061325" y="4364038"/>
          <p14:tracePt t="160285" x="8150225" y="4364038"/>
          <p14:tracePt t="160289" x="8178800" y="4364038"/>
          <p14:tracePt t="160319" x="8329613" y="4364038"/>
          <p14:tracePt t="160352" x="8413750" y="4364038"/>
          <p14:tracePt t="160386" x="8529638" y="4246563"/>
          <p14:tracePt t="160418" x="8602663" y="4173538"/>
          <p14:tracePt t="160424" x="8602663" y="4162425"/>
          <p14:tracePt t="160452" x="8669338" y="4033838"/>
          <p14:tracePt t="160456" x="8669338" y="3967163"/>
          <p14:tracePt t="160485" x="8669338" y="3789363"/>
          <p14:tracePt t="160489" x="8669338" y="3738563"/>
          <p14:tracePt t="160519" x="8547100" y="3543300"/>
          <p14:tracePt t="160523" x="8462963" y="3436938"/>
          <p14:tracePt t="160552" x="8150225" y="3181350"/>
          <p14:tracePt t="160561" x="8123238" y="3163888"/>
          <p14:tracePt t="160585" x="8012113" y="3113088"/>
          <p14:tracePt t="160619" x="7754938" y="3024188"/>
          <p14:tracePt t="160624" x="7688263" y="3008313"/>
          <p14:tracePt t="160653" x="7459663" y="2974975"/>
          <p14:tracePt t="160658" x="7408863" y="2974975"/>
          <p14:tracePt t="160685" x="7096125" y="2913063"/>
          <p14:tracePt t="160689" x="6973888" y="2895600"/>
          <p14:tracePt t="160719" x="6711950" y="2840038"/>
          <p14:tracePt t="160722" x="6683375" y="2840038"/>
          <p14:tracePt t="160752" x="6510338" y="2840038"/>
          <p14:tracePt t="160785" x="6281738" y="2851150"/>
          <p14:tracePt t="160819" x="6103938" y="2928938"/>
          <p14:tracePt t="160852" x="6024563" y="3019425"/>
          <p14:tracePt t="160857" x="6008688" y="3063875"/>
          <p14:tracePt t="160885" x="5991225" y="3170238"/>
          <p14:tracePt t="160890" x="5991225" y="3197225"/>
          <p14:tracePt t="160918" x="5991225" y="3248025"/>
          <p14:tracePt t="160922" x="5991225" y="3263900"/>
          <p14:tracePt t="160953" x="5991225" y="3286125"/>
          <p14:tracePt t="160987" x="5991225" y="3297238"/>
          <p14:tracePt t="161015" x="0" y="0"/>
        </p14:tracePtLst>
        <p14:tracePtLst>
          <p14:tracePt t="162241" x="8201025" y="4206875"/>
          <p14:tracePt t="162245" x="8212138" y="4206875"/>
          <p14:tracePt t="162256" x="8212138" y="4202113"/>
          <p14:tracePt t="162286" x="8212138" y="4146550"/>
          <p14:tracePt t="162291" x="8212138" y="4102100"/>
          <p14:tracePt t="162318" x="8207375" y="3995738"/>
          <p14:tracePt t="162322" x="8189913" y="3967163"/>
          <p14:tracePt t="162352" x="8094663" y="3811588"/>
          <p14:tracePt t="162385" x="7777163" y="3554413"/>
          <p14:tracePt t="162393" x="7666038" y="3448050"/>
          <p14:tracePt t="162418" x="7564438" y="3292475"/>
          <p14:tracePt t="162452" x="7493000" y="3219450"/>
          <p14:tracePt t="162457" x="7459663" y="3186113"/>
          <p14:tracePt t="162486" x="7375525" y="3146425"/>
          <p14:tracePt t="162491" x="7324725" y="3130550"/>
          <p14:tracePt t="162519" x="7069138" y="3057525"/>
          <p14:tracePt t="162552" x="6811963" y="3008313"/>
          <p14:tracePt t="162585" x="6588125" y="2906713"/>
          <p14:tracePt t="162593" x="6521450" y="2890838"/>
          <p14:tracePt t="162619" x="6288088" y="2840038"/>
          <p14:tracePt t="162652" x="5991225" y="2824163"/>
          <p14:tracePt t="162657" x="5942013" y="2806700"/>
          <p14:tracePt t="162686" x="5780088" y="2806700"/>
          <p14:tracePt t="162690" x="5691188" y="2806700"/>
          <p14:tracePt t="162719" x="5478463" y="2817813"/>
          <p14:tracePt t="162752" x="5256213" y="2974975"/>
          <p14:tracePt t="162787" x="5149850" y="3074988"/>
          <p14:tracePt t="162791" x="5149850" y="3124200"/>
          <p14:tracePt t="162819" x="5132388" y="3270250"/>
          <p14:tracePt t="162825" x="5132388" y="3336925"/>
          <p14:tracePt t="162852" x="5132388" y="3436938"/>
          <p14:tracePt t="162856" x="5187950" y="3538538"/>
          <p14:tracePt t="162886" x="5349875" y="3698875"/>
          <p14:tracePt t="162890" x="5383213" y="3733800"/>
          <p14:tracePt t="162919" x="5529263" y="3849688"/>
          <p14:tracePt t="162952" x="5556250" y="3878263"/>
          <p14:tracePt t="162986" x="5646738" y="3940175"/>
          <p14:tracePt t="163018" x="5880100" y="4006850"/>
          <p14:tracePt t="163052" x="5980113" y="4022725"/>
          <p14:tracePt t="163056" x="5997575" y="4022725"/>
          <p14:tracePt t="163303" x="0" y="0"/>
        </p14:tracePtLst>
        <p14:tracePtLst>
          <p14:tracePt t="164282" x="6192838" y="4040188"/>
          <p14:tracePt t="164286" x="6203950" y="4040188"/>
          <p14:tracePt t="164297" x="6232525" y="4051300"/>
          <p14:tracePt t="164320" x="6299200" y="4067175"/>
          <p14:tracePt t="164352" x="6450013" y="4067175"/>
          <p14:tracePt t="164385" x="6588125" y="4084638"/>
          <p14:tracePt t="164418" x="6756400" y="4151313"/>
          <p14:tracePt t="164424" x="6829425" y="4184650"/>
          <p14:tracePt t="164452" x="7062788" y="4217988"/>
          <p14:tracePt t="164456" x="7113588" y="4251325"/>
          <p14:tracePt t="164485" x="7235825" y="4251325"/>
          <p14:tracePt t="164489" x="7280275" y="4251325"/>
          <p14:tracePt t="164520" x="7308850" y="4251325"/>
          <p14:tracePt t="164525" x="7346950" y="4246563"/>
          <p14:tracePt t="164552" x="7391400" y="4191000"/>
          <p14:tracePt t="164604" x="7391400" y="4179888"/>
          <p14:tracePt t="164620" x="7331075" y="4117975"/>
          <p14:tracePt t="164652" x="7151688" y="4051300"/>
          <p14:tracePt t="164685" x="7000875" y="4033838"/>
          <p14:tracePt t="164715" x="6934200" y="4006850"/>
          <p14:tracePt t="164717" x="0" y="0"/>
        </p14:tracePtLst>
        <p14:tracePtLst>
          <p14:tracePt t="165108" x="6281738" y="4357688"/>
          <p14:tracePt t="165117" x="6299200" y="4346575"/>
          <p14:tracePt t="165131" x="6310313" y="4335463"/>
          <p14:tracePt t="165150" x="6321425" y="4324350"/>
          <p14:tracePt t="165183" x="6388100" y="4268788"/>
          <p14:tracePt t="165187" x="6399213" y="4257675"/>
          <p14:tracePt t="165217" x="6516688" y="4106863"/>
          <p14:tracePt t="165220" x="6532563" y="4073525"/>
          <p14:tracePt t="165250" x="6599238" y="3906838"/>
          <p14:tracePt t="165252" x="6599238" y="3878263"/>
          <p14:tracePt t="165283" x="6572250" y="3643313"/>
          <p14:tracePt t="165316" x="6454775" y="3476625"/>
          <p14:tracePt t="165350" x="6427788" y="3448050"/>
          <p14:tracePt t="165383" x="6332538" y="3392488"/>
          <p14:tracePt t="165387" x="6288088" y="3365500"/>
          <p14:tracePt t="165417" x="6248400" y="3319463"/>
          <p14:tracePt t="165420" x="6197600" y="3270250"/>
          <p14:tracePt t="165450" x="6170613" y="3219450"/>
          <p14:tracePt t="165483" x="6159500" y="3119438"/>
          <p14:tracePt t="165517" x="6203950" y="2917825"/>
          <p14:tracePt t="165552" x="6232525" y="2879725"/>
          <p14:tracePt t="165596" x="6243638" y="2868613"/>
          <p14:tracePt t="165787" x="0" y="0"/>
        </p14:tracePtLst>
        <p14:tracePtLst>
          <p14:tracePt t="166329" x="6303963" y="3783013"/>
          <p14:tracePt t="166334" x="6354763" y="3783013"/>
          <p14:tracePt t="166337" x="6427788" y="3816350"/>
          <p14:tracePt t="166344" x="6454775" y="3833813"/>
          <p14:tracePt t="166353" x="6521450" y="3849688"/>
          <p14:tracePt t="166383" x="6683375" y="3895725"/>
          <p14:tracePt t="166416" x="6750050" y="3922713"/>
          <p14:tracePt t="166451" x="6818313" y="3922713"/>
          <p14:tracePt t="166483" x="7091363" y="3995738"/>
          <p14:tracePt t="166516" x="7286625" y="3995738"/>
          <p14:tracePt t="166553" x="7380288" y="3995738"/>
          <p14:tracePt t="166585" x="7570788" y="3984625"/>
          <p14:tracePt t="166618" x="7754938" y="3883025"/>
          <p14:tracePt t="166624" x="7770813" y="3871913"/>
          <p14:tracePt t="166652" x="7843838" y="3800475"/>
          <p14:tracePt t="166657" x="7877175" y="3749675"/>
          <p14:tracePt t="166685" x="7927975" y="3676650"/>
          <p14:tracePt t="166689" x="7943850" y="3638550"/>
          <p14:tracePt t="166720" x="7961313" y="3481388"/>
          <p14:tracePt t="166752" x="7916863" y="3270250"/>
          <p14:tracePt t="166785" x="7586663" y="2946400"/>
          <p14:tracePt t="166818" x="7169150" y="2767013"/>
          <p14:tracePt t="166824" x="7080250" y="2767013"/>
          <p14:tracePt t="166852" x="6989763" y="2751138"/>
          <p14:tracePt t="166856" x="6929438" y="2751138"/>
          <p14:tracePt t="166885" x="6862763" y="2740025"/>
          <p14:tracePt t="166889" x="6789738" y="2700338"/>
          <p14:tracePt t="166920" x="6554788" y="2651125"/>
          <p14:tracePt t="166952" x="6321425" y="2651125"/>
          <p14:tracePt t="166985" x="6097588" y="2751138"/>
          <p14:tracePt t="167018" x="5842000" y="2817813"/>
          <p14:tracePt t="167024" x="5829300" y="2817813"/>
          <p14:tracePt t="167052" x="5740400" y="2851150"/>
          <p14:tracePt t="167056" x="5713413" y="2862263"/>
          <p14:tracePt t="167085" x="5702300" y="2873375"/>
          <p14:tracePt t="167089" x="5684838" y="2890838"/>
          <p14:tracePt t="167121" x="5607050" y="3052763"/>
          <p14:tracePt t="167152" x="5589588" y="3263900"/>
          <p14:tracePt t="167185" x="5735638" y="3565525"/>
          <p14:tracePt t="167220" x="5913438" y="3749675"/>
          <p14:tracePt t="167225" x="5964238" y="3783013"/>
          <p14:tracePt t="167253" x="6130925" y="3906838"/>
          <p14:tracePt t="167258" x="6208713" y="3962400"/>
          <p14:tracePt t="167283" x="6461125" y="4102100"/>
          <p14:tracePt t="167315" x="6867525" y="4264025"/>
          <p14:tracePt t="167319" x="6962775" y="4279900"/>
          <p14:tracePt t="167350" x="7046913" y="4279900"/>
          <p14:tracePt t="167353" x="7096125" y="4279900"/>
          <p14:tracePt t="167383" x="7324725" y="4297363"/>
          <p14:tracePt t="167417" x="7575550" y="4297363"/>
          <p14:tracePt t="167450" x="7839075" y="4297363"/>
          <p14:tracePt t="167483" x="7877175" y="4297363"/>
          <p14:tracePt t="167487" x="7927975" y="4297363"/>
          <p14:tracePt t="167517" x="8045450" y="4179888"/>
          <p14:tracePt t="167520" x="8045450" y="4129088"/>
          <p14:tracePt t="167550" x="8045450" y="3962400"/>
          <p14:tracePt t="167583" x="8012113" y="3705225"/>
          <p14:tracePt t="167618" x="7677150" y="3348038"/>
          <p14:tracePt t="167652" x="7437438" y="3248025"/>
          <p14:tracePt t="167657" x="7335838" y="3208338"/>
          <p14:tracePt t="167685" x="7096125" y="3113088"/>
          <p14:tracePt t="167690" x="7062788" y="3097213"/>
          <p14:tracePt t="167718" x="6956425" y="3068638"/>
          <p14:tracePt t="167722" x="6889750" y="3046413"/>
          <p14:tracePt t="167752" x="6750050" y="2986088"/>
          <p14:tracePt t="167785" x="6616700" y="2946400"/>
          <p14:tracePt t="167794" x="6605588" y="2946400"/>
          <p14:tracePt t="167819" x="6483350" y="2946400"/>
          <p14:tracePt t="167852" x="6292850" y="2946400"/>
          <p14:tracePt t="167857" x="6203950" y="2946400"/>
          <p14:tracePt t="167886" x="6042025" y="2946400"/>
          <p14:tracePt t="167891" x="5991225" y="2946400"/>
          <p14:tracePt t="167920" x="5875338" y="3008313"/>
          <p14:tracePt t="167952" x="5729288" y="3101975"/>
          <p14:tracePt t="167985" x="5562600" y="3270250"/>
          <p14:tracePt t="168018" x="5484813" y="3425825"/>
          <p14:tracePt t="168024" x="5484813" y="3514725"/>
          <p14:tracePt t="168052" x="5484813" y="3722688"/>
          <p14:tracePt t="168056" x="5518150" y="3794125"/>
          <p14:tracePt t="168083" x="5622925" y="3973513"/>
          <p14:tracePt t="168117" x="5891213" y="4084638"/>
          <p14:tracePt t="168119" x="5919788" y="4095750"/>
          <p14:tracePt t="168150" x="6232525" y="4224338"/>
          <p14:tracePt t="168184" x="6565900" y="4297363"/>
          <p14:tracePt t="168217" x="6840538" y="4335463"/>
          <p14:tracePt t="168250" x="7029450" y="4335463"/>
          <p14:tracePt t="168284" x="7219950" y="4335463"/>
          <p14:tracePt t="168287" x="7246938" y="4335463"/>
          <p14:tracePt t="168317" x="7369175" y="4335463"/>
          <p14:tracePt t="168320" x="7404100" y="4324350"/>
          <p14:tracePt t="168350" x="7515225" y="4162425"/>
          <p14:tracePt t="168384" x="7637463" y="3956050"/>
          <p14:tracePt t="168418" x="7670800" y="3738563"/>
          <p14:tracePt t="168424" x="7670800" y="3649663"/>
          <p14:tracePt t="168452" x="7670800" y="3503613"/>
          <p14:tracePt t="168456" x="7621588" y="3409950"/>
          <p14:tracePt t="168485" x="7408863" y="3219450"/>
          <p14:tracePt t="168489" x="7358063" y="3203575"/>
          <p14:tracePt t="168519" x="7162800" y="3101975"/>
          <p14:tracePt t="168522" x="7091363" y="3063875"/>
          <p14:tracePt t="168552" x="6889750" y="2990850"/>
          <p14:tracePt t="168585" x="6716713" y="2990850"/>
          <p14:tracePt t="168618" x="6427788" y="2990850"/>
          <p14:tracePt t="168624" x="6359525" y="2990850"/>
          <p14:tracePt t="168653" x="6337300" y="2990850"/>
          <p14:tracePt t="168768" x="6326188" y="2997200"/>
          <p14:tracePt t="168782" x="0" y="0"/>
        </p14:tracePtLst>
        <p14:tracePtLst>
          <p14:tracePt t="182586" x="6450013" y="3833813"/>
          <p14:tracePt t="182640" x="6450013" y="3844925"/>
          <p14:tracePt t="182656" x="6450013" y="3856038"/>
          <p14:tracePt t="182664" x="6450013" y="3867150"/>
          <p14:tracePt t="182685" x="6450013" y="3922713"/>
          <p14:tracePt t="182689" x="6450013" y="3967163"/>
          <p14:tracePt t="182720" x="6532563" y="4056063"/>
          <p14:tracePt t="182752" x="6605588" y="4113213"/>
          <p14:tracePt t="182785" x="6672263" y="4113213"/>
          <p14:tracePt t="182819" x="6705600" y="4079875"/>
          <p14:tracePt t="182826" x="6705600" y="4062413"/>
          <p14:tracePt t="182852" x="6723063" y="3906838"/>
          <p14:tracePt t="182856" x="6723063" y="3878263"/>
          <p14:tracePt t="182885" x="6711950" y="3794125"/>
          <p14:tracePt t="182889" x="6700838" y="3778250"/>
          <p14:tracePt t="182919" x="6661150" y="3756025"/>
          <p14:tracePt t="182952" x="6605588" y="3756025"/>
          <p14:tracePt t="182985" x="6415088" y="3756025"/>
          <p14:tracePt t="183019" x="6186488" y="3883025"/>
          <p14:tracePt t="183025" x="6137275" y="3917950"/>
          <p14:tracePt t="183050" x="6070600" y="4090988"/>
          <p14:tracePt t="183083" x="6081713" y="4302125"/>
          <p14:tracePt t="183087" x="6115050" y="4335463"/>
          <p14:tracePt t="183117" x="6248400" y="4435475"/>
          <p14:tracePt t="183150" x="6465888" y="4552950"/>
          <p14:tracePt t="183183" x="6667500" y="4643438"/>
          <p14:tracePt t="183188" x="6678613" y="4643438"/>
          <p14:tracePt t="183217" x="6689725" y="4643438"/>
          <p14:tracePt t="183250" x="6800850" y="4503738"/>
          <p14:tracePt t="183283" x="6800850" y="4386263"/>
          <p14:tracePt t="183287" x="6800850" y="4375150"/>
          <p14:tracePt t="183318" x="6745288" y="4268788"/>
          <p14:tracePt t="183320" x="6716713" y="4268788"/>
          <p14:tracePt t="183351" x="6583363" y="4251325"/>
          <p14:tracePt t="183383" x="6483350" y="4251325"/>
          <p14:tracePt t="183418" x="6348413" y="4402138"/>
          <p14:tracePt t="183450" x="6348413" y="4608513"/>
          <p14:tracePt t="183483" x="6427788" y="4732338"/>
          <p14:tracePt t="183517" x="6543675" y="4748213"/>
          <p14:tracePt t="183550" x="6711950" y="4748213"/>
          <p14:tracePt t="183583" x="6794500" y="4681538"/>
          <p14:tracePt t="183587" x="6794500" y="4670425"/>
          <p14:tracePt t="183617" x="6767513" y="4570413"/>
          <p14:tracePt t="183620" x="6734175" y="4537075"/>
          <p14:tracePt t="183650" x="6638925" y="4413250"/>
          <p14:tracePt t="183684" x="6627813" y="4413250"/>
          <p14:tracePt t="183717" x="6505575" y="4525963"/>
          <p14:tracePt t="183750" x="6477000" y="4643438"/>
          <p14:tracePt t="183784" x="6477000" y="4681538"/>
          <p14:tracePt t="183787" x="6499225" y="4710113"/>
          <p14:tracePt t="183816" x="6605588" y="4759325"/>
          <p14:tracePt t="183820" x="6656388" y="4759325"/>
          <p14:tracePt t="183851" x="6889750" y="4748213"/>
          <p14:tracePt t="183883" x="6985000" y="4703763"/>
          <p14:tracePt t="183918" x="6985000" y="4575175"/>
          <p14:tracePt t="183924" x="6973888" y="4559300"/>
          <p14:tracePt t="183952" x="6834188" y="4530725"/>
          <p14:tracePt t="183957" x="6805613" y="4530725"/>
          <p14:tracePt t="183985" x="6700838" y="4530725"/>
          <p14:tracePt t="183990" x="6638925" y="4530725"/>
          <p14:tracePt t="184018" x="6532563" y="4603750"/>
          <p14:tracePt t="184022" x="6516688" y="4637088"/>
          <p14:tracePt t="184052" x="6505575" y="4665663"/>
          <p14:tracePt t="184088" x="6505575" y="4703763"/>
          <p14:tracePt t="184093" x="6505575" y="4714875"/>
          <p14:tracePt t="184118" x="6583363" y="4754563"/>
          <p14:tracePt t="184125" x="6634163" y="4770438"/>
          <p14:tracePt t="184152" x="6645275" y="4770438"/>
          <p14:tracePt t="184188" x="6672263" y="4770438"/>
          <p14:tracePt t="184218" x="6672263" y="4714875"/>
          <p14:tracePt t="184223" x="6661150" y="4703763"/>
          <p14:tracePt t="184252" x="6572250" y="4603750"/>
          <p14:tracePt t="184292" x="6543675" y="4625975"/>
          <p14:tracePt t="184318" x="6516688" y="4665663"/>
          <p14:tracePt t="184352" x="6516688" y="4725988"/>
          <p14:tracePt t="184356" x="6516688" y="4743450"/>
          <p14:tracePt t="184388" x="6516688" y="4754563"/>
          <p14:tracePt t="184418" x="6516688" y="4765675"/>
          <p14:tracePt t="184612" x="6538913" y="4765675"/>
          <p14:tracePt t="184620" x="6550025" y="4765675"/>
          <p14:tracePt t="184649" x="0" y="0"/>
        </p14:tracePtLst>
        <p14:tracePtLst>
          <p14:tracePt t="187306" x="942975" y="1697038"/>
          <p14:tracePt t="187359" x="954088" y="1697038"/>
          <p14:tracePt t="187367" x="993775" y="1697038"/>
          <p14:tracePt t="187383" x="1049338" y="1697038"/>
          <p14:tracePt t="187417" x="1244600" y="1708150"/>
          <p14:tracePt t="187452" x="1477963" y="1774825"/>
          <p14:tracePt t="187457" x="1573213" y="1790700"/>
          <p14:tracePt t="187485" x="1790700" y="1830388"/>
          <p14:tracePt t="187489" x="1824038" y="1830388"/>
          <p14:tracePt t="187519" x="1952625" y="1830388"/>
          <p14:tracePt t="187552" x="2147888" y="1830388"/>
          <p14:tracePt t="187585" x="2376488" y="1830388"/>
          <p14:tracePt t="187618" x="2589213" y="1830388"/>
          <p14:tracePt t="187650" x="2667000" y="1830388"/>
          <p14:tracePt t="187683" x="2733675" y="1830388"/>
          <p14:tracePt t="187686" x="2751138" y="1830388"/>
          <p14:tracePt t="187777" x="2762250" y="1830388"/>
          <p14:tracePt t="187824" x="2755900" y="1824038"/>
          <p14:tracePt t="187872" x="2740025" y="1812925"/>
          <p14:tracePt t="187920" x="2728913" y="1801813"/>
          <p14:tracePt t="188017" x="2716213" y="1801813"/>
          <p14:tracePt t="188304" x="2700338" y="1801813"/>
          <p14:tracePt t="188312" x="2678113" y="1801813"/>
          <p14:tracePt t="188495" x="0" y="0"/>
        </p14:tracePtLst>
        <p14:tracePtLst>
          <p14:tracePt t="190111" x="5003800" y="4291013"/>
          <p14:tracePt t="190131" x="5014913" y="4302125"/>
          <p14:tracePt t="190149" x="5060950" y="4330700"/>
          <p14:tracePt t="190183" x="5294313" y="4379913"/>
          <p14:tracePt t="190219" x="5640388" y="4397375"/>
          <p14:tracePt t="190252" x="5897563" y="4419600"/>
          <p14:tracePt t="190285" x="5924550" y="4419600"/>
          <p14:tracePt t="190318" x="5975350" y="4419600"/>
          <p14:tracePt t="190354" x="6002338" y="4408488"/>
          <p14:tracePt t="190405" x="6013450" y="4397375"/>
          <p14:tracePt t="190420" x="6013450" y="4368800"/>
          <p14:tracePt t="190453" x="5942013" y="4264025"/>
          <p14:tracePt t="190485" x="5724525" y="4195763"/>
          <p14:tracePt t="190519" x="5467350" y="4195763"/>
          <p14:tracePt t="190524" x="5456238" y="4195763"/>
          <p14:tracePt t="190552" x="5389563" y="4217988"/>
          <p14:tracePt t="190556" x="5389563" y="4235450"/>
          <p14:tracePt t="190585" x="5389563" y="4275138"/>
          <p14:tracePt t="190589" x="5389563" y="4286250"/>
          <p14:tracePt t="190621" x="5394325" y="4313238"/>
          <p14:tracePt t="190653" x="5511800" y="4330700"/>
          <p14:tracePt t="190726" x="5540375" y="4330700"/>
          <p14:tracePt t="190733" x="5556250" y="4330700"/>
          <p14:tracePt t="190836" x="5556250" y="4324350"/>
          <p14:tracePt t="190868" x="5556250" y="4297363"/>
          <p14:tracePt t="190877" x="5556250" y="4286250"/>
          <p14:tracePt t="190885" x="5556250" y="4268788"/>
          <p14:tracePt t="190919" x="5545138" y="4235450"/>
          <p14:tracePt t="190924" x="5534025" y="4217988"/>
          <p14:tracePt t="190952" x="5462588" y="4162425"/>
          <p14:tracePt t="190956" x="5434013" y="4162425"/>
          <p14:tracePt t="190985" x="5405438" y="4162425"/>
          <p14:tracePt t="191019" x="5349875" y="4162425"/>
          <p14:tracePt t="191125" x="5338763" y="4168775"/>
          <p14:tracePt t="191155" x="5338763" y="4179888"/>
          <p14:tracePt t="191184" x="5389563" y="4206875"/>
          <p14:tracePt t="191217" x="5456238" y="4235450"/>
          <p14:tracePt t="191220" x="5467350" y="4246563"/>
          <p14:tracePt t="191250" x="5507038" y="4264025"/>
          <p14:tracePt t="191283" x="5562600" y="4275138"/>
          <p14:tracePt t="191318" x="5600700" y="4275138"/>
          <p14:tracePt t="191428" x="5640388" y="4291013"/>
          <p14:tracePt t="191435" x="5657850" y="4291013"/>
          <p14:tracePt t="191459" x="5668963" y="4302125"/>
          <p14:tracePt t="191523" x="5695950" y="4313238"/>
          <p14:tracePt t="191531" x="5707063" y="4313238"/>
          <p14:tracePt t="191550" x="5746750" y="4313238"/>
          <p14:tracePt t="191583" x="5846763" y="4313238"/>
          <p14:tracePt t="191587" x="5868988" y="4313238"/>
          <p14:tracePt t="191617" x="5997575" y="4313238"/>
          <p14:tracePt t="191650" x="6008688" y="4313238"/>
          <p14:tracePt t="191685" x="6048375" y="4313238"/>
          <p14:tracePt t="191717" x="6115050" y="4313238"/>
          <p14:tracePt t="191750" x="6343650" y="4313238"/>
          <p14:tracePt t="191784" x="6554788" y="4313238"/>
          <p14:tracePt t="191789" x="6623050" y="4302125"/>
          <p14:tracePt t="191817" x="6767513" y="4302125"/>
          <p14:tracePt t="191820" x="6778625" y="4302125"/>
          <p14:tracePt t="191851" x="6889750" y="4291013"/>
          <p14:tracePt t="191884" x="6940550" y="4275138"/>
          <p14:tracePt t="191923" x="6967538" y="4275138"/>
          <p14:tracePt t="191950" x="6985000" y="4275138"/>
          <p14:tracePt t="191983" x="7080250" y="4275138"/>
          <p14:tracePt t="191988" x="7107238" y="4275138"/>
          <p14:tracePt t="192017" x="7129463" y="4275138"/>
          <p14:tracePt t="192052" x="7169150" y="4275138"/>
          <p14:tracePt t="192087" x="7196138" y="4275138"/>
          <p14:tracePt t="192119" x="7246938" y="4275138"/>
          <p14:tracePt t="192124" x="7291388" y="4275138"/>
          <p14:tracePt t="192152" x="7358063" y="4275138"/>
          <p14:tracePt t="192157" x="7419975" y="4275138"/>
          <p14:tracePt t="192186" x="7508875" y="4257675"/>
          <p14:tracePt t="192191" x="7553325" y="4257675"/>
          <p14:tracePt t="192219" x="7632700" y="4257675"/>
          <p14:tracePt t="192252" x="7688263" y="4257675"/>
          <p14:tracePt t="193367" x="0" y="0"/>
        </p14:tracePtLst>
        <p14:tracePtLst>
          <p14:tracePt t="194657" x="5154613" y="4268788"/>
          <p14:tracePt t="194744" x="5143500" y="4268788"/>
          <p14:tracePt t="194808" x="5116513" y="4268788"/>
          <p14:tracePt t="194817" x="5138738" y="4268788"/>
          <p14:tracePt t="194824" x="5187950" y="4275138"/>
          <p14:tracePt t="194852" x="5349875" y="4275138"/>
          <p14:tracePt t="194856" x="5416550" y="4297363"/>
          <p14:tracePt t="194886" x="5434013" y="4297363"/>
          <p14:tracePt t="195000" x="5422900" y="4297363"/>
          <p14:tracePt t="195009" x="5400675" y="4297363"/>
          <p14:tracePt t="195018" x="5334000" y="4297363"/>
          <p14:tracePt t="195052" x="5216525" y="4297363"/>
          <p14:tracePt t="195056" x="5187950" y="4297363"/>
          <p14:tracePt t="195085" x="5172075" y="4297363"/>
          <p14:tracePt t="195118" x="5160963" y="4297363"/>
          <p14:tracePt t="195224" x="5149850" y="4308475"/>
          <p14:tracePt t="195240" x="5154613" y="4319588"/>
          <p14:tracePt t="195272" x="5165725" y="4330700"/>
          <p14:tracePt t="195368" x="5160963" y="4330700"/>
          <p14:tracePt t="195384" x="5149850" y="4330700"/>
          <p14:tracePt t="195392" x="5138738" y="4330700"/>
          <p14:tracePt t="195419" x="5054600" y="4330700"/>
          <p14:tracePt t="195452" x="5043488" y="4330700"/>
          <p14:tracePt t="195548" x="5043488" y="4346575"/>
          <p14:tracePt t="195564" x="5076825" y="4346575"/>
          <p14:tracePt t="195585" x="5105400" y="4346575"/>
          <p14:tracePt t="195619" x="5160963" y="4346575"/>
          <p14:tracePt t="195660" x="5172075" y="4346575"/>
          <p14:tracePt t="195772" x="5172075" y="4357688"/>
          <p14:tracePt t="195788" x="5165725" y="4357688"/>
          <p14:tracePt t="195804" x="5154613" y="4357688"/>
          <p14:tracePt t="195853" x="5138738" y="4357688"/>
          <p14:tracePt t="195948" x="5138738" y="4368800"/>
          <p14:tracePt t="195964" x="5160963" y="4368800"/>
          <p14:tracePt t="195985" x="5176838" y="4368800"/>
          <p14:tracePt t="196018" x="5187950" y="4368800"/>
          <p14:tracePt t="196126" x="5165725" y="4368800"/>
          <p14:tracePt t="196133" x="5154613" y="4368800"/>
          <p14:tracePt t="196152" x="5138738" y="4379913"/>
          <p14:tracePt t="196524" x="5127625" y="4408488"/>
          <p14:tracePt t="196532" x="5127625" y="4424363"/>
          <p14:tracePt t="196549" x="0" y="0"/>
        </p14:tracePtLst>
        <p14:tracePtLst>
          <p14:tracePt t="197188" x="5762625" y="4603750"/>
          <p14:tracePt t="197228" x="5768975" y="4603750"/>
          <p14:tracePt t="197245" x="5784850" y="4608513"/>
          <p14:tracePt t="197252" x="5795963" y="4625975"/>
          <p14:tracePt t="197285" x="5913438" y="4692650"/>
          <p14:tracePt t="197319" x="6075363" y="4787900"/>
          <p14:tracePt t="197324" x="6142038" y="4803775"/>
          <p14:tracePt t="197352" x="6197600" y="4832350"/>
          <p14:tracePt t="197356" x="6208713" y="4832350"/>
          <p14:tracePt t="197388" x="6427788" y="4872038"/>
          <p14:tracePt t="197420" x="6761163" y="4983163"/>
          <p14:tracePt t="197452" x="6989763" y="5056188"/>
          <p14:tracePt t="197486" x="7102475" y="5094288"/>
          <p14:tracePt t="197492" x="7118350" y="5094288"/>
          <p14:tracePt t="197516" x="7219950" y="5127625"/>
          <p14:tracePt t="197549" x="7437438" y="5172075"/>
          <p14:tracePt t="197584" x="7710488" y="5189538"/>
          <p14:tracePt t="197588" x="7799388" y="5189538"/>
          <p14:tracePt t="197616" x="7943850" y="5189538"/>
          <p14:tracePt t="197619" x="7994650" y="5207000"/>
          <p14:tracePt t="197650" x="8424863" y="5229225"/>
          <p14:tracePt t="197684" x="8942388" y="5273675"/>
          <p14:tracePt t="197718" x="9048750" y="5240338"/>
          <p14:tracePt t="197752" x="9048750" y="5072063"/>
          <p14:tracePt t="197757" x="9048750" y="4983163"/>
          <p14:tracePt t="197785" x="8966200" y="4792663"/>
          <p14:tracePt t="197789" x="8931275" y="4721225"/>
          <p14:tracePt t="197819" x="8680450" y="4559300"/>
          <p14:tracePt t="197852" x="8278813" y="4424363"/>
          <p14:tracePt t="197860" x="8123238" y="4375150"/>
          <p14:tracePt t="197885" x="7659688" y="4291013"/>
          <p14:tracePt t="197918" x="7231063" y="4268788"/>
          <p14:tracePt t="197924" x="7162800" y="4268788"/>
          <p14:tracePt t="197952" x="7024688" y="4308475"/>
          <p14:tracePt t="197958" x="6973888" y="4341813"/>
          <p14:tracePt t="197986" x="6934200" y="4379913"/>
          <p14:tracePt t="197990" x="6889750" y="4408488"/>
          <p14:tracePt t="198018" x="6873875" y="4464050"/>
          <p14:tracePt t="198022" x="6873875" y="4475163"/>
          <p14:tracePt t="198266" x="0" y="0"/>
        </p14:tracePtLst>
        <p14:tracePtLst>
          <p14:tracePt t="198968" x="8278813" y="3705225"/>
          <p14:tracePt t="198973" x="8278813" y="3671888"/>
          <p14:tracePt t="198977" x="8278813" y="3660775"/>
          <p14:tracePt t="198985" x="8278813" y="3621088"/>
          <p14:tracePt t="199017" x="8078788" y="3403600"/>
          <p14:tracePt t="199050" x="7788275" y="3241675"/>
          <p14:tracePt t="199083" x="7208838" y="3019425"/>
          <p14:tracePt t="199086" x="7113588" y="2997200"/>
          <p14:tracePt t="199117" x="7046913" y="2974975"/>
          <p14:tracePt t="199120" x="6951663" y="2951163"/>
          <p14:tracePt t="199150" x="6738938" y="2901950"/>
          <p14:tracePt t="199183" x="6465888" y="2901950"/>
          <p14:tracePt t="199216" x="6175375" y="2986088"/>
          <p14:tracePt t="199250" x="6081713" y="3090863"/>
          <p14:tracePt t="199283" x="6081713" y="3208338"/>
          <p14:tracePt t="199317" x="6086475" y="3292475"/>
          <p14:tracePt t="199321" x="6119813" y="3319463"/>
          <p14:tracePt t="199350" x="6148388" y="3376613"/>
          <p14:tracePt t="199440" x="6175375" y="3376613"/>
          <p14:tracePt t="199448" x="6186488" y="3376613"/>
          <p14:tracePt t="199454" x="0" y="0"/>
        </p14:tracePtLst>
        <p14:tracePtLst>
          <p14:tracePt t="199752" x="7286625" y="3532188"/>
          <p14:tracePt t="199757" x="7286625" y="3514725"/>
          <p14:tracePt t="199768" x="7297738" y="3514725"/>
          <p14:tracePt t="199785" x="7319963" y="3514725"/>
          <p14:tracePt t="199818" x="7464425" y="3543300"/>
          <p14:tracePt t="199824" x="7559675" y="3543300"/>
          <p14:tracePt t="199852" x="7743825" y="3560763"/>
          <p14:tracePt t="199856" x="7872413" y="3582988"/>
          <p14:tracePt t="199886" x="8329613" y="3649663"/>
          <p14:tracePt t="199890" x="8480425" y="3649663"/>
          <p14:tracePt t="199918" x="8782050" y="3660775"/>
          <p14:tracePt t="199922" x="8793163" y="3676650"/>
          <p14:tracePt t="200078" x="0" y="0"/>
        </p14:tracePtLst>
        <p14:tracePtLst>
          <p14:tracePt t="200337" x="8045450" y="4408488"/>
          <p14:tracePt t="200341" x="8072438" y="4419600"/>
          <p14:tracePt t="200349" x="8089900" y="4419600"/>
          <p14:tracePt t="200383" x="8223250" y="4452938"/>
          <p14:tracePt t="200416" x="8362950" y="4470400"/>
          <p14:tracePt t="200450" x="8551863" y="4519613"/>
          <p14:tracePt t="200483" x="8669338" y="4570413"/>
          <p14:tracePt t="200516" x="8753475" y="4597400"/>
          <p14:tracePt t="200550" x="8775700" y="4625975"/>
          <p14:tracePt t="200718" x="0" y="0"/>
        </p14:tracePtLst>
        <p14:tracePtLst>
          <p14:tracePt t="203805" x="730250" y="3409950"/>
          <p14:tracePt t="203844" x="758825" y="3409950"/>
          <p14:tracePt t="203851" x="803275" y="3409950"/>
          <p14:tracePt t="203859" x="892175" y="3409950"/>
          <p14:tracePt t="203883" x="1120775" y="3409950"/>
          <p14:tracePt t="203917" x="1573213" y="3409950"/>
          <p14:tracePt t="203950" x="1662113" y="3409950"/>
          <p14:tracePt t="204374" x="0" y="0"/>
        </p14:tracePtLst>
        <p14:tracePtLst>
          <p14:tracePt t="205464" x="5360988" y="3929063"/>
          <p14:tracePt t="205472" x="5383213" y="3906838"/>
          <p14:tracePt t="205487" x="5394325" y="3895725"/>
          <p14:tracePt t="205521" x="5394325" y="3878263"/>
          <p14:tracePt t="205552" x="5394325" y="3822700"/>
          <p14:tracePt t="205587" x="5394325" y="3771900"/>
          <p14:tracePt t="205618" x="5394325" y="3733800"/>
          <p14:tracePt t="205652" x="5394325" y="3582988"/>
          <p14:tracePt t="205656" x="5394325" y="3554413"/>
          <p14:tracePt t="205686" x="5389563" y="3503613"/>
          <p14:tracePt t="205690" x="5389563" y="3476625"/>
          <p14:tracePt t="205717" x="5349875" y="3436938"/>
          <p14:tracePt t="205719" x="5334000" y="3409950"/>
          <p14:tracePt t="205749" x="5305425" y="3354388"/>
          <p14:tracePt t="205782" x="5305425" y="3303588"/>
          <p14:tracePt t="205819" x="5305425" y="3263900"/>
          <p14:tracePt t="205824" x="5305425" y="3252788"/>
          <p14:tracePt t="205852" x="5305425" y="3208338"/>
          <p14:tracePt t="205885" x="5305425" y="3175000"/>
          <p14:tracePt t="205889" x="5305425" y="3146425"/>
          <p14:tracePt t="205919" x="5278438" y="3079750"/>
          <p14:tracePt t="205952" x="5249863" y="3013075"/>
          <p14:tracePt t="205985" x="5249863" y="2946400"/>
          <p14:tracePt t="206019" x="5249863" y="2879725"/>
          <p14:tracePt t="206053" x="5232400" y="2790825"/>
          <p14:tracePt t="206058" x="5232400" y="2778125"/>
          <p14:tracePt t="206086" x="5232400" y="2706688"/>
          <p14:tracePt t="206119" x="5232400" y="2667000"/>
          <p14:tracePt t="206152" x="5232400" y="2655888"/>
          <p14:tracePt t="206192" x="5232400" y="2644775"/>
          <p14:tracePt t="206256" x="5232400" y="2695575"/>
          <p14:tracePt t="206264" x="5232400" y="2711450"/>
          <p14:tracePt t="206286" x="5283200" y="2846388"/>
          <p14:tracePt t="206290" x="5300663" y="2917825"/>
          <p14:tracePt t="206319" x="5349875" y="3152775"/>
          <p14:tracePt t="206322" x="5349875" y="3219450"/>
          <p14:tracePt t="206354" x="5349875" y="3409950"/>
          <p14:tracePt t="206385" x="5349875" y="3543300"/>
          <p14:tracePt t="206419" x="5383213" y="3683000"/>
          <p14:tracePt t="206452" x="5383213" y="3749675"/>
          <p14:tracePt t="206457" x="5383213" y="3789363"/>
          <p14:tracePt t="206485" x="5383213" y="3844925"/>
          <p14:tracePt t="206489" x="5383213" y="3871913"/>
          <p14:tracePt t="206519" x="5383213" y="3883025"/>
          <p14:tracePt t="206608" x="5383213" y="3895725"/>
          <p14:tracePt t="206625" x="5383213" y="3922713"/>
          <p14:tracePt t="206633" x="5383213" y="3933825"/>
          <p14:tracePt t="207364" x="5394325" y="3933825"/>
          <p14:tracePt t="207380" x="5422900" y="3933825"/>
          <p14:tracePt t="207388" x="5451475" y="3951288"/>
          <p14:tracePt t="207419" x="5478463" y="3978275"/>
          <p14:tracePt t="207460" x="5507038" y="3978275"/>
          <p14:tracePt t="207486" x="5556250" y="3967163"/>
          <p14:tracePt t="207519" x="5584825" y="3944938"/>
          <p14:tracePt t="207572" x="5595938" y="3929063"/>
          <p14:tracePt t="207588" x="5589588" y="3900488"/>
          <p14:tracePt t="207618" x="5484813" y="3767138"/>
          <p14:tracePt t="207622" x="5473700" y="3756025"/>
          <p14:tracePt t="207652" x="5400675" y="3687763"/>
          <p14:tracePt t="207700" x="5389563" y="3687763"/>
          <p14:tracePt t="207719" x="5378450" y="3671888"/>
          <p14:tracePt t="207752" x="5367338" y="3649663"/>
          <p14:tracePt t="207786" x="5367338" y="3632200"/>
          <p14:tracePt t="207844" x="5367338" y="3621088"/>
          <p14:tracePt t="207852" x="5372100" y="3594100"/>
          <p14:tracePt t="207885" x="5416550" y="3498850"/>
          <p14:tracePt t="207918" x="5427663" y="3414713"/>
          <p14:tracePt t="207952" x="5427663" y="3336925"/>
          <p14:tracePt t="207957" x="5427663" y="3308350"/>
          <p14:tracePt t="207986" x="5427663" y="3270250"/>
          <p14:tracePt t="207990" x="5427663" y="3225800"/>
          <p14:tracePt t="208018" x="5427663" y="3192463"/>
          <p14:tracePt t="208023" x="5427663" y="3163888"/>
          <p14:tracePt t="208052" x="5427663" y="3108325"/>
          <p14:tracePt t="208087" x="5427663" y="3074988"/>
          <p14:tracePt t="208093" x="5445125" y="3057525"/>
          <p14:tracePt t="208119" x="5445125" y="3024188"/>
          <p14:tracePt t="208152" x="5445125" y="2868613"/>
          <p14:tracePt t="208157" x="5445125" y="2846388"/>
          <p14:tracePt t="208186" x="5445125" y="2790825"/>
          <p14:tracePt t="208190" x="5445125" y="2762250"/>
          <p14:tracePt t="208219" x="5445125" y="2711450"/>
          <p14:tracePt t="208252" x="5405438" y="2628900"/>
          <p14:tracePt t="208286" x="5345113" y="2544763"/>
          <p14:tracePt t="208318" x="5322888" y="2493963"/>
          <p14:tracePt t="208325" x="5305425" y="2466975"/>
          <p14:tracePt t="208352" x="5305425" y="2449513"/>
          <p14:tracePt t="208420" x="5305425" y="2460625"/>
          <p14:tracePt t="208436" x="5316538" y="2489200"/>
          <p14:tracePt t="208453" x="5349875" y="2611438"/>
          <p14:tracePt t="208485" x="5383213" y="2840038"/>
          <p14:tracePt t="208518" x="5383213" y="2940050"/>
          <p14:tracePt t="208552" x="5372100" y="3013075"/>
          <p14:tracePt t="208587" x="5322888" y="3035300"/>
          <p14:tracePt t="208590" x="5278438" y="3035300"/>
          <p14:tracePt t="208618" x="5221288" y="3063875"/>
          <p14:tracePt t="208622" x="5205413" y="3074988"/>
          <p14:tracePt t="208652" x="5149850" y="3090863"/>
          <p14:tracePt t="208692" x="5138738" y="3101975"/>
          <p14:tracePt t="208718" x="5127625" y="3159125"/>
          <p14:tracePt t="208752" x="5110163" y="3259138"/>
          <p14:tracePt t="208758" x="5110163" y="3336925"/>
          <p14:tracePt t="208785" x="5110163" y="3392488"/>
          <p14:tracePt t="208790" x="5110163" y="3414713"/>
          <p14:tracePt t="208818" x="5110163" y="3443288"/>
          <p14:tracePt t="208854" x="5110163" y="3498850"/>
          <p14:tracePt t="208885" x="5110163" y="3565525"/>
          <p14:tracePt t="208918" x="5149850" y="3638550"/>
          <p14:tracePt t="208953" x="5160963" y="3687763"/>
          <p14:tracePt t="208985" x="5160963" y="3744913"/>
          <p14:tracePt t="208990" x="5160963" y="3756025"/>
          <p14:tracePt t="209019" x="5176838" y="3778250"/>
          <p14:tracePt t="209055" x="5176838" y="3794125"/>
          <p14:tracePt t="209085" x="5176838" y="3844925"/>
          <p14:tracePt t="209120" x="5121275" y="3860800"/>
          <p14:tracePt t="209156" x="5094288" y="3889375"/>
          <p14:tracePt t="209185" x="5083175" y="3900488"/>
          <p14:tracePt t="209474" x="0" y="0"/>
        </p14:tracePtLst>
        <p14:tracePtLst>
          <p14:tracePt t="210849" x="1138238" y="3844925"/>
          <p14:tracePt t="210888" x="1143000" y="3844925"/>
          <p14:tracePt t="210904" x="1171575" y="3844925"/>
          <p14:tracePt t="210920" x="1289050" y="3844925"/>
          <p14:tracePt t="210952" x="1517650" y="3844925"/>
          <p14:tracePt t="210986" x="1746250" y="3844925"/>
          <p14:tracePt t="211019" x="1890713" y="3844925"/>
          <p14:tracePt t="211052" x="2008188" y="3844925"/>
          <p14:tracePt t="211058" x="2019300" y="3844925"/>
          <p14:tracePt t="211085" x="2058988" y="3844925"/>
          <p14:tracePt t="211119" x="2070100" y="3844925"/>
          <p14:tracePt t="211336" x="2063750" y="3844925"/>
          <p14:tracePt t="211344" x="2019300" y="3844925"/>
          <p14:tracePt t="211352" x="1952625" y="3844925"/>
          <p14:tracePt t="211385" x="1801813" y="3844925"/>
          <p14:tracePt t="211419" x="1701800" y="3844925"/>
          <p14:tracePt t="211687" x="0" y="0"/>
        </p14:tracePtLst>
        <p14:tracePtLst>
          <p14:tracePt t="212321" x="5094288" y="4202113"/>
          <p14:tracePt t="212330" x="5094288" y="4213225"/>
          <p14:tracePt t="212360" x="5094288" y="4224338"/>
          <p14:tracePt t="212392" x="5105400" y="4268788"/>
          <p14:tracePt t="212418" x="5149850" y="4341813"/>
          <p14:tracePt t="212452" x="5345113" y="4559300"/>
          <p14:tracePt t="212456" x="5394325" y="4586288"/>
          <p14:tracePt t="212486" x="5467350" y="4665663"/>
          <p14:tracePt t="212489" x="5500688" y="4692650"/>
          <p14:tracePt t="212521" x="5584825" y="4765675"/>
          <p14:tracePt t="212552" x="5668963" y="4810125"/>
          <p14:tracePt t="212585" x="5842000" y="4872038"/>
          <p14:tracePt t="212619" x="6075363" y="4887913"/>
          <p14:tracePt t="212624" x="6170613" y="4887913"/>
          <p14:tracePt t="212652" x="6315075" y="4921250"/>
          <p14:tracePt t="212656" x="6343650" y="4921250"/>
          <p14:tracePt t="212685" x="6450013" y="4921250"/>
          <p14:tracePt t="212689" x="6477000" y="4921250"/>
          <p14:tracePt t="212720" x="6577013" y="4921250"/>
          <p14:tracePt t="212752" x="6627813" y="4921250"/>
          <p14:tracePt t="212787" x="6638925" y="4921250"/>
          <p14:tracePt t="212819" x="6745288" y="4814888"/>
          <p14:tracePt t="212852" x="6829425" y="4759325"/>
          <p14:tracePt t="212888" x="6845300" y="4748213"/>
          <p14:tracePt t="212918" x="6856413" y="4710113"/>
          <p14:tracePt t="212922" x="6856413" y="4681538"/>
          <p14:tracePt t="212952" x="6856413" y="4603750"/>
          <p14:tracePt t="212985" x="6856413" y="4519613"/>
          <p14:tracePt t="213018" x="6834188" y="4464050"/>
          <p14:tracePt t="213023" x="6805613" y="4452938"/>
          <p14:tracePt t="213052" x="6656388" y="4368800"/>
          <p14:tracePt t="213056" x="6577013" y="4330700"/>
          <p14:tracePt t="213085" x="6332538" y="4213225"/>
          <p14:tracePt t="213090" x="6303963" y="4195763"/>
          <p14:tracePt t="213119" x="6276975" y="4195763"/>
          <p14:tracePt t="213153" x="6237288" y="4195763"/>
          <p14:tracePt t="213185" x="6048375" y="4195763"/>
          <p14:tracePt t="213218" x="5875338" y="4195763"/>
          <p14:tracePt t="213223" x="5829300" y="4195763"/>
          <p14:tracePt t="213252" x="5607050" y="4195763"/>
          <p14:tracePt t="213256" x="5556250" y="4195763"/>
          <p14:tracePt t="213286" x="5372100" y="4206875"/>
          <p14:tracePt t="213290" x="5305425" y="4224338"/>
          <p14:tracePt t="213319" x="5154613" y="4297363"/>
          <p14:tracePt t="213352" x="5143500" y="4297363"/>
          <p14:tracePt t="213387" x="5132388" y="4297363"/>
          <p14:tracePt t="213392" x="5121275" y="4297363"/>
          <p14:tracePt t="213438" x="5105400" y="4313238"/>
          <p14:tracePt t="213453" x="5094288" y="4324350"/>
          <p14:tracePt t="213487" x="5083175" y="4391025"/>
          <p14:tracePt t="213519" x="5083175" y="4459288"/>
          <p14:tracePt t="213525" x="5083175" y="4470400"/>
          <p14:tracePt t="213552" x="5083175" y="4586288"/>
          <p14:tracePt t="213557" x="5083175" y="4603750"/>
          <p14:tracePt t="213585" x="5116513" y="4654550"/>
          <p14:tracePt t="213589" x="5138738" y="4654550"/>
          <p14:tracePt t="213619" x="5221288" y="4710113"/>
          <p14:tracePt t="213652" x="5356225" y="4781550"/>
          <p14:tracePt t="213687" x="5589588" y="4814888"/>
          <p14:tracePt t="213719" x="5662613" y="4814888"/>
          <p14:tracePt t="213752" x="5746750" y="4827588"/>
          <p14:tracePt t="213758" x="5773738" y="4827588"/>
          <p14:tracePt t="213785" x="5857875" y="4827588"/>
          <p14:tracePt t="213789" x="5868988" y="4827588"/>
          <p14:tracePt t="213819" x="5975350" y="4827588"/>
          <p14:tracePt t="213822" x="5986463" y="4827588"/>
          <p14:tracePt t="213852" x="6115050" y="4827588"/>
          <p14:tracePt t="213885" x="6232525" y="4827588"/>
          <p14:tracePt t="213919" x="6310313" y="4799013"/>
          <p14:tracePt t="213954" x="6376988" y="4770438"/>
          <p14:tracePt t="213959" x="6392863" y="4759325"/>
          <p14:tracePt t="213983" x="6461125" y="4714875"/>
          <p14:tracePt t="214016" x="6543675" y="4665663"/>
          <p14:tracePt t="214050" x="6543675" y="4637088"/>
          <p14:tracePt t="214084" x="6543675" y="4508500"/>
          <p14:tracePt t="214116" x="6432550" y="4357688"/>
          <p14:tracePt t="214150" x="6315075" y="4335463"/>
          <p14:tracePt t="214183" x="6181725" y="4302125"/>
          <p14:tracePt t="214216" x="5897563" y="4246563"/>
          <p14:tracePt t="214219" x="5807075" y="4246563"/>
          <p14:tracePt t="214250" x="5511800" y="4246563"/>
          <p14:tracePt t="214283" x="5322888" y="4246563"/>
          <p14:tracePt t="214316" x="5205413" y="4246563"/>
          <p14:tracePt t="214350" x="5110163" y="4257675"/>
          <p14:tracePt t="214383" x="5043488" y="4297363"/>
          <p14:tracePt t="214417" x="5003800" y="4335463"/>
          <p14:tracePt t="214419" x="5003800" y="4346575"/>
          <p14:tracePt t="214451" x="4976813" y="4486275"/>
          <p14:tracePt t="214483" x="5014913" y="4603750"/>
          <p14:tracePt t="214516" x="5172075" y="4725988"/>
          <p14:tracePt t="214550" x="5360988" y="4860925"/>
          <p14:tracePt t="214583" x="5578475" y="4943475"/>
          <p14:tracePt t="214587" x="5607050" y="4943475"/>
          <p14:tracePt t="214617" x="5691188" y="4943475"/>
          <p14:tracePt t="214619" x="5740400" y="4943475"/>
          <p14:tracePt t="214650" x="5891213" y="4954588"/>
          <p14:tracePt t="214683" x="6048375" y="4972050"/>
          <p14:tracePt t="214716" x="6321425" y="4972050"/>
          <p14:tracePt t="214752" x="6472238" y="4972050"/>
          <p14:tracePt t="214785" x="6483350" y="4972050"/>
          <p14:tracePt t="214820" x="6521450" y="4938713"/>
          <p14:tracePt t="214852" x="6538913" y="4849813"/>
          <p14:tracePt t="214885" x="6538913" y="4699000"/>
          <p14:tracePt t="214918" x="6421438" y="4603750"/>
          <p14:tracePt t="214924" x="6370638" y="4586288"/>
          <p14:tracePt t="214952" x="6219825" y="4537075"/>
          <p14:tracePt t="214956" x="6126163" y="4514850"/>
          <p14:tracePt t="214985" x="5957888" y="4481513"/>
          <p14:tracePt t="214989" x="5908675" y="4464050"/>
          <p14:tracePt t="215022" x="5751513" y="4435475"/>
          <p14:tracePt t="215053" x="5657850" y="4435475"/>
          <p14:tracePt t="215085" x="5640388" y="4435475"/>
          <p14:tracePt t="215387" x="0" y="0"/>
        </p14:tracePtLst>
        <p14:tracePtLst>
          <p14:tracePt t="215941" x="4943475" y="4229100"/>
          <p14:tracePt t="215946" x="4943475" y="4217988"/>
          <p14:tracePt t="215956" x="4981575" y="4229100"/>
          <p14:tracePt t="215986" x="5010150" y="4297363"/>
          <p14:tracePt t="215991" x="5021263" y="4308475"/>
          <p14:tracePt t="216021" x="5048250" y="4346575"/>
          <p14:tracePt t="216053" x="5076825" y="4386263"/>
          <p14:tracePt t="216087" x="5154613" y="4452938"/>
          <p14:tracePt t="216092" x="5172075" y="4452938"/>
          <p14:tracePt t="216156" x="5183188" y="4452938"/>
          <p14:tracePt t="216172" x="5210175" y="4452938"/>
          <p14:tracePt t="216186" x="5238750" y="4452938"/>
          <p14:tracePt t="216190" x="5267325" y="4452938"/>
          <p14:tracePt t="216218" x="5334000" y="4452938"/>
          <p14:tracePt t="216223" x="5378450" y="4452938"/>
          <p14:tracePt t="216253" x="5434013" y="4446588"/>
          <p14:tracePt t="216332" x="5462588" y="4435475"/>
          <p14:tracePt t="216340" x="5473700" y="4435475"/>
          <p14:tracePt t="216352" x="5518150" y="4419600"/>
          <p14:tracePt t="216385" x="5556250" y="4379913"/>
          <p14:tracePt t="216419" x="5567363" y="4368800"/>
          <p14:tracePt t="216453" x="5607050" y="4330700"/>
          <p14:tracePt t="216528" x="5600700" y="4335463"/>
          <p14:tracePt t="216537" x="5589588" y="4346575"/>
          <p14:tracePt t="216552" x="5545138" y="4391025"/>
          <p14:tracePt t="216586" x="5451475" y="4446588"/>
          <p14:tracePt t="216619" x="5367338" y="4459288"/>
          <p14:tracePt t="216652" x="5216525" y="4459288"/>
          <p14:tracePt t="216658" x="5165725" y="4459288"/>
          <p14:tracePt t="216685" x="5021263" y="4459288"/>
          <p14:tracePt t="216689" x="4954588" y="4459288"/>
          <p14:tracePt t="216719" x="4892675" y="4413250"/>
          <p14:tracePt t="216753" x="4837113" y="4357688"/>
          <p14:tracePt t="216785" x="4826000" y="4346575"/>
          <p14:tracePt t="216864" x="4808538" y="4335463"/>
          <p14:tracePt t="216944" x="4808538" y="4341813"/>
          <p14:tracePt t="216960" x="4819650" y="4352925"/>
          <p14:tracePt t="216985" x="4876800" y="4364038"/>
          <p14:tracePt t="217018" x="5065713" y="4364038"/>
          <p14:tracePt t="217023" x="5132388" y="4364038"/>
          <p14:tracePt t="217053" x="5260975" y="4364038"/>
          <p14:tracePt t="217058" x="5283200" y="4364038"/>
          <p14:tracePt t="217085" x="5367338" y="4364038"/>
          <p14:tracePt t="217089" x="5400675" y="4364038"/>
          <p14:tracePt t="217119" x="5434013" y="4364038"/>
          <p14:tracePt t="217154" x="5462588" y="4364038"/>
          <p14:tracePt t="217185" x="5534025" y="4435475"/>
          <p14:tracePt t="217218" x="5556250" y="4475163"/>
          <p14:tracePt t="217253" x="5622925" y="4514850"/>
          <p14:tracePt t="217257" x="5640388" y="4514850"/>
          <p14:tracePt t="217285" x="5680075" y="4541838"/>
          <p14:tracePt t="217289" x="5702300" y="4541838"/>
          <p14:tracePt t="217318" x="5791200" y="4541838"/>
          <p14:tracePt t="217324" x="5802313" y="4541838"/>
          <p14:tracePt t="217329" x="5813425" y="4541838"/>
          <p14:tracePt t="217352" x="5975350" y="4514850"/>
          <p14:tracePt t="217385" x="6237288" y="4424363"/>
          <p14:tracePt t="217418" x="6438900" y="4397375"/>
          <p14:tracePt t="217424" x="6465888" y="4379913"/>
          <p14:tracePt t="217452" x="6483350" y="4379913"/>
          <p14:tracePt t="217485" x="6494463" y="4368800"/>
          <p14:tracePt t="217520" x="6505575" y="4341813"/>
          <p14:tracePt t="217600" x="6483350" y="4330700"/>
          <p14:tracePt t="217608" x="6472238" y="4330700"/>
          <p14:tracePt t="217618" x="6443663" y="4330700"/>
          <p14:tracePt t="217652" x="6232525" y="4330700"/>
          <p14:tracePt t="217657" x="6142038" y="4330700"/>
          <p14:tracePt t="217685" x="5924550" y="4330700"/>
          <p14:tracePt t="217689" x="5857875" y="4330700"/>
          <p14:tracePt t="217721" x="5795963" y="4330700"/>
          <p14:tracePt t="217918" x="0" y="0"/>
        </p14:tracePtLst>
        <p14:tracePtLst>
          <p14:tracePt t="218324" x="6365875" y="4614863"/>
          <p14:tracePt t="218382" x="6365875" y="4597400"/>
          <p14:tracePt t="218391" x="6365875" y="4559300"/>
          <p14:tracePt t="218416" x="6365875" y="4492625"/>
          <p14:tracePt t="218449" x="6175375" y="4402138"/>
          <p14:tracePt t="218483" x="6075363" y="4402138"/>
          <p14:tracePt t="218516" x="6002338" y="4470400"/>
          <p14:tracePt t="218519" x="6002338" y="4497388"/>
          <p14:tracePt t="218549" x="6013450" y="4581525"/>
          <p14:tracePt t="218551" x="6024563" y="4592638"/>
          <p14:tracePt t="218582" x="6181725" y="4643438"/>
          <p14:tracePt t="218616" x="6276975" y="4643438"/>
          <p14:tracePt t="218649" x="6303963" y="4643438"/>
          <p14:tracePt t="218682" x="6303963" y="4519613"/>
          <p14:tracePt t="218686" x="6303963" y="4492625"/>
          <p14:tracePt t="218716" x="6299200" y="4452938"/>
          <p14:tracePt t="218718" x="6270625" y="4435475"/>
          <p14:tracePt t="218749" x="6197600" y="4435475"/>
          <p14:tracePt t="218752" x="6142038" y="4435475"/>
          <p14:tracePt t="218782" x="6037263" y="4459288"/>
          <p14:tracePt t="218818" x="6024563" y="4570413"/>
          <p14:tracePt t="218823" x="6024563" y="4581525"/>
          <p14:tracePt t="218852" x="6075363" y="4608513"/>
          <p14:tracePt t="218856" x="6103938" y="4608513"/>
          <p14:tracePt t="218885" x="6170613" y="4608513"/>
          <p14:tracePt t="218889" x="6203950" y="4603750"/>
          <p14:tracePt t="218919" x="6288088" y="4525963"/>
          <p14:tracePt t="218922" x="6288088" y="4514850"/>
          <p14:tracePt t="218952" x="6288088" y="4464050"/>
          <p14:tracePt t="218986" x="6186488" y="4435475"/>
          <p14:tracePt t="219018" x="6048375" y="4530725"/>
          <p14:tracePt t="219024" x="6030913" y="4541838"/>
          <p14:tracePt t="219052" x="6030913" y="4564063"/>
          <p14:tracePt t="219056" x="6030913" y="4581525"/>
          <p14:tracePt t="219085" x="6053138" y="4603750"/>
          <p14:tracePt t="219089" x="6108700" y="4603750"/>
          <p14:tracePt t="219118" x="6181725" y="4619625"/>
          <p14:tracePt t="219123" x="6192838" y="4619625"/>
          <p14:tracePt t="219152" x="6237288" y="4608513"/>
          <p14:tracePt t="219185" x="6237288" y="4525963"/>
          <p14:tracePt t="219218" x="6226175" y="4503738"/>
          <p14:tracePt t="219249" x="0" y="0"/>
        </p14:tracePtLst>
        <p14:tracePtLst>
          <p14:tracePt t="224392" x="1189038" y="3722688"/>
          <p14:tracePt t="224397" x="1193800" y="3722688"/>
          <p14:tracePt t="224410" x="1255713" y="3722688"/>
          <p14:tracePt t="224418" x="1344613" y="3722688"/>
          <p14:tracePt t="224452" x="1595438" y="3722688"/>
          <p14:tracePt t="224457" x="1684338" y="3722688"/>
          <p14:tracePt t="224485" x="1863725" y="3722688"/>
          <p14:tracePt t="224489" x="1952625" y="3722688"/>
          <p14:tracePt t="224519" x="2030413" y="3727450"/>
          <p14:tracePt t="224554" x="2074863" y="3744913"/>
          <p14:tracePt t="224624" x="2063750" y="3756025"/>
          <p14:tracePt t="224652" x="2008188" y="3756025"/>
          <p14:tracePt t="224658" x="1930400" y="3756025"/>
          <p14:tracePt t="224685" x="1684338" y="3756025"/>
          <p14:tracePt t="224690" x="1635125" y="3756025"/>
          <p14:tracePt t="224718" x="1450975" y="3789363"/>
          <p14:tracePt t="224752" x="1377950" y="3805238"/>
          <p14:tracePt t="224816" x="1377950" y="3822700"/>
          <p14:tracePt t="224824" x="1417638" y="3833813"/>
          <p14:tracePt t="224854" x="1584325" y="3856038"/>
          <p14:tracePt t="224858" x="1628775" y="3856038"/>
          <p14:tracePt t="224885" x="1757363" y="3867150"/>
          <p14:tracePt t="224890" x="1785938" y="3867150"/>
          <p14:tracePt t="224919" x="1824038" y="3867150"/>
          <p14:tracePt t="224922" x="1835150" y="3867150"/>
          <p14:tracePt t="224954" x="1908175" y="3883025"/>
          <p14:tracePt t="224959" x="1919288" y="3895725"/>
          <p14:tracePt t="224985" x="1974850" y="3895725"/>
          <p14:tracePt t="225156" x="1985963" y="3906838"/>
          <p14:tracePt t="225315" x="0" y="0"/>
        </p14:tracePtLst>
        <p14:tracePtLst>
          <p14:tracePt t="227485" x="2003425" y="3716338"/>
          <p14:tracePt t="227524" x="2008188" y="3705225"/>
          <p14:tracePt t="227540" x="2036763" y="3705225"/>
          <p14:tracePt t="227553" x="2103438" y="3705225"/>
          <p14:tracePt t="227557" x="2170113" y="3705225"/>
          <p14:tracePt t="227585" x="2398713" y="3756025"/>
          <p14:tracePt t="227590" x="2427288" y="3756025"/>
          <p14:tracePt t="227619" x="2516188" y="3756025"/>
          <p14:tracePt t="227654" x="2527300" y="3767138"/>
          <p14:tracePt t="227685" x="2409825" y="3844925"/>
          <p14:tracePt t="227719" x="2198688" y="3856038"/>
          <p14:tracePt t="227724" x="2170113" y="3856038"/>
          <p14:tracePt t="227752" x="2130425" y="3856038"/>
          <p14:tracePt t="227859" x="0" y="0"/>
        </p14:tracePtLst>
        <p14:tracePtLst>
          <p14:tracePt t="228402" x="5578475" y="4000500"/>
          <p14:tracePt t="228410" x="5556250" y="4000500"/>
          <p14:tracePt t="228418" x="5522913" y="3989388"/>
          <p14:tracePt t="228452" x="5283200" y="3767138"/>
          <p14:tracePt t="228457" x="5176838" y="3683000"/>
          <p14:tracePt t="228485" x="5043488" y="3582988"/>
          <p14:tracePt t="228489" x="5026025" y="3532188"/>
          <p14:tracePt t="228521" x="4992688" y="3432175"/>
          <p14:tracePt t="228552" x="4914900" y="3230563"/>
          <p14:tracePt t="228585" x="4881563" y="3074988"/>
          <p14:tracePt t="228619" x="4881563" y="2962275"/>
          <p14:tracePt t="228623" x="4881563" y="2951163"/>
          <p14:tracePt t="228652" x="4881563" y="2913063"/>
          <p14:tracePt t="228712" x="4881563" y="2951163"/>
          <p14:tracePt t="228720" x="4881563" y="2997200"/>
          <p14:tracePt t="228752" x="4954588" y="3409950"/>
          <p14:tracePt t="228785" x="5014913" y="3727450"/>
          <p14:tracePt t="228819" x="5014913" y="3738563"/>
          <p14:tracePt t="228872" x="5014913" y="3705225"/>
          <p14:tracePt t="228885" x="5014913" y="3694113"/>
          <p14:tracePt t="228888" x="5014913" y="3649663"/>
          <p14:tracePt t="228918" x="5083175" y="3436938"/>
          <p14:tracePt t="228922" x="5105400" y="3343275"/>
          <p14:tracePt t="228952" x="5121275" y="3230563"/>
          <p14:tracePt t="229017" x="5138738" y="3270250"/>
          <p14:tracePt t="229025" x="5138738" y="3319463"/>
          <p14:tracePt t="229052" x="5138738" y="3538538"/>
          <p14:tracePt t="229056" x="5138738" y="3632200"/>
          <p14:tracePt t="229086" x="5138738" y="3738563"/>
          <p14:tracePt t="229090" x="5138738" y="3749675"/>
          <p14:tracePt t="229128" x="5138738" y="3744913"/>
          <p14:tracePt t="229152" x="5138738" y="3549650"/>
          <p14:tracePt t="229185" x="5149850" y="3470275"/>
          <p14:tracePt t="229303" x="0" y="0"/>
        </p14:tracePtLst>
        <p14:tracePtLst>
          <p14:tracePt t="230177" x="892175" y="3414713"/>
          <p14:tracePt t="230218" x="987425" y="3414713"/>
          <p14:tracePt t="230253" x="1333500" y="3425825"/>
          <p14:tracePt t="230257" x="1433513" y="3448050"/>
          <p14:tracePt t="230285" x="1717675" y="3487738"/>
          <p14:tracePt t="230290" x="1768475" y="3487738"/>
          <p14:tracePt t="230317" x="1970088" y="3503613"/>
          <p14:tracePt t="230320" x="2036763" y="3521075"/>
          <p14:tracePt t="230352" x="2270125" y="3554413"/>
          <p14:tracePt t="230383" x="2281238" y="3554413"/>
          <p14:tracePt t="23059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58268D91-E0D6-E027-28D0-6B1F9B266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43" y="1412776"/>
            <a:ext cx="5100515" cy="3612356"/>
          </a:xfrm>
        </p:spPr>
        <p:txBody>
          <a:bodyPr>
            <a:normAutofit/>
          </a:bodyPr>
          <a:lstStyle/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cs-CZ" sz="1800" b="1" dirty="0"/>
              <a:t>Mobilní forma kontaminantů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>
                <a:solidFill>
                  <a:schemeClr val="bg1">
                    <a:lumMod val="85000"/>
                  </a:schemeClr>
                </a:solidFill>
              </a:rPr>
              <a:t>rozpuštěné látky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b="1" dirty="0"/>
              <a:t>volná fáze  (DNAPL a LNAPL)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>
                <a:solidFill>
                  <a:schemeClr val="bg1">
                    <a:lumMod val="85000"/>
                  </a:schemeClr>
                </a:solidFill>
              </a:rPr>
              <a:t>plynná fáze – půdní vzduch</a:t>
            </a:r>
          </a:p>
          <a:p>
            <a:pPr marL="0" indent="0">
              <a:spcBef>
                <a:spcPts val="1200"/>
              </a:spcBef>
              <a:spcAft>
                <a:spcPts val="450"/>
              </a:spcAft>
              <a:buNone/>
            </a:pPr>
            <a:r>
              <a:rPr lang="cs-CZ" sz="1800" b="1" dirty="0">
                <a:solidFill>
                  <a:schemeClr val="bg1">
                    <a:lumMod val="85000"/>
                  </a:schemeClr>
                </a:solidFill>
              </a:rPr>
              <a:t>Imobilní forma kontaminantů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>
                <a:solidFill>
                  <a:schemeClr val="bg1">
                    <a:lumMod val="85000"/>
                  </a:schemeClr>
                </a:solidFill>
              </a:rPr>
              <a:t>sorbovaná kontaminace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cs-CZ" sz="1800" dirty="0">
                <a:solidFill>
                  <a:schemeClr val="bg1">
                    <a:lumMod val="85000"/>
                  </a:schemeClr>
                </a:solidFill>
              </a:rPr>
              <a:t>půdní reziduum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2832FD2-732F-792C-14C0-63D629D08392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horninového prostředí </a:t>
            </a:r>
          </a:p>
        </p:txBody>
      </p:sp>
      <p:pic>
        <p:nvPicPr>
          <p:cNvPr id="5" name="Obrázek 4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873BAA5-4EC6-5C16-6BF7-98E4CF6D2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08245"/>
            <a:ext cx="8532099" cy="3082221"/>
          </a:xfrm>
          <a:prstGeom prst="rect">
            <a:avLst/>
          </a:prstGeom>
        </p:spPr>
      </p:pic>
      <p:pic>
        <p:nvPicPr>
          <p:cNvPr id="6" name="Obrázek 5" descr="Obsah obrázku voda, příroda, geologie, území&#10;&#10;Popis byl vytvořen automaticky">
            <a:extLst>
              <a:ext uri="{FF2B5EF4-FFF2-40B4-BE49-F238E27FC236}">
                <a16:creationId xmlns:a16="http://schemas.microsoft.com/office/drawing/2014/main" id="{C058355E-9406-AD7B-6387-151F30E26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68760"/>
            <a:ext cx="3456384" cy="2302161"/>
          </a:xfrm>
          <a:prstGeom prst="rect">
            <a:avLst/>
          </a:prstGeom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238ECCCA-EEDC-C572-9FA4-4C31F008E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56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90"/>
    </mc:Choice>
    <mc:Fallback xmlns="">
      <p:transition spd="slow" advTm="16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25" x="769938" y="2511425"/>
          <p14:tracePt t="4224" x="774700" y="2511425"/>
          <p14:tracePt t="4240" x="792163" y="2511425"/>
          <p14:tracePt t="4272" x="820738" y="2511425"/>
          <p14:tracePt t="4279" x="831850" y="2511425"/>
          <p14:tracePt t="4311" x="931863" y="2560638"/>
          <p14:tracePt t="4344" x="982663" y="2571750"/>
          <p14:tracePt t="4377" x="1049338" y="2589213"/>
          <p14:tracePt t="4384" x="1076325" y="2589213"/>
          <p14:tracePt t="4410" x="1131888" y="2589213"/>
          <p14:tracePt t="4444" x="1171575" y="2589213"/>
          <p14:tracePt t="4448" x="1182688" y="2589213"/>
          <p14:tracePt t="4496" x="1193800" y="2589213"/>
          <p14:tracePt t="4513" x="1211263" y="2589213"/>
          <p14:tracePt t="4544" x="1233488" y="2611438"/>
          <p14:tracePt t="4580" x="1300163" y="2611438"/>
          <p14:tracePt t="4610" x="1373188" y="2622550"/>
          <p14:tracePt t="4644" x="1411288" y="2640013"/>
          <p14:tracePt t="4649" x="1422400" y="2640013"/>
          <p14:tracePt t="4679" x="1433513" y="2640013"/>
          <p14:tracePt t="4720" x="1450975" y="2640013"/>
          <p14:tracePt t="4744" x="1462088" y="2640013"/>
          <p14:tracePt t="4784" x="1473200" y="2640013"/>
          <p14:tracePt t="4810" x="1489075" y="2640013"/>
          <p14:tracePt t="4844" x="1500188" y="2640013"/>
          <p14:tracePt t="4848" x="1511300" y="2640013"/>
          <p14:tracePt t="4877" x="1550988" y="2640013"/>
          <p14:tracePt t="4911" x="1568450" y="2640013"/>
          <p14:tracePt t="4914" x="1579563" y="2640013"/>
          <p14:tracePt t="4944" x="1601788" y="2640013"/>
          <p14:tracePt t="4977" x="1617663" y="2640013"/>
          <p14:tracePt t="5040" x="1628775" y="2633663"/>
          <p14:tracePt t="5072" x="1639888" y="2617788"/>
          <p14:tracePt t="5088" x="1668463" y="2606675"/>
          <p14:tracePt t="5110" x="1695450" y="2593975"/>
          <p14:tracePt t="5146" x="1706563" y="2578100"/>
          <p14:tracePt t="5177" x="1717675" y="2555875"/>
          <p14:tracePt t="5210" x="1746250" y="2500313"/>
          <p14:tracePt t="5244" x="1757363" y="2449513"/>
          <p14:tracePt t="5250" x="1757363" y="2438400"/>
          <p14:tracePt t="5277" x="1757363" y="2382838"/>
          <p14:tracePt t="5281" x="1757363" y="2371725"/>
          <p14:tracePt t="5310" x="1706563" y="2298700"/>
          <p14:tracePt t="5314" x="1662113" y="2254250"/>
          <p14:tracePt t="5344" x="1573213" y="2192338"/>
          <p14:tracePt t="5353" x="1517650" y="2192338"/>
          <p14:tracePt t="5378" x="1473200" y="2181225"/>
          <p14:tracePt t="5410" x="1360488" y="2181225"/>
          <p14:tracePt t="5444" x="1204913" y="2181225"/>
          <p14:tracePt t="5449" x="1177925" y="2181225"/>
          <p14:tracePt t="5477" x="1071563" y="2181225"/>
          <p14:tracePt t="5481" x="1042988" y="2181225"/>
          <p14:tracePt t="5510" x="958850" y="2187575"/>
          <p14:tracePt t="5514" x="947738" y="2203450"/>
          <p14:tracePt t="5544" x="876300" y="2232025"/>
          <p14:tracePt t="5577" x="820738" y="2271713"/>
          <p14:tracePt t="5610" x="769938" y="2298700"/>
          <p14:tracePt t="5645" x="730250" y="2309813"/>
          <p14:tracePt t="5680" x="730250" y="2320925"/>
          <p14:tracePt t="5710" x="730250" y="2360613"/>
          <p14:tracePt t="5715" x="730250" y="2387600"/>
          <p14:tracePt t="5745" x="865188" y="2555875"/>
          <p14:tracePt t="5777" x="1054100" y="2706688"/>
          <p14:tracePt t="5810" x="1165225" y="2851150"/>
          <p14:tracePt t="5844" x="1233488" y="2862263"/>
          <p14:tracePt t="5849" x="1271588" y="2862263"/>
          <p14:tracePt t="5877" x="1360488" y="2862263"/>
          <p14:tracePt t="5881" x="1377950" y="2862263"/>
          <p14:tracePt t="5910" x="1473200" y="2862263"/>
          <p14:tracePt t="5915" x="1500188" y="2862263"/>
          <p14:tracePt t="5944" x="1617663" y="2862263"/>
          <p14:tracePt t="5977" x="1701800" y="2862263"/>
          <p14:tracePt t="6011" x="1801813" y="2862263"/>
          <p14:tracePt t="6018" x="1812925" y="2862263"/>
          <p14:tracePt t="6044" x="1912938" y="2862263"/>
          <p14:tracePt t="6048" x="1941513" y="2862263"/>
          <p14:tracePt t="6077" x="2070100" y="2851150"/>
          <p14:tracePt t="6081" x="2081213" y="2851150"/>
          <p14:tracePt t="6110" x="2154238" y="2790825"/>
          <p14:tracePt t="6116" x="2165350" y="2778125"/>
          <p14:tracePt t="6121" x="2192338" y="2762250"/>
          <p14:tracePt t="6144" x="2232025" y="2711450"/>
          <p14:tracePt t="6177" x="2247900" y="2628900"/>
          <p14:tracePt t="6210" x="2247900" y="2533650"/>
          <p14:tracePt t="6216" x="2247900" y="2522538"/>
          <p14:tracePt t="6244" x="2236788" y="2455863"/>
          <p14:tracePt t="6248" x="2225675" y="2438400"/>
          <p14:tracePt t="6277" x="2159000" y="2387600"/>
          <p14:tracePt t="6281" x="2125663" y="2360613"/>
          <p14:tracePt t="6311" x="2036763" y="2276475"/>
          <p14:tracePt t="6315" x="2019300" y="2265363"/>
          <p14:tracePt t="6344" x="1919288" y="2209800"/>
          <p14:tracePt t="6377" x="1808163" y="2154238"/>
          <p14:tracePt t="6410" x="1735138" y="2136775"/>
          <p14:tracePt t="6416" x="1706563" y="2125663"/>
          <p14:tracePt t="6444" x="1584325" y="2125663"/>
          <p14:tracePt t="6477" x="1450975" y="2109788"/>
          <p14:tracePt t="6512" x="1333500" y="2109788"/>
          <p14:tracePt t="6517" x="1304925" y="2109788"/>
          <p14:tracePt t="6544" x="1200150" y="2109788"/>
          <p14:tracePt t="6549" x="1131888" y="2109788"/>
          <p14:tracePt t="6577" x="1065213" y="2109788"/>
          <p14:tracePt t="6581" x="1004888" y="2114550"/>
          <p14:tracePt t="6613" x="976313" y="2132013"/>
          <p14:tracePt t="6644" x="909638" y="2198688"/>
          <p14:tracePt t="6677" x="892175" y="2214563"/>
          <p14:tracePt t="6711" x="836613" y="2265363"/>
          <p14:tracePt t="6744" x="820738" y="2398713"/>
          <p14:tracePt t="6749" x="820738" y="2427288"/>
          <p14:tracePt t="6777" x="820738" y="2516188"/>
          <p14:tracePt t="6781" x="820738" y="2544763"/>
          <p14:tracePt t="6812" x="920750" y="2633663"/>
          <p14:tracePt t="6844" x="1038225" y="2689225"/>
          <p14:tracePt t="6877" x="1076325" y="2717800"/>
          <p14:tracePt t="6911" x="1211263" y="2717800"/>
          <p14:tracePt t="6944" x="1304925" y="2717800"/>
          <p14:tracePt t="6948" x="1373188" y="2717800"/>
          <p14:tracePt t="6977" x="1462088" y="2717800"/>
          <p14:tracePt t="6982" x="1473200" y="2717800"/>
          <p14:tracePt t="7011" x="1557338" y="2717800"/>
          <p14:tracePt t="7060" x="1584325" y="2706688"/>
          <p14:tracePt t="7077" x="1624013" y="2678113"/>
          <p14:tracePt t="7111" x="1706563" y="2640013"/>
          <p14:tracePt t="7144" x="1717675" y="2600325"/>
          <p14:tracePt t="7149" x="1717675" y="2589213"/>
          <p14:tracePt t="7178" x="1735138" y="2533650"/>
          <p14:tracePt t="7211" x="1735138" y="2455863"/>
          <p14:tracePt t="7244" x="1735138" y="2371725"/>
          <p14:tracePt t="7277" x="1712913" y="2293938"/>
          <p14:tracePt t="7310" x="1635125" y="2265363"/>
          <p14:tracePt t="7315" x="1606550" y="2249488"/>
          <p14:tracePt t="7344" x="1477963" y="2232025"/>
          <p14:tracePt t="7348" x="1428750" y="2198688"/>
          <p14:tracePt t="7380" x="1293813" y="2187575"/>
          <p14:tracePt t="7410" x="1177925" y="2187575"/>
          <p14:tracePt t="7415" x="1127125" y="2187575"/>
          <p14:tracePt t="7444" x="936625" y="2187575"/>
          <p14:tracePt t="7478" x="858838" y="2192338"/>
          <p14:tracePt t="7511" x="842963" y="2209800"/>
          <p14:tracePt t="7544" x="831850" y="2209800"/>
          <p14:tracePt t="7578" x="809625" y="2232025"/>
          <p14:tracePt t="7582" x="792163" y="2243138"/>
          <p14:tracePt t="7610" x="736600" y="2305050"/>
          <p14:tracePt t="7614" x="725488" y="2316163"/>
          <p14:tracePt t="7644" x="708025" y="2382838"/>
          <p14:tracePt t="7679" x="708025" y="2444750"/>
          <p14:tracePt t="7711" x="787400" y="2566988"/>
          <p14:tracePt t="7717" x="820738" y="2640013"/>
          <p14:tracePt t="7741" x="987425" y="2717800"/>
          <p14:tracePt t="7775" x="1204913" y="2767013"/>
          <p14:tracePt t="7779" x="1249363" y="2767013"/>
          <p14:tracePt t="7811" x="1322388" y="2767013"/>
          <p14:tracePt t="7815" x="1333500" y="2767013"/>
          <p14:tracePt t="7844" x="1400175" y="2784475"/>
          <p14:tracePt t="7877" x="1495425" y="2784475"/>
          <p14:tracePt t="7910" x="1544638" y="2784475"/>
          <p14:tracePt t="7945" x="1590675" y="2784475"/>
          <p14:tracePt t="7977" x="1628775" y="2773363"/>
          <p14:tracePt t="8044" x="1639888" y="2762250"/>
          <p14:tracePt t="8077" x="1639888" y="2733675"/>
          <p14:tracePt t="8110" x="1639888" y="2722563"/>
          <p14:tracePt t="8308" x="1639888" y="2711450"/>
          <p14:tracePt t="8316" x="1639888" y="2695575"/>
          <p14:tracePt t="8345" x="1606550" y="2628900"/>
          <p14:tracePt t="8350" x="1590675" y="2617788"/>
          <p14:tracePt t="8377" x="1579563" y="2589213"/>
          <p14:tracePt t="8410" x="1557338" y="2566988"/>
          <p14:tracePt t="8445" x="1539875" y="2538413"/>
          <p14:tracePt t="8802" x="0" y="0"/>
        </p14:tracePtLst>
        <p14:tracePtLst>
          <p14:tracePt t="13533" x="2014538" y="2444750"/>
          <p14:tracePt t="14020" x="2025650" y="2444750"/>
          <p14:tracePt t="14028" x="2036763" y="2444750"/>
          <p14:tracePt t="14044" x="2092325" y="2444750"/>
          <p14:tracePt t="14132" x="2103438" y="2444750"/>
          <p14:tracePt t="14148" x="2114550" y="2444750"/>
          <p14:tracePt t="14177" x="2130425" y="2444750"/>
          <p14:tracePt t="14260" x="2159000" y="2444750"/>
          <p14:tracePt t="14269" x="2170113" y="2444750"/>
          <p14:tracePt t="14277" x="2181225" y="2444750"/>
          <p14:tracePt t="14311" x="2259013" y="2444750"/>
          <p14:tracePt t="14317" x="2276475" y="2444750"/>
          <p14:tracePt t="14548" x="2287588" y="2444750"/>
          <p14:tracePt t="14556" x="2298700" y="2444750"/>
          <p14:tracePt t="14577" x="2309813" y="2449513"/>
          <p14:tracePt t="14676" x="2338388" y="2466975"/>
          <p14:tracePt t="14685" x="2354263" y="2466975"/>
          <p14:tracePt t="14709" x="2365375" y="2466975"/>
          <p14:tracePt t="14711" x="2376488" y="2466975"/>
          <p14:tracePt t="14742" x="2405063" y="2466975"/>
          <p14:tracePt t="14886" x="0" y="0"/>
        </p14:tracePtLst>
        <p14:tracePtLst>
          <p14:tracePt t="15313" x="2751138" y="2455863"/>
          <p14:tracePt t="15384" x="2778125" y="2416175"/>
          <p14:tracePt t="15392" x="2789238" y="2398713"/>
          <p14:tracePt t="15410" x="2844800" y="2398713"/>
          <p14:tracePt t="15444" x="3095625" y="2398713"/>
          <p14:tracePt t="15449" x="3163888" y="2398713"/>
          <p14:tracePt t="15478" x="3308350" y="2398713"/>
          <p14:tracePt t="15482" x="3375025" y="2398713"/>
          <p14:tracePt t="15511" x="3481388" y="2398713"/>
          <p14:tracePt t="15515" x="3492500" y="2398713"/>
          <p14:tracePt t="16038" x="0" y="0"/>
        </p14:tracePtLst>
        <p14:tracePtLst>
          <p14:tracePt t="17504" x="2103438" y="2478088"/>
          <p14:tracePt t="17836" x="2092325" y="2478088"/>
          <p14:tracePt t="18268" x="2081213" y="2478088"/>
          <p14:tracePt t="18316" x="2052638" y="2478088"/>
          <p14:tracePt t="18325" x="2041525" y="2478088"/>
          <p14:tracePt t="18426" x="0" y="0"/>
        </p14:tracePtLst>
        <p14:tracePtLst>
          <p14:tracePt t="19852" x="2232025" y="2444750"/>
          <p14:tracePt t="20100" x="2225675" y="2449513"/>
          <p14:tracePt t="20388" x="2209800" y="2466975"/>
          <p14:tracePt t="21288" x="2209800" y="2478088"/>
          <p14:tracePt t="21304" x="2209800" y="2489200"/>
          <p14:tracePt t="21320" x="2220913" y="2505075"/>
          <p14:tracePt t="21344" x="2232025" y="2516188"/>
          <p14:tracePt t="21377" x="2243138" y="2527300"/>
          <p14:tracePt t="21410" x="2281238" y="2527300"/>
          <p14:tracePt t="21444" x="2309813" y="2527300"/>
          <p14:tracePt t="21528" x="2320925" y="2527300"/>
          <p14:tracePt t="21592" x="2332038" y="2527300"/>
          <p14:tracePt t="21624" x="2360613" y="2505075"/>
          <p14:tracePt t="21632" x="2376488" y="2493963"/>
          <p14:tracePt t="21644" x="2387600" y="2478088"/>
          <p14:tracePt t="21688" x="2387600" y="2466975"/>
          <p14:tracePt t="21711" x="2387600" y="2427288"/>
          <p14:tracePt t="21745" x="2387600" y="2376488"/>
          <p14:tracePt t="21778" x="2387600" y="2338388"/>
          <p14:tracePt t="21817" x="2387600" y="2320925"/>
          <p14:tracePt t="21844" x="2382838" y="2309813"/>
          <p14:tracePt t="21847" x="2354263" y="2309813"/>
          <p14:tracePt t="21873" x="2343150" y="2309813"/>
          <p14:tracePt t="21907" x="2325688" y="2309813"/>
          <p14:tracePt t="21940" x="2276475" y="2343150"/>
          <p14:tracePt t="21974" x="2259013" y="2371725"/>
          <p14:tracePt t="22007" x="2259013" y="2398713"/>
          <p14:tracePt t="22044" x="2259013" y="2460625"/>
          <p14:tracePt t="22076" x="2314575" y="2538413"/>
          <p14:tracePt t="22079" x="2325688" y="2549525"/>
          <p14:tracePt t="22109" x="2371725" y="2589213"/>
          <p14:tracePt t="22114" x="2382838" y="2600325"/>
          <p14:tracePt t="22144" x="2420938" y="2617788"/>
          <p14:tracePt t="22183" x="2449513" y="2617788"/>
          <p14:tracePt t="22210" x="2460625" y="2617788"/>
          <p14:tracePt t="22243" x="2487613" y="2578100"/>
          <p14:tracePt t="22277" x="2487613" y="2538413"/>
          <p14:tracePt t="22280" x="2487613" y="2511425"/>
          <p14:tracePt t="22310" x="2487613" y="2438400"/>
          <p14:tracePt t="22313" x="2487613" y="2427288"/>
          <p14:tracePt t="22343" x="2471738" y="2376488"/>
          <p14:tracePt t="22376" x="2365375" y="2327275"/>
          <p14:tracePt t="22409" x="2325688" y="2327275"/>
          <p14:tracePt t="22443" x="2243138" y="2327275"/>
          <p14:tracePt t="22447" x="2232025" y="2327275"/>
          <p14:tracePt t="22476" x="2192338" y="2360613"/>
          <p14:tracePt t="22696" x="2192338" y="2371725"/>
          <p14:tracePt t="22742" x="0" y="0"/>
        </p14:tracePtLst>
        <p14:tracePtLst>
          <p14:tracePt t="23769" x="2482850" y="2393950"/>
          <p14:tracePt t="24227" x="2493963" y="2393950"/>
          <p14:tracePt t="24236" x="2505075" y="2393950"/>
          <p14:tracePt t="24245" x="2516188" y="2393950"/>
          <p14:tracePt t="24277" x="2544763" y="2405063"/>
          <p14:tracePt t="24419" x="2571750" y="2405063"/>
          <p14:tracePt t="24427" x="2582863" y="2405063"/>
          <p14:tracePt t="24483" x="2593975" y="2405063"/>
          <p14:tracePt t="24516" x="2611438" y="2416175"/>
          <p14:tracePt t="24866" x="0" y="0"/>
        </p14:tracePtLst>
        <p14:tracePtLst>
          <p14:tracePt t="25251" x="2544763" y="2493963"/>
          <p14:tracePt t="25340" x="2544763" y="2511425"/>
          <p14:tracePt t="25468" x="2555875" y="2511425"/>
          <p14:tracePt t="26332" x="2578100" y="2511425"/>
          <p14:tracePt t="26340" x="2593975" y="2511425"/>
          <p14:tracePt t="26346" x="0" y="0"/>
        </p14:tracePtLst>
        <p14:tracePtLst>
          <p14:tracePt t="27050" x="2047875" y="2422525"/>
          <p14:tracePt t="27328" x="2052638" y="2422525"/>
          <p14:tracePt t="27343" x="2070100" y="2422525"/>
          <p14:tracePt t="27352" x="2092325" y="2422525"/>
          <p14:tracePt t="27375" x="2130425" y="2422525"/>
          <p14:tracePt t="27409" x="2198688" y="2422525"/>
          <p14:tracePt t="27442" x="2265363" y="2422525"/>
          <p14:tracePt t="27475" x="2320925" y="2422525"/>
          <p14:tracePt t="27904" x="2332038" y="2422525"/>
          <p14:tracePt t="27912" x="2343150" y="2422525"/>
          <p14:tracePt t="27944" x="2393950" y="2422525"/>
          <p14:tracePt t="27987" x="2409825" y="2433638"/>
          <p14:tracePt t="28011" x="2449513" y="2433638"/>
          <p14:tracePt t="28044" x="2460625" y="2433638"/>
          <p14:tracePt t="28048" x="2471738" y="2433638"/>
          <p14:tracePt t="28112" x="2487613" y="2433638"/>
          <p14:tracePt t="28527" x="0" y="0"/>
        </p14:tracePtLst>
        <p14:tracePtLst>
          <p14:tracePt t="29464" x="2873375" y="2527300"/>
          <p14:tracePt t="29488" x="2884488" y="2511425"/>
          <p14:tracePt t="29504" x="2895600" y="2500313"/>
          <p14:tracePt t="31220" x="2906713" y="2500313"/>
          <p14:tracePt t="31236" x="2935288" y="2511425"/>
          <p14:tracePt t="31244" x="2951163" y="2511425"/>
          <p14:tracePt t="31278" x="3017838" y="2511425"/>
          <p14:tracePt t="31310" x="3028950" y="2511425"/>
          <p14:tracePt t="31344" x="3040063" y="2511425"/>
          <p14:tracePt t="31412" x="3057525" y="2511425"/>
          <p14:tracePt t="31430" x="3068638" y="2511425"/>
          <p14:tracePt t="31444" x="3079750" y="2511425"/>
          <p14:tracePt t="31478" x="3146425" y="2511425"/>
          <p14:tracePt t="31510" x="3175000" y="2511425"/>
          <p14:tracePt t="31702" x="3186113" y="2511425"/>
          <p14:tracePt t="31716" x="3197225" y="2511425"/>
          <p14:tracePt t="31732" x="3213100" y="2511425"/>
          <p14:tracePt t="31744" x="3241675" y="2522538"/>
          <p14:tracePt t="31892" x="3252788" y="2522538"/>
          <p14:tracePt t="31908" x="3263900" y="2533650"/>
          <p14:tracePt t="31925" x="3275013" y="2533650"/>
          <p14:tracePt t="31944" x="3308350" y="2560638"/>
          <p14:tracePt t="31949" x="3319463" y="2578100"/>
          <p14:tracePt t="31977" x="3341688" y="2578100"/>
          <p14:tracePt t="31981" x="3370263" y="2589213"/>
          <p14:tracePt t="32010" x="3386138" y="2589213"/>
          <p14:tracePt t="32212" x="3397250" y="2589213"/>
          <p14:tracePt t="32228" x="3408363" y="2589213"/>
          <p14:tracePt t="32882" x="0" y="0"/>
        </p14:tracePtLst>
        <p14:tracePtLst>
          <p14:tracePt t="33505" x="2911475" y="2522538"/>
          <p14:tracePt t="33992" x="2884488" y="2522538"/>
          <p14:tracePt t="34000" x="2873375" y="2522538"/>
          <p14:tracePt t="34010" x="2873375" y="2516188"/>
          <p14:tracePt t="34044" x="2873375" y="2460625"/>
          <p14:tracePt t="34136" x="2873375" y="2466975"/>
          <p14:tracePt t="34154" x="2873375" y="2482850"/>
          <p14:tracePt t="34161" x="2873375" y="2493963"/>
          <p14:tracePt t="34377" x="2873375" y="2505075"/>
          <p14:tracePt t="34392" x="2873375" y="2522538"/>
          <p14:tracePt t="34411" x="2878138" y="2533650"/>
          <p14:tracePt t="34445" x="2917825" y="2560638"/>
          <p14:tracePt t="34449" x="2951163" y="2560638"/>
          <p14:tracePt t="34456" x="2979738" y="2578100"/>
          <p14:tracePt t="34477" x="3051175" y="2578100"/>
          <p14:tracePt t="34481" x="3095625" y="2578100"/>
          <p14:tracePt t="34510" x="3135313" y="2600325"/>
          <p14:tracePt t="34514" x="3146425" y="2600325"/>
          <p14:tracePt t="34544" x="3201988" y="2600325"/>
          <p14:tracePt t="34553" x="3213100" y="2600325"/>
          <p14:tracePt t="34577" x="3252788" y="2611438"/>
          <p14:tracePt t="34611" x="3268663" y="2611438"/>
          <p14:tracePt t="34664" x="3279775" y="2611438"/>
          <p14:tracePt t="34678" x="3290888" y="2611438"/>
          <p14:tracePt t="34681" x="3336925" y="2611438"/>
          <p14:tracePt t="34711" x="3397250" y="2593975"/>
          <p14:tracePt t="34747" x="3414713" y="2566988"/>
          <p14:tracePt t="34777" x="3425825" y="2555875"/>
          <p14:tracePt t="34810" x="3425825" y="2516188"/>
          <p14:tracePt t="34845" x="3414713" y="2398713"/>
          <p14:tracePt t="34850" x="3414713" y="2387600"/>
          <p14:tracePt t="34877" x="3279775" y="2265363"/>
          <p14:tracePt t="34882" x="3230563" y="2249488"/>
          <p14:tracePt t="34911" x="3006725" y="2143125"/>
          <p14:tracePt t="34946" x="2851150" y="2081213"/>
          <p14:tracePt t="34977" x="2840038" y="2070100"/>
          <p14:tracePt t="35010" x="2795588" y="2070100"/>
          <p14:tracePt t="35044" x="2773363" y="2070100"/>
          <p14:tracePt t="35048" x="2762250" y="2070100"/>
          <p14:tracePt t="35080" x="2744788" y="2070100"/>
          <p14:tracePt t="35128" x="2716213" y="2076450"/>
          <p14:tracePt t="35144" x="2705100" y="2103438"/>
          <p14:tracePt t="35177" x="2705100" y="2198688"/>
          <p14:tracePt t="35210" x="2851150" y="2349500"/>
          <p14:tracePt t="35245" x="3006725" y="2427288"/>
          <p14:tracePt t="35248" x="3035300" y="2444750"/>
          <p14:tracePt t="35277" x="3073400" y="2444750"/>
          <p14:tracePt t="35310" x="3130550" y="2444750"/>
          <p14:tracePt t="35316" x="3141663" y="2444750"/>
          <p14:tracePt t="35320" x="3152775" y="2444750"/>
          <p14:tracePt t="35344" x="3208338" y="2444750"/>
          <p14:tracePt t="35377" x="3275013" y="2444750"/>
          <p14:tracePt t="35410" x="3314700" y="2444750"/>
          <p14:tracePt t="35444" x="3336925" y="2444750"/>
          <p14:tracePt t="35478" x="3375025" y="2433638"/>
          <p14:tracePt t="35482" x="3375025" y="2422525"/>
          <p14:tracePt t="35511" x="3392488" y="2371725"/>
          <p14:tracePt t="35515" x="3392488" y="2360613"/>
          <p14:tracePt t="35544" x="3392488" y="2243138"/>
          <p14:tracePt t="35577" x="3263900" y="2132013"/>
          <p14:tracePt t="35610" x="3106738" y="2058988"/>
          <p14:tracePt t="35616" x="3073400" y="2058988"/>
          <p14:tracePt t="35644" x="3024188" y="2058988"/>
          <p14:tracePt t="35648" x="3006725" y="2058988"/>
          <p14:tracePt t="35677" x="2924175" y="2087563"/>
          <p14:tracePt t="35681" x="2889250" y="2120900"/>
          <p14:tracePt t="35714" x="2795588" y="2227263"/>
          <p14:tracePt t="35745" x="2784475" y="2254250"/>
          <p14:tracePt t="35777" x="2784475" y="2332038"/>
          <p14:tracePt t="35811" x="2784475" y="2398713"/>
          <p14:tracePt t="35816" x="2822575" y="2427288"/>
          <p14:tracePt t="35844" x="2895600" y="2482850"/>
          <p14:tracePt t="35848" x="2940050" y="2516188"/>
          <p14:tracePt t="35877" x="3035300" y="2560638"/>
          <p14:tracePt t="35881" x="3079750" y="2560638"/>
          <p14:tracePt t="35912" x="3130550" y="2560638"/>
          <p14:tracePt t="35944" x="3168650" y="2560638"/>
          <p14:tracePt t="35948" x="3186113" y="2522538"/>
          <p14:tracePt t="35977" x="3186113" y="2489200"/>
          <p14:tracePt t="35981" x="3186113" y="2471738"/>
          <p14:tracePt t="36122" x="0" y="0"/>
        </p14:tracePtLst>
        <p14:tracePtLst>
          <p14:tracePt t="36630" x="2354263" y="2449513"/>
          <p14:tracePt t="36634" x="2354263" y="2478088"/>
          <p14:tracePt t="36638" x="2354263" y="2489200"/>
          <p14:tracePt t="36653" x="2360613" y="2505075"/>
          <p14:tracePt t="36700" x="2376488" y="2516188"/>
          <p14:tracePt t="36716" x="2387600" y="2516188"/>
          <p14:tracePt t="36744" x="2398713" y="2516188"/>
          <p14:tracePt t="36796" x="2409825" y="2511425"/>
          <p14:tracePt t="36812" x="2438400" y="2482850"/>
          <p14:tracePt t="36844" x="2438400" y="2444750"/>
          <p14:tracePt t="36878" x="2427288" y="2360613"/>
          <p14:tracePt t="36910" x="2309813" y="2271713"/>
          <p14:tracePt t="36944" x="2225675" y="2214563"/>
          <p14:tracePt t="36951" x="2209800" y="2203450"/>
          <p14:tracePt t="36977" x="2159000" y="2187575"/>
          <p14:tracePt t="37011" x="2063750" y="2176463"/>
          <p14:tracePt t="37044" x="1981200" y="2176463"/>
          <p14:tracePt t="37077" x="1901825" y="2176463"/>
          <p14:tracePt t="37110" x="1801813" y="2176463"/>
          <p14:tracePt t="37144" x="1752600" y="2181225"/>
          <p14:tracePt t="37150" x="1739900" y="2198688"/>
          <p14:tracePt t="37180" x="1724025" y="2227263"/>
          <p14:tracePt t="37210" x="1724025" y="2276475"/>
          <p14:tracePt t="37214" x="1724025" y="2327275"/>
          <p14:tracePt t="37244" x="1724025" y="2387600"/>
          <p14:tracePt t="37277" x="1846263" y="2482850"/>
          <p14:tracePt t="37311" x="1912938" y="2511425"/>
          <p14:tracePt t="37344" x="1997075" y="2527300"/>
          <p14:tracePt t="37349" x="2008188" y="2527300"/>
          <p14:tracePt t="37377" x="2170113" y="2560638"/>
          <p14:tracePt t="37382" x="2259013" y="2560638"/>
          <p14:tracePt t="37411" x="2360613" y="2571750"/>
          <p14:tracePt t="37446" x="2398713" y="2571750"/>
          <p14:tracePt t="37477" x="2465388" y="2589213"/>
          <p14:tracePt t="37510" x="2560638" y="2589213"/>
          <p14:tracePt t="37545" x="2589213" y="2589213"/>
          <p14:tracePt t="37549" x="2600325" y="2589213"/>
          <p14:tracePt t="37580" x="2627313" y="2549525"/>
          <p14:tracePt t="37611" x="2682875" y="2471738"/>
          <p14:tracePt t="37645" x="2682875" y="2449513"/>
          <p14:tracePt t="37677" x="2593975" y="2338388"/>
          <p14:tracePt t="37710" x="2487613" y="2282825"/>
          <p14:tracePt t="37716" x="2454275" y="2232025"/>
          <p14:tracePt t="37744" x="2309813" y="2198688"/>
          <p14:tracePt t="37748" x="2214563" y="2181225"/>
          <p14:tracePt t="37777" x="2147888" y="2154238"/>
          <p14:tracePt t="37781" x="2130425" y="2154238"/>
          <p14:tracePt t="37811" x="2108200" y="2154238"/>
          <p14:tracePt t="37844" x="2030413" y="2159000"/>
          <p14:tracePt t="37877" x="1912938" y="2198688"/>
          <p14:tracePt t="37910" x="1863725" y="2271713"/>
          <p14:tracePt t="37916" x="1846263" y="2298700"/>
          <p14:tracePt t="37943" x="1830388" y="2387600"/>
          <p14:tracePt t="37947" x="1830388" y="2438400"/>
          <p14:tracePt t="37977" x="1830388" y="2538413"/>
          <p14:tracePt t="37981" x="1830388" y="2555875"/>
          <p14:tracePt t="38011" x="1879600" y="2684463"/>
          <p14:tracePt t="38044" x="2003425" y="2773363"/>
          <p14:tracePt t="38077" x="2130425" y="2806700"/>
          <p14:tracePt t="38110" x="2187575" y="2806700"/>
          <p14:tracePt t="38116" x="2214563" y="2806700"/>
          <p14:tracePt t="38142" x="2320925" y="2806700"/>
          <p14:tracePt t="38175" x="2465388" y="2700338"/>
          <p14:tracePt t="38178" x="2498725" y="2651125"/>
          <p14:tracePt t="38209" x="2555875" y="2606675"/>
          <p14:tracePt t="38243" x="2555875" y="2549525"/>
          <p14:tracePt t="38276" x="2555875" y="2438400"/>
          <p14:tracePt t="38310" x="2509838" y="2316163"/>
          <p14:tracePt t="38317" x="2460625" y="2282825"/>
          <p14:tracePt t="38344" x="2387600" y="2214563"/>
          <p14:tracePt t="38349" x="2354263" y="2203450"/>
          <p14:tracePt t="38377" x="2265363" y="2170113"/>
          <p14:tracePt t="38381" x="2236788" y="2170113"/>
          <p14:tracePt t="38413" x="2125663" y="2170113"/>
          <p14:tracePt t="38444" x="2030413" y="2181225"/>
          <p14:tracePt t="38477" x="1974850" y="2260600"/>
          <p14:tracePt t="38511" x="1974850" y="2316163"/>
          <p14:tracePt t="38544" x="1974850" y="2382838"/>
          <p14:tracePt t="38549" x="1974850" y="2393950"/>
          <p14:tracePt t="38577" x="1974850" y="2478088"/>
          <p14:tracePt t="38582" x="1974850" y="2489200"/>
          <p14:tracePt t="38610" x="1997075" y="2544763"/>
          <p14:tracePt t="38614" x="2041525" y="2571750"/>
          <p14:tracePt t="38644" x="2159000" y="2633663"/>
          <p14:tracePt t="38677" x="2225675" y="2662238"/>
          <p14:tracePt t="38712" x="2265363" y="2662238"/>
          <p14:tracePt t="38744" x="2354263" y="2662238"/>
          <p14:tracePt t="38748" x="2393950" y="2662238"/>
          <p14:tracePt t="38777" x="2487613" y="2622550"/>
          <p14:tracePt t="38782" x="2498725" y="2606675"/>
          <p14:tracePt t="38810" x="2509838" y="2593975"/>
          <p14:tracePt t="38814" x="2527300" y="2582863"/>
          <p14:tracePt t="38844" x="2555875" y="2527300"/>
          <p14:tracePt t="38878" x="2555875" y="2489200"/>
          <p14:tracePt t="38912" x="2555875" y="2438400"/>
          <p14:tracePt t="38944" x="2549525" y="2393950"/>
          <p14:tracePt t="38948" x="2533650" y="2382838"/>
          <p14:tracePt t="38977" x="2409825" y="2320925"/>
          <p14:tracePt t="38983" x="2376488" y="2320925"/>
          <p14:tracePt t="39010" x="2254250" y="2287588"/>
          <p14:tracePt t="39044" x="2136775" y="2287588"/>
          <p14:tracePt t="39049" x="2119313" y="2276475"/>
          <p14:tracePt t="39078" x="2081213" y="2276475"/>
          <p14:tracePt t="39082" x="2070100" y="2276475"/>
          <p14:tracePt t="39110" x="1997075" y="2309813"/>
          <p14:tracePt t="39144" x="1970088" y="2393950"/>
          <p14:tracePt t="39177" x="1970088" y="2433638"/>
          <p14:tracePt t="39211" x="1970088" y="2511425"/>
          <p14:tracePt t="39216" x="1970088" y="2522538"/>
          <p14:tracePt t="39244" x="1970088" y="2560638"/>
          <p14:tracePt t="39249" x="1970088" y="2571750"/>
          <p14:tracePt t="39279" x="2008188" y="2628900"/>
          <p14:tracePt t="39310" x="2063750" y="2673350"/>
          <p14:tracePt t="39315" x="2092325" y="2684463"/>
          <p14:tracePt t="39344" x="2225675" y="2717800"/>
          <p14:tracePt t="39377" x="2314575" y="2717800"/>
          <p14:tracePt t="39410" x="2432050" y="2717800"/>
          <p14:tracePt t="39444" x="2544763" y="2689225"/>
          <p14:tracePt t="39448" x="2600325" y="2640013"/>
          <p14:tracePt t="39457" x="2611438" y="2628900"/>
          <p14:tracePt t="39477" x="2638425" y="2600325"/>
          <p14:tracePt t="39481" x="2649538" y="2589213"/>
          <p14:tracePt t="39520" x="2667000" y="2571750"/>
          <p14:tracePt t="39544" x="2667000" y="2560638"/>
          <p14:tracePt t="39578" x="2667000" y="2538413"/>
          <p14:tracePt t="39610" x="2667000" y="2482850"/>
          <p14:tracePt t="39644" x="2627313" y="2444750"/>
          <p14:tracePt t="39648" x="2627313" y="2427288"/>
          <p14:tracePt t="39680" x="2616200" y="2416175"/>
          <p14:tracePt t="39710" x="2527300" y="2371725"/>
          <p14:tracePt t="39714" x="2516188" y="2371725"/>
          <p14:tracePt t="39746" x="2449513" y="2371725"/>
          <p14:tracePt t="39777" x="2409825" y="2371725"/>
          <p14:tracePt t="39810" x="2360613" y="2405063"/>
          <p14:tracePt t="39844" x="2292350" y="2471738"/>
          <p14:tracePt t="39850" x="2292350" y="2482850"/>
          <p14:tracePt t="39877" x="2276475" y="2493963"/>
          <p14:tracePt t="39911" x="2276475" y="2522538"/>
          <p14:tracePt t="39944" x="2276475" y="2544763"/>
          <p14:tracePt t="39977" x="2276475" y="2571750"/>
          <p14:tracePt t="40010" x="2276475" y="2622550"/>
          <p14:tracePt t="40044" x="2287588" y="2678113"/>
          <p14:tracePt t="40049" x="2314575" y="2689225"/>
          <p14:tracePt t="40077" x="2354263" y="2733675"/>
          <p14:tracePt t="40082" x="2382838" y="2733675"/>
          <p14:tracePt t="40110" x="2465388" y="2744788"/>
          <p14:tracePt t="40114" x="2476500" y="2744788"/>
          <p14:tracePt t="40145" x="2578100" y="2744788"/>
          <p14:tracePt t="40177" x="2611438" y="2740025"/>
          <p14:tracePt t="40210" x="2638425" y="2640013"/>
          <p14:tracePt t="40245" x="2638425" y="2544763"/>
          <p14:tracePt t="40250" x="2638425" y="2533650"/>
          <p14:tracePt t="40277" x="2549525" y="2405063"/>
          <p14:tracePt t="40281" x="2482850" y="2405063"/>
          <p14:tracePt t="40311" x="2354263" y="2376488"/>
          <p14:tracePt t="40315" x="2343150" y="2376488"/>
          <p14:tracePt t="40320" x="2314575" y="2376488"/>
          <p14:tracePt t="40344" x="2254250" y="2343150"/>
          <p14:tracePt t="40377" x="2176463" y="2343150"/>
          <p14:tracePt t="40410" x="2103438" y="2343150"/>
          <p14:tracePt t="40444" x="2052638" y="2343150"/>
          <p14:tracePt t="40449" x="2041525" y="2343150"/>
          <p14:tracePt t="40477" x="1992313" y="2343150"/>
          <p14:tracePt t="40512" x="1947863" y="2393950"/>
          <p14:tracePt t="40544" x="1919288" y="2466975"/>
          <p14:tracePt t="40577" x="1919288" y="2527300"/>
          <p14:tracePt t="40610" x="1997075" y="2667000"/>
          <p14:tracePt t="40645" x="2203450" y="2755900"/>
          <p14:tracePt t="40648" x="2232025" y="2755900"/>
          <p14:tracePt t="40677" x="2320925" y="2773363"/>
          <p14:tracePt t="40712" x="2360613" y="2773363"/>
          <p14:tracePt t="40744" x="2476500" y="2706688"/>
          <p14:tracePt t="40778" x="2544763" y="2667000"/>
          <p14:tracePt t="40810" x="2582863" y="2628900"/>
          <p14:tracePt t="40816" x="2582863" y="2600325"/>
          <p14:tracePt t="40842" x="2582863" y="2516188"/>
          <p14:tracePt t="40875" x="2560638" y="2398713"/>
          <p14:tracePt t="40879" x="2527300" y="2365375"/>
          <p14:tracePt t="40909" x="2443163" y="2309813"/>
          <p14:tracePt t="40913" x="2393950" y="2309813"/>
          <p14:tracePt t="40942" x="2254250" y="2276475"/>
          <p14:tracePt t="40975" x="2170113" y="2276475"/>
          <p14:tracePt t="41009" x="2136775" y="2276475"/>
          <p14:tracePt t="41042" x="2070100" y="2276475"/>
          <p14:tracePt t="41075" x="2019300" y="2309813"/>
          <p14:tracePt t="41078" x="2003425" y="2338388"/>
          <p14:tracePt t="41110" x="1947863" y="2387600"/>
          <p14:tracePt t="41112" x="1935163" y="2405063"/>
          <p14:tracePt t="41151" x="1935163" y="2416175"/>
          <p14:tracePt t="41175" x="1935163" y="2500313"/>
          <p14:tracePt t="41209" x="1935163" y="2566988"/>
          <p14:tracePt t="41242" x="1997075" y="2633663"/>
          <p14:tracePt t="41275" x="2058988" y="2644775"/>
          <p14:tracePt t="41279" x="2085975" y="2644775"/>
          <p14:tracePt t="41312" x="2143125" y="2644775"/>
          <p14:tracePt t="41344" x="2165350" y="2644775"/>
          <p14:tracePt t="41378" x="2209800" y="2644775"/>
          <p14:tracePt t="41411" x="2232025" y="2644775"/>
          <p14:tracePt t="41444" x="2232025" y="2640013"/>
          <p14:tracePt t="41448" x="2232025" y="2628900"/>
          <p14:tracePt t="41477" x="2232025" y="2611438"/>
          <p14:tracePt t="41507" x="0" y="0"/>
        </p14:tracePtLst>
        <p14:tracePtLst>
          <p14:tracePt t="42549" x="1985963" y="2511425"/>
          <p14:tracePt t="42558" x="1985963" y="2482850"/>
          <p14:tracePt t="42577" x="1992313" y="2466975"/>
          <p14:tracePt t="42581" x="2036763" y="2466975"/>
          <p14:tracePt t="42610" x="2143125" y="2466975"/>
          <p14:tracePt t="42615" x="2170113" y="2466975"/>
          <p14:tracePt t="42645" x="2349500" y="2544763"/>
          <p14:tracePt t="42678" x="2438400" y="2589213"/>
          <p14:tracePt t="42710" x="2476500" y="2617788"/>
          <p14:tracePt t="42780" x="2487613" y="2617788"/>
          <p14:tracePt t="42860" x="2516188" y="2617788"/>
          <p14:tracePt t="42869" x="2527300" y="2617788"/>
          <p14:tracePt t="42892" x="2538413" y="2611438"/>
          <p14:tracePt t="42940" x="2571750" y="2582863"/>
          <p14:tracePt t="42950" x="2582863" y="2566988"/>
          <p14:tracePt t="42977" x="2582863" y="2500313"/>
          <p14:tracePt t="42981" x="2582863" y="2433638"/>
          <p14:tracePt t="43010" x="2582863" y="2411413"/>
          <p14:tracePt t="43014" x="2582863" y="2398713"/>
          <p14:tracePt t="43020" x="2582863" y="2382838"/>
          <p14:tracePt t="43052" x="2578100" y="2382838"/>
          <p14:tracePt t="43077" x="2544763" y="2327275"/>
          <p14:tracePt t="43111" x="2505075" y="2316163"/>
          <p14:tracePt t="43117" x="2476500" y="2316163"/>
          <p14:tracePt t="43144" x="2376488" y="2316163"/>
          <p14:tracePt t="43148" x="2360613" y="2316163"/>
          <p14:tracePt t="43177" x="2276475" y="2316163"/>
          <p14:tracePt t="43181" x="2187575" y="2316163"/>
          <p14:tracePt t="43211" x="2136775" y="2316163"/>
          <p14:tracePt t="43216" x="2125663" y="2316163"/>
          <p14:tracePt t="43242" x="2085975" y="2316163"/>
          <p14:tracePt t="43275" x="2070100" y="2316163"/>
          <p14:tracePt t="43434" x="0" y="0"/>
        </p14:tracePtLst>
        <p14:tracePtLst>
          <p14:tracePt t="46537" x="1651000" y="4464050"/>
          <p14:tracePt t="46545" x="1651000" y="4492625"/>
          <p14:tracePt t="46577" x="1651000" y="4519613"/>
          <p14:tracePt t="46612" x="1651000" y="4570413"/>
          <p14:tracePt t="46644" x="1651000" y="4608513"/>
          <p14:tracePt t="46677" x="1651000" y="4692650"/>
          <p14:tracePt t="46683" x="1651000" y="4703763"/>
          <p14:tracePt t="46710" x="1651000" y="4754563"/>
          <p14:tracePt t="46714" x="1651000" y="4770438"/>
          <p14:tracePt t="46744" x="1646238" y="4832350"/>
          <p14:tracePt t="46777" x="1628775" y="4876800"/>
          <p14:tracePt t="46783" x="1628775" y="4899025"/>
          <p14:tracePt t="46810" x="1628775" y="4916488"/>
          <p14:tracePt t="46846" x="1628775" y="4954588"/>
          <p14:tracePt t="46850" x="1628775" y="4965700"/>
          <p14:tracePt t="46878" x="1628775" y="5005388"/>
          <p14:tracePt t="46882" x="1628775" y="5016500"/>
          <p14:tracePt t="46911" x="1628775" y="5027613"/>
          <p14:tracePt t="46945" x="1628775" y="5045075"/>
          <p14:tracePt t="46978" x="1628775" y="5105400"/>
          <p14:tracePt t="46985" x="1628775" y="5122863"/>
          <p14:tracePt t="47010" x="1628775" y="5189538"/>
          <p14:tracePt t="47044" x="1617663" y="5222875"/>
          <p14:tracePt t="47049" x="1617663" y="5240338"/>
          <p14:tracePt t="47078" x="1617663" y="5289550"/>
          <p14:tracePt t="47111" x="1617663" y="5345113"/>
          <p14:tracePt t="47144" x="1617663" y="5395913"/>
          <p14:tracePt t="47178" x="1617663" y="5446713"/>
          <p14:tracePt t="47210" x="1617663" y="5457825"/>
          <p14:tracePt t="47248" x="1617663" y="5473700"/>
          <p14:tracePt t="47280" x="1617663" y="5495925"/>
          <p14:tracePt t="47360" x="1617663" y="5507038"/>
          <p14:tracePt t="47368" x="1617663" y="5524500"/>
          <p14:tracePt t="47408" x="1617663" y="5535613"/>
          <p14:tracePt t="47456" x="1639888" y="5564188"/>
          <p14:tracePt t="47464" x="1651000" y="5575300"/>
          <p14:tracePt t="47602" x="1668463" y="5568950"/>
          <p14:tracePt t="47616" x="1668463" y="5540375"/>
          <p14:tracePt t="47644" x="1668463" y="5356225"/>
          <p14:tracePt t="47649" x="1657350" y="5289550"/>
          <p14:tracePt t="47677" x="1617663" y="5078413"/>
          <p14:tracePt t="47682" x="1617663" y="5049838"/>
          <p14:tracePt t="47711" x="1617663" y="4876800"/>
          <p14:tracePt t="47744" x="1617663" y="4759325"/>
          <p14:tracePt t="47777" x="1617663" y="4692650"/>
          <p14:tracePt t="47810" x="1624013" y="4619625"/>
          <p14:tracePt t="47845" x="1651000" y="4564063"/>
          <p14:tracePt t="47850" x="1651000" y="4552950"/>
          <p14:tracePt t="47877" x="1651000" y="4514850"/>
          <p14:tracePt t="47984" x="1668463" y="4503738"/>
          <p14:tracePt t="48098" x="1628775" y="4503738"/>
          <p14:tracePt t="48105" x="1601788" y="4503738"/>
          <p14:tracePt t="48111" x="1573213" y="4503738"/>
          <p14:tracePt t="48141" x="1511300" y="4503738"/>
          <p14:tracePt t="48174" x="1500188" y="4503738"/>
          <p14:tracePt t="48212" x="1550988" y="4541838"/>
          <p14:tracePt t="48245" x="1662113" y="4614863"/>
          <p14:tracePt t="48324" x="1651000" y="4630738"/>
          <p14:tracePt t="48340" x="1639888" y="4630738"/>
          <p14:tracePt t="48372" x="1628775" y="4630738"/>
          <p14:tracePt t="48388" x="1617663" y="4643438"/>
          <p14:tracePt t="48420" x="1617663" y="4654550"/>
          <p14:tracePt t="48444" x="1624013" y="4725988"/>
          <p14:tracePt t="48477" x="1757363" y="4737100"/>
          <p14:tracePt t="48548" x="1735138" y="4737100"/>
          <p14:tracePt t="48556" x="1701800" y="4754563"/>
          <p14:tracePt t="48577" x="1606550" y="4754563"/>
          <p14:tracePt t="48628" x="1595438" y="4765675"/>
          <p14:tracePt t="48660" x="1584325" y="4776788"/>
          <p14:tracePt t="48677" x="1584325" y="4792663"/>
          <p14:tracePt t="48710" x="1695450" y="4832350"/>
          <p14:tracePt t="48716" x="1712913" y="4843463"/>
          <p14:tracePt t="48777" x="1673225" y="4843463"/>
          <p14:tracePt t="48781" x="1662113" y="4843463"/>
          <p14:tracePt t="48811" x="1500188" y="4860925"/>
          <p14:tracePt t="48815" x="1489075" y="4860925"/>
          <p14:tracePt t="48868" x="1477963" y="4872038"/>
          <p14:tracePt t="48884" x="1511300" y="4887913"/>
          <p14:tracePt t="48910" x="1584325" y="4905375"/>
          <p14:tracePt t="48943" x="1679575" y="4905375"/>
          <p14:tracePt t="49014" x="1673225" y="4905375"/>
          <p14:tracePt t="49028" x="1662113" y="4905375"/>
          <p14:tracePt t="49044" x="1646238" y="4905375"/>
          <p14:tracePt t="49140" x="1668463" y="4905375"/>
          <p14:tracePt t="49148" x="1679575" y="4905375"/>
          <p14:tracePt t="49177" x="1724025" y="4876800"/>
          <p14:tracePt t="49181" x="1735138" y="4865688"/>
          <p14:tracePt t="49212" x="1752600" y="4737100"/>
          <p14:tracePt t="49244" x="1752600" y="4625975"/>
          <p14:tracePt t="49277" x="1752600" y="4603750"/>
          <p14:tracePt t="49311" x="1752600" y="4586288"/>
          <p14:tracePt t="49428" x="1752600" y="4575175"/>
          <p14:tracePt t="49444" x="1752600" y="4564063"/>
          <p14:tracePt t="49460" x="1752600" y="4552950"/>
          <p14:tracePt t="49477" x="1752600" y="4537075"/>
          <p14:tracePt t="49511" x="1752600" y="4525963"/>
          <p14:tracePt t="49557" x="1752600" y="4514850"/>
          <p14:tracePt t="49588" x="1739900" y="4514850"/>
          <p14:tracePt t="49610" x="1728788" y="4514850"/>
          <p14:tracePt t="49614" x="1684338" y="4537075"/>
          <p14:tracePt t="49644" x="1657350" y="4592638"/>
          <p14:tracePt t="49678" x="1646238" y="4630738"/>
          <p14:tracePt t="49710" x="1628775" y="4681538"/>
          <p14:tracePt t="49744" x="1601788" y="4781550"/>
          <p14:tracePt t="49749" x="1601788" y="4792663"/>
          <p14:tracePt t="49777" x="1601788" y="4832350"/>
          <p14:tracePt t="49782" x="1601788" y="4860925"/>
          <p14:tracePt t="49810" x="1601788" y="4910138"/>
          <p14:tracePt t="49815" x="1601788" y="4927600"/>
          <p14:tracePt t="49844" x="1601788" y="4954588"/>
          <p14:tracePt t="49879" x="1601788" y="4965700"/>
          <p14:tracePt t="49910" x="1612900" y="4976813"/>
          <p14:tracePt t="49944" x="1624013" y="4987925"/>
          <p14:tracePt t="49980" x="1624013" y="5005388"/>
          <p14:tracePt t="50012" x="1624013" y="5027613"/>
          <p14:tracePt t="50045" x="1624013" y="5094288"/>
          <p14:tracePt t="50078" x="1651000" y="5189538"/>
          <p14:tracePt t="50116" x="1662113" y="5207000"/>
          <p14:tracePt t="50164" x="1690688" y="5233988"/>
          <p14:tracePt t="50177" x="1706563" y="5245100"/>
          <p14:tracePt t="50210" x="1717675" y="5256213"/>
          <p14:tracePt t="50277" x="1712913" y="5267325"/>
          <p14:tracePt t="50292" x="1712913" y="5295900"/>
          <p14:tracePt t="50311" x="1712913" y="5311775"/>
          <p14:tracePt t="50346" x="1712913" y="5334000"/>
          <p14:tracePt t="50377" x="1712913" y="5345113"/>
          <p14:tracePt t="50420" x="1712913" y="5362575"/>
          <p14:tracePt t="50444" x="1717675" y="5384800"/>
          <p14:tracePt t="50477" x="1717675" y="5395913"/>
          <p14:tracePt t="50510" x="1728788" y="5495925"/>
          <p14:tracePt t="50516" x="1728788" y="5507038"/>
          <p14:tracePt t="50545" x="1728788" y="5518150"/>
          <p14:tracePt t="50550" x="1728788" y="5535613"/>
          <p14:tracePt t="50577" x="1728788" y="5557838"/>
          <p14:tracePt t="50613" x="1728788" y="5568950"/>
          <p14:tracePt t="50645" x="1746250" y="5597525"/>
          <p14:tracePt t="50677" x="1757363" y="5619750"/>
          <p14:tracePt t="50712" x="1757363" y="5646738"/>
          <p14:tracePt t="50745" x="1774825" y="5691188"/>
          <p14:tracePt t="50749" x="1774825" y="5702300"/>
          <p14:tracePt t="50777" x="1785938" y="5724525"/>
          <p14:tracePt t="50810" x="1797050" y="5753100"/>
          <p14:tracePt t="50869" x="1797050" y="5764213"/>
          <p14:tracePt t="50888" x="1797050" y="5775325"/>
          <p14:tracePt t="50912" x="1824038" y="5803900"/>
          <p14:tracePt t="50945" x="1835150" y="5819775"/>
          <p14:tracePt t="50980" x="1835150" y="5830888"/>
          <p14:tracePt t="51010" x="1852613" y="5842000"/>
          <p14:tracePt t="51094" x="1852613" y="5853113"/>
          <p14:tracePt t="51108" x="1863725" y="5870575"/>
          <p14:tracePt t="51144" x="1874838" y="5881688"/>
          <p14:tracePt t="51241" x="1890713" y="5926138"/>
          <p14:tracePt t="51249" x="1890713" y="5937250"/>
          <p14:tracePt t="51277" x="1901825" y="5976938"/>
          <p14:tracePt t="51310" x="1901825" y="5988050"/>
          <p14:tracePt t="51342" x="1912938" y="6015038"/>
          <p14:tracePt t="51376" x="1912938" y="6043613"/>
          <p14:tracePt t="51412" x="1912938" y="6054725"/>
          <p14:tracePt t="51444" x="1941513" y="6121400"/>
          <p14:tracePt t="51477" x="1958975" y="6176963"/>
          <p14:tracePt t="51482" x="1958975" y="6188075"/>
          <p14:tracePt t="51511" x="1970088" y="6232525"/>
          <p14:tracePt t="51560" x="1985963" y="6243638"/>
          <p14:tracePt t="51624" x="1985963" y="6254750"/>
          <p14:tracePt t="51632" x="1997075" y="6265863"/>
          <p14:tracePt t="51656" x="2008188" y="6283325"/>
          <p14:tracePt t="51689" x="2025650" y="6311900"/>
          <p14:tracePt t="51711" x="2025650" y="6323013"/>
          <p14:tracePt t="51744" x="2036763" y="6350000"/>
          <p14:tracePt t="51777" x="2074863" y="6361113"/>
          <p14:tracePt t="51864" x="2092325" y="6372225"/>
          <p14:tracePt t="51880" x="2103438" y="6389688"/>
          <p14:tracePt t="51962" x="2114550" y="6389688"/>
          <p14:tracePt t="51976" x="2125663" y="6389688"/>
          <p14:tracePt t="51985" x="2143125" y="6389688"/>
          <p14:tracePt t="52009" x="2209800" y="6389688"/>
          <p14:tracePt t="52042" x="2270125" y="6389688"/>
          <p14:tracePt t="52075" x="2325688" y="6389688"/>
          <p14:tracePt t="52109" x="2393950" y="6389688"/>
          <p14:tracePt t="52112" x="2405063" y="6389688"/>
          <p14:tracePt t="52143" x="2505075" y="6389688"/>
          <p14:tracePt t="52175" x="2555875" y="6389688"/>
          <p14:tracePt t="52209" x="2649538" y="6389688"/>
          <p14:tracePt t="52242" x="2762250" y="6389688"/>
          <p14:tracePt t="52275" x="2828925" y="6378575"/>
          <p14:tracePt t="52278" x="2840038" y="6378575"/>
          <p14:tracePt t="52309" x="2895600" y="6378575"/>
          <p14:tracePt t="52311" x="2906713" y="6367463"/>
          <p14:tracePt t="52343" x="3040063" y="6367463"/>
          <p14:tracePt t="52375" x="3235325" y="6350000"/>
          <p14:tracePt t="52409" x="3492500" y="6311900"/>
          <p14:tracePt t="52442" x="3648075" y="6294438"/>
          <p14:tracePt t="52474" x="3783013" y="6294438"/>
          <p14:tracePt t="52506" x="3911600" y="6276975"/>
          <p14:tracePt t="52540" x="4011613" y="6249988"/>
          <p14:tracePt t="52541" x="4038600" y="6249988"/>
          <p14:tracePt t="52573" x="4189413" y="6249988"/>
          <p14:tracePt t="52610" x="4346575" y="6232525"/>
          <p14:tracePt t="52642" x="4630738" y="6232525"/>
          <p14:tracePt t="52676" x="4808538" y="6232525"/>
          <p14:tracePt t="52728" x="4837113" y="6232525"/>
          <p14:tracePt t="52742" x="4848225" y="6232525"/>
          <p14:tracePt t="52904" x="4826000" y="6232525"/>
          <p14:tracePt t="52912" x="4797425" y="6232525"/>
          <p14:tracePt t="52944" x="4686300" y="6232525"/>
          <p14:tracePt t="52977" x="4530725" y="6232525"/>
          <p14:tracePt t="53010" x="4357688" y="6243638"/>
          <p14:tracePt t="53015" x="4291013" y="6243638"/>
          <p14:tracePt t="53045" x="4106863" y="6243638"/>
          <p14:tracePt t="53049" x="4060825" y="6243638"/>
          <p14:tracePt t="53077" x="3900488" y="6243638"/>
          <p14:tracePt t="53081" x="3810000" y="6243638"/>
          <p14:tracePt t="53110" x="3609975" y="6243638"/>
          <p14:tracePt t="53114" x="3543300" y="6261100"/>
          <p14:tracePt t="53144" x="3190875" y="6299200"/>
          <p14:tracePt t="53153" x="3095625" y="6299200"/>
          <p14:tracePt t="53177" x="2900363" y="6299200"/>
          <p14:tracePt t="53210" x="2682875" y="6327775"/>
          <p14:tracePt t="53244" x="2533650" y="6327775"/>
          <p14:tracePt t="53249" x="2505075" y="6327775"/>
          <p14:tracePt t="53277" x="2416175" y="6361113"/>
          <p14:tracePt t="53282" x="2387600" y="6361113"/>
          <p14:tracePt t="53311" x="2236788" y="6389688"/>
          <p14:tracePt t="53344" x="2103438" y="6405563"/>
          <p14:tracePt t="53377" x="1947863" y="6405563"/>
          <p14:tracePt t="53411" x="1819275" y="6405563"/>
          <p14:tracePt t="53444" x="1646238" y="6405563"/>
          <p14:tracePt t="53449" x="1595438" y="6405563"/>
          <p14:tracePt t="53477" x="1395413" y="6405563"/>
          <p14:tracePt t="53482" x="1327150" y="6405563"/>
          <p14:tracePt t="53510" x="1189038" y="6405563"/>
          <p14:tracePt t="53514" x="1171575" y="6405563"/>
          <p14:tracePt t="53544" x="1093788" y="6405563"/>
          <p14:tracePt t="53575" x="1016000" y="6383338"/>
          <p14:tracePt t="53609" x="876300" y="6367463"/>
          <p14:tracePt t="53643" x="763588" y="6356350"/>
          <p14:tracePt t="53677" x="663575" y="6316663"/>
          <p14:tracePt t="53682" x="636588" y="6316663"/>
          <p14:tracePt t="53710" x="530225" y="6299200"/>
          <p14:tracePt t="53714" x="501650" y="6299200"/>
          <p14:tracePt t="53721" x="474663" y="6299200"/>
          <p14:tracePt t="53744" x="419100" y="6299200"/>
          <p14:tracePt t="54268" x="441325" y="6299200"/>
          <p14:tracePt t="54276" x="508000" y="6299200"/>
          <p14:tracePt t="54282" x="0" y="0"/>
        </p14:tracePtLst>
        <p14:tracePtLst>
          <p14:tracePt t="55156" x="3190875" y="2393950"/>
          <p14:tracePt t="55180" x="3163888" y="2393950"/>
          <p14:tracePt t="55188" x="3152775" y="2393950"/>
          <p14:tracePt t="55211" x="3146425" y="2405063"/>
          <p14:tracePt t="55245" x="3230563" y="2433638"/>
          <p14:tracePt t="55278" x="3279775" y="2466975"/>
          <p14:tracePt t="55356" x="3290888" y="2478088"/>
          <p14:tracePt t="55364" x="3286125" y="2489200"/>
          <p14:tracePt t="55378" x="3257550" y="2505075"/>
          <p14:tracePt t="55380" x="3246438" y="2505075"/>
          <p14:tracePt t="55408" x="3190875" y="2527300"/>
          <p14:tracePt t="55442" x="3101975" y="2527300"/>
          <p14:tracePt t="55610" x="0" y="0"/>
        </p14:tracePtLst>
        <p14:tracePtLst>
          <p14:tracePt t="56646" x="5618163" y="4492625"/>
          <p14:tracePt t="56654" x="5618163" y="4530725"/>
          <p14:tracePt t="56677" x="5618163" y="4548188"/>
          <p14:tracePt t="56716" x="5618163" y="4559300"/>
          <p14:tracePt t="56744" x="5618163" y="4597400"/>
          <p14:tracePt t="56748" x="5618163" y="4608513"/>
          <p14:tracePt t="56777" x="5618163" y="4619625"/>
          <p14:tracePt t="56782" x="5618163" y="4637088"/>
          <p14:tracePt t="56810" x="5618163" y="4659313"/>
          <p14:tracePt t="56845" x="5618163" y="4676775"/>
          <p14:tracePt t="56877" x="5600700" y="4725988"/>
          <p14:tracePt t="56913" x="5584825" y="4737100"/>
          <p14:tracePt t="56945" x="5556250" y="4765675"/>
          <p14:tracePt t="56948" x="5545138" y="4781550"/>
          <p14:tracePt t="56977" x="5529263" y="4810125"/>
          <p14:tracePt t="56982" x="5529263" y="4821238"/>
          <p14:tracePt t="57013" x="5529263" y="4849813"/>
          <p14:tracePt t="57044" x="5529263" y="4887913"/>
          <p14:tracePt t="57078" x="5529263" y="4899025"/>
          <p14:tracePt t="57111" x="5518150" y="4927600"/>
          <p14:tracePt t="57212" x="5518150" y="4938713"/>
          <p14:tracePt t="57244" x="5518150" y="4949825"/>
          <p14:tracePt t="57280" x="5518150" y="4960938"/>
          <p14:tracePt t="57296" x="5518150" y="4976813"/>
          <p14:tracePt t="57313" x="5518150" y="4987925"/>
          <p14:tracePt t="57345" x="5518150" y="4999038"/>
          <p14:tracePt t="57488" x="5518150" y="4994275"/>
          <p14:tracePt t="57504" x="5507038" y="4983163"/>
          <p14:tracePt t="57513" x="5507038" y="4954588"/>
          <p14:tracePt t="57544" x="5507038" y="4905375"/>
          <p14:tracePt t="57577" x="5507038" y="4865688"/>
          <p14:tracePt t="57583" x="5507038" y="4854575"/>
          <p14:tracePt t="57610" x="5507038" y="4754563"/>
          <p14:tracePt t="57616" x="5507038" y="4725988"/>
          <p14:tracePt t="57644" x="5507038" y="4637088"/>
          <p14:tracePt t="57648" x="5507038" y="4608513"/>
          <p14:tracePt t="57678" x="5511800" y="4519613"/>
          <p14:tracePt t="57682" x="5511800" y="4492625"/>
          <p14:tracePt t="57711" x="5545138" y="4446588"/>
          <p14:tracePt t="57744" x="5545138" y="4408488"/>
          <p14:tracePt t="57856" x="5556250" y="4397375"/>
          <p14:tracePt t="57888" x="5567363" y="4397375"/>
          <p14:tracePt t="57896" x="5595938" y="4379913"/>
          <p14:tracePt t="57912" x="5611813" y="4341813"/>
          <p14:tracePt t="57944" x="5634038" y="4341813"/>
          <p14:tracePt t="57984" x="5662613" y="4341813"/>
          <p14:tracePt t="58010" x="5702300" y="4357688"/>
          <p14:tracePt t="58044" x="5713413" y="4397375"/>
          <p14:tracePt t="58048" x="5713413" y="4408488"/>
          <p14:tracePt t="58077" x="5713413" y="4446588"/>
          <p14:tracePt t="58081" x="5713413" y="4475163"/>
          <p14:tracePt t="58110" x="5707063" y="4541838"/>
          <p14:tracePt t="58114" x="5707063" y="4559300"/>
          <p14:tracePt t="58145" x="5691188" y="4581525"/>
          <p14:tracePt t="58208" x="5662613" y="4597400"/>
          <p14:tracePt t="58216" x="5651500" y="4597400"/>
          <p14:tracePt t="58244" x="5640388" y="4637088"/>
          <p14:tracePt t="58278" x="5640388" y="4648200"/>
          <p14:tracePt t="58311" x="5640388" y="4659313"/>
          <p14:tracePt t="58345" x="5629275" y="4670425"/>
          <p14:tracePt t="58576" x="5629275" y="4699000"/>
          <p14:tracePt t="58584" x="5629275" y="4714875"/>
          <p14:tracePt t="58610" x="5611813" y="4781550"/>
          <p14:tracePt t="58644" x="5600700" y="4832350"/>
          <p14:tracePt t="58677" x="5584825" y="4887913"/>
          <p14:tracePt t="58710" x="5584825" y="4910138"/>
          <p14:tracePt t="58745" x="5584825" y="4965700"/>
          <p14:tracePt t="58832" x="5584825" y="4987925"/>
          <p14:tracePt t="58840" x="5584825" y="5005388"/>
          <p14:tracePt t="58847" x="5584825" y="5033963"/>
          <p14:tracePt t="58877" x="5584825" y="5083175"/>
          <p14:tracePt t="58882" x="5584825" y="5111750"/>
          <p14:tracePt t="58911" x="5584825" y="5149850"/>
          <p14:tracePt t="58945" x="5573713" y="5160963"/>
          <p14:tracePt t="58993" x="5573713" y="5189538"/>
          <p14:tracePt t="59011" x="5573713" y="5200650"/>
          <p14:tracePt t="59044" x="5518150" y="5245100"/>
          <p14:tracePt t="59104" x="5518150" y="5256213"/>
          <p14:tracePt t="59265" x="5507038" y="5267325"/>
          <p14:tracePt t="59280" x="5489575" y="5267325"/>
          <p14:tracePt t="59288" x="5478463" y="5267325"/>
          <p14:tracePt t="59312" x="5438775" y="5267325"/>
          <p14:tracePt t="59344" x="5367338" y="5267325"/>
          <p14:tracePt t="59377" x="5334000" y="5267325"/>
          <p14:tracePt t="59412" x="5316538" y="5267325"/>
          <p14:tracePt t="59536" x="5305425" y="5284788"/>
          <p14:tracePt t="59544" x="5305425" y="5307013"/>
          <p14:tracePt t="59577" x="5383213" y="5322888"/>
          <p14:tracePt t="59610" x="5411788" y="5334000"/>
          <p14:tracePt t="59644" x="5451475" y="5334000"/>
          <p14:tracePt t="59648" x="5462588" y="5351463"/>
          <p14:tracePt t="59677" x="5518150" y="5351463"/>
          <p14:tracePt t="59681" x="5534025" y="5351463"/>
          <p14:tracePt t="59712" x="5573713" y="5362575"/>
          <p14:tracePt t="59744" x="5611813" y="5362575"/>
          <p14:tracePt t="59777" x="5680075" y="5380038"/>
          <p14:tracePt t="59811" x="5780088" y="5380038"/>
          <p14:tracePt t="59815" x="5807075" y="5380038"/>
          <p14:tracePt t="59844" x="5880100" y="5395913"/>
          <p14:tracePt t="59848" x="5908675" y="5395913"/>
          <p14:tracePt t="59877" x="5975350" y="5395913"/>
          <p14:tracePt t="59881" x="5986463" y="5395913"/>
          <p14:tracePt t="59910" x="6126163" y="5395913"/>
          <p14:tracePt t="59914" x="6192838" y="5395913"/>
          <p14:tracePt t="59944" x="6321425" y="5395913"/>
          <p14:tracePt t="59977" x="6532563" y="5395913"/>
          <p14:tracePt t="60012" x="6845300" y="5395913"/>
          <p14:tracePt t="60044" x="7018338" y="5395913"/>
          <p14:tracePt t="60080" x="7046913" y="5395913"/>
          <p14:tracePt t="60110" x="7069138" y="5395913"/>
          <p14:tracePt t="60114" x="7096125" y="5395913"/>
          <p14:tracePt t="60144" x="7180263" y="5395913"/>
          <p14:tracePt t="60177" x="7258050" y="5395913"/>
          <p14:tracePt t="60183" x="7275513" y="5395913"/>
          <p14:tracePt t="60210" x="7297738" y="5395913"/>
          <p14:tracePt t="60217" x="7313613" y="5395913"/>
          <p14:tracePt t="60244" x="7380288" y="5395913"/>
          <p14:tracePt t="60248" x="7408863" y="5395913"/>
          <p14:tracePt t="60277" x="7519988" y="5440363"/>
          <p14:tracePt t="60282" x="7548563" y="5440363"/>
          <p14:tracePt t="60310" x="7621588" y="5440363"/>
          <p14:tracePt t="60344" x="7632700" y="5440363"/>
          <p14:tracePt t="60436" x="7659688" y="5440363"/>
          <p14:tracePt t="60444" x="7670800" y="5440363"/>
          <p14:tracePt t="60478" x="7648575" y="5435600"/>
          <p14:tracePt t="60510" x="7531100" y="5435600"/>
          <p14:tracePt t="60544" x="7448550" y="5373688"/>
          <p14:tracePt t="60548" x="7386638" y="5373688"/>
          <p14:tracePt t="60578" x="7224713" y="5362575"/>
          <p14:tracePt t="60582" x="7135813" y="5340350"/>
          <p14:tracePt t="60610" x="6873875" y="5300663"/>
          <p14:tracePt t="60615" x="6862763" y="5300663"/>
          <p14:tracePt t="60644" x="6734175" y="5300663"/>
          <p14:tracePt t="60677" x="6683375" y="5300663"/>
          <p14:tracePt t="60710" x="6572250" y="5300663"/>
          <p14:tracePt t="60715" x="6543675" y="5300663"/>
          <p14:tracePt t="60744" x="6488113" y="5300663"/>
          <p14:tracePt t="60749" x="6477000" y="5300663"/>
          <p14:tracePt t="60777" x="6421438" y="5300663"/>
          <p14:tracePt t="60781" x="6392863" y="5300663"/>
          <p14:tracePt t="60811" x="6299200" y="5300663"/>
          <p14:tracePt t="60844" x="6248400" y="5300663"/>
          <p14:tracePt t="60853" x="6219825" y="5300663"/>
          <p14:tracePt t="60877" x="6153150" y="5311775"/>
          <p14:tracePt t="60910" x="6042025" y="5311775"/>
          <p14:tracePt t="60915" x="5997575" y="5311775"/>
          <p14:tracePt t="60942" x="5875338" y="5311775"/>
          <p14:tracePt t="60975" x="5724525" y="5311775"/>
          <p14:tracePt t="60979" x="5713413" y="5311775"/>
          <p14:tracePt t="61009" x="5589588" y="5311775"/>
          <p14:tracePt t="61012" x="5578475" y="5311775"/>
          <p14:tracePt t="61043" x="5484813" y="5311775"/>
          <p14:tracePt t="61076" x="5473700" y="5311775"/>
          <p14:tracePt t="61110" x="5445125" y="5311775"/>
          <p14:tracePt t="61144" x="5405438" y="5300663"/>
          <p14:tracePt t="61149" x="5389563" y="5300663"/>
          <p14:tracePt t="61252" x="5360988" y="5300663"/>
          <p14:tracePt t="61260" x="5349875" y="5300663"/>
          <p14:tracePt t="61300" x="5322888" y="5311775"/>
          <p14:tracePt t="61310" x="5311775" y="5311775"/>
          <p14:tracePt t="61344" x="5478463" y="5373688"/>
          <p14:tracePt t="61348" x="5529263" y="5391150"/>
          <p14:tracePt t="61377" x="5751513" y="5391150"/>
          <p14:tracePt t="61381" x="5780088" y="5391150"/>
          <p14:tracePt t="61411" x="5891213" y="5391150"/>
          <p14:tracePt t="61446" x="5969000" y="5391150"/>
          <p14:tracePt t="61477" x="6103938" y="5424488"/>
          <p14:tracePt t="61510" x="6203950" y="5435600"/>
          <p14:tracePt t="61546" x="6265863" y="5435600"/>
          <p14:tracePt t="61549" x="6281738" y="5435600"/>
          <p14:tracePt t="61577" x="6332538" y="5435600"/>
          <p14:tracePt t="61611" x="6399213" y="5435600"/>
          <p14:tracePt t="61644" x="6550025" y="5435600"/>
          <p14:tracePt t="61677" x="6616700" y="5435600"/>
          <p14:tracePt t="61711" x="6627813" y="5435600"/>
          <p14:tracePt t="61748" x="6656388" y="5435600"/>
          <p14:tracePt t="61777" x="6667500" y="5435600"/>
          <p14:tracePt t="61781" x="6678613" y="5435600"/>
          <p14:tracePt t="61860" x="6694488" y="5435600"/>
          <p14:tracePt t="62354" x="6672263" y="5435600"/>
          <p14:tracePt t="62355" x="0" y="0"/>
        </p14:tracePtLst>
        <p14:tracePtLst>
          <p14:tracePt t="66257" x="1579563" y="4597400"/>
          <p14:tracePt t="66280" x="1562100" y="4614863"/>
          <p14:tracePt t="66296" x="1550988" y="4625975"/>
          <p14:tracePt t="66310" x="1550988" y="4637088"/>
          <p14:tracePt t="66313" x="1522413" y="4654550"/>
          <p14:tracePt t="66344" x="1511300" y="4710113"/>
          <p14:tracePt t="66377" x="1511300" y="4776788"/>
          <p14:tracePt t="66381" x="1511300" y="4843463"/>
          <p14:tracePt t="66410" x="1522413" y="4965700"/>
          <p14:tracePt t="66415" x="1522413" y="4999038"/>
          <p14:tracePt t="66444" x="1550988" y="5094288"/>
          <p14:tracePt t="66477" x="1579563" y="5160963"/>
          <p14:tracePt t="66510" x="1579563" y="5273675"/>
          <p14:tracePt t="66544" x="1590675" y="5429250"/>
          <p14:tracePt t="66550" x="1590675" y="5457825"/>
          <p14:tracePt t="66577" x="1590675" y="5507038"/>
          <p14:tracePt t="66583" x="1590675" y="5524500"/>
          <p14:tracePt t="66610" x="1590675" y="5608638"/>
          <p14:tracePt t="66644" x="1590675" y="5759450"/>
          <p14:tracePt t="66649" x="1590675" y="5808663"/>
          <p14:tracePt t="66677" x="1590675" y="5892800"/>
          <p14:tracePt t="66682" x="1590675" y="5908675"/>
          <p14:tracePt t="66710" x="1590675" y="5932488"/>
          <p14:tracePt t="66749" x="1590675" y="5959475"/>
          <p14:tracePt t="66777" x="1590675" y="5999163"/>
          <p14:tracePt t="66781" x="1590675" y="6010275"/>
          <p14:tracePt t="66812" x="1557338" y="6110288"/>
          <p14:tracePt t="66846" x="1511300" y="6154738"/>
          <p14:tracePt t="66877" x="1484313" y="6194425"/>
          <p14:tracePt t="66910" x="1455738" y="6261100"/>
          <p14:tracePt t="66944" x="1444625" y="6288088"/>
          <p14:tracePt t="66977" x="1444625" y="6356350"/>
          <p14:tracePt t="66981" x="1444625" y="6383338"/>
          <p14:tracePt t="67010" x="1444625" y="6450013"/>
          <p14:tracePt t="67015" x="1444625" y="6467475"/>
          <p14:tracePt t="67044" x="1444625" y="6489700"/>
          <p14:tracePt t="67077" x="1484313" y="6500813"/>
          <p14:tracePt t="67110" x="1550988" y="6500813"/>
          <p14:tracePt t="67116" x="1562100" y="6500813"/>
          <p14:tracePt t="67144" x="1590675" y="6500813"/>
          <p14:tracePt t="67148" x="1612900" y="6500813"/>
          <p14:tracePt t="67177" x="1801813" y="6472238"/>
          <p14:tracePt t="67181" x="1901825" y="6456363"/>
          <p14:tracePt t="67211" x="2147888" y="6434138"/>
          <p14:tracePt t="67244" x="2360613" y="6400800"/>
          <p14:tracePt t="67277" x="2493963" y="6389688"/>
          <p14:tracePt t="67310" x="2578100" y="6389688"/>
          <p14:tracePt t="67316" x="2589213" y="6389688"/>
          <p14:tracePt t="67344" x="2638425" y="6389688"/>
          <p14:tracePt t="67349" x="2682875" y="6389688"/>
          <p14:tracePt t="67377" x="2789238" y="6389688"/>
          <p14:tracePt t="67381" x="2833688" y="6389688"/>
          <p14:tracePt t="67410" x="2995613" y="6389688"/>
          <p14:tracePt t="67416" x="3046413" y="6389688"/>
          <p14:tracePt t="67421" x="3073400" y="6389688"/>
          <p14:tracePt t="67444" x="3157538" y="6389688"/>
          <p14:tracePt t="67477" x="3235325" y="6389688"/>
          <p14:tracePt t="67510" x="3463925" y="6389688"/>
          <p14:tracePt t="67544" x="3805238" y="6389688"/>
          <p14:tracePt t="67549" x="3900488" y="6389688"/>
          <p14:tracePt t="67577" x="4100513" y="6356350"/>
          <p14:tracePt t="67581" x="4129088" y="6356350"/>
          <p14:tracePt t="67613" x="4233863" y="6356350"/>
          <p14:tracePt t="67644" x="4329113" y="6356350"/>
          <p14:tracePt t="67677" x="4362450" y="6356350"/>
          <p14:tracePt t="67711" x="4391025" y="6356350"/>
          <p14:tracePt t="67744" x="4402138" y="6356350"/>
          <p14:tracePt t="67804" x="4418013" y="6356350"/>
          <p14:tracePt t="68076" x="4406900" y="6356350"/>
          <p14:tracePt t="68085" x="4395788" y="6356350"/>
          <p14:tracePt t="68111" x="4313238" y="6356350"/>
          <p14:tracePt t="68144" x="4122738" y="6356350"/>
          <p14:tracePt t="68149" x="4071938" y="6356350"/>
          <p14:tracePt t="68178" x="3894138" y="6356350"/>
          <p14:tracePt t="68183" x="3827463" y="6356350"/>
          <p14:tracePt t="68189" x="3798888" y="6356350"/>
          <p14:tracePt t="68210" x="3681413" y="6367463"/>
          <p14:tracePt t="68214" x="3636963" y="6367463"/>
          <p14:tracePt t="68244" x="3386138" y="6367463"/>
          <p14:tracePt t="68278" x="3208338" y="6367463"/>
          <p14:tracePt t="68310" x="3090863" y="6345238"/>
          <p14:tracePt t="68344" x="3062288" y="6316663"/>
          <p14:tracePt t="68349" x="3017838" y="6316663"/>
          <p14:tracePt t="68378" x="2979738" y="6299200"/>
          <p14:tracePt t="68382" x="2951163" y="6272213"/>
          <p14:tracePt t="68410" x="2822575" y="6243638"/>
          <p14:tracePt t="68415" x="2795588" y="6243638"/>
          <p14:tracePt t="68444" x="2638425" y="6227763"/>
          <p14:tracePt t="68478" x="2427288" y="6210300"/>
          <p14:tracePt t="68483" x="2360613" y="6210300"/>
          <p14:tracePt t="68510" x="2254250" y="6161088"/>
          <p14:tracePt t="68544" x="2214563" y="6149975"/>
          <p14:tracePt t="68579" x="2203450" y="6110288"/>
          <p14:tracePt t="68611" x="2187575" y="6070600"/>
          <p14:tracePt t="68614" x="2187575" y="6059488"/>
          <p14:tracePt t="68644" x="2187575" y="6032500"/>
          <p14:tracePt t="68678" x="2187575" y="6021388"/>
          <p14:tracePt t="68710" x="2187575" y="5965825"/>
          <p14:tracePt t="68744" x="2187575" y="5954713"/>
          <p14:tracePt t="68749" x="2187575" y="5926138"/>
          <p14:tracePt t="68778" x="2187575" y="5875338"/>
          <p14:tracePt t="68781" x="2187575" y="5848350"/>
          <p14:tracePt t="68810" x="2187575" y="5797550"/>
          <p14:tracePt t="68845" x="2187575" y="5741988"/>
          <p14:tracePt t="68877" x="2176463" y="5664200"/>
          <p14:tracePt t="68910" x="2119313" y="5608638"/>
          <p14:tracePt t="68944" x="2092325" y="5564188"/>
          <p14:tracePt t="68949" x="2092325" y="5551488"/>
          <p14:tracePt t="68977" x="2081213" y="5529263"/>
          <p14:tracePt t="68982" x="2070100" y="5513388"/>
          <p14:tracePt t="69010" x="2052638" y="5413375"/>
          <p14:tracePt t="69014" x="2052638" y="5395913"/>
          <p14:tracePt t="69044" x="2052638" y="5340350"/>
          <p14:tracePt t="69077" x="2052638" y="5240338"/>
          <p14:tracePt t="69111" x="2052638" y="5111750"/>
          <p14:tracePt t="69116" x="2052638" y="5083175"/>
          <p14:tracePt t="69144" x="2052638" y="5045075"/>
          <p14:tracePt t="69177" x="2052638" y="5033963"/>
          <p14:tracePt t="69181" x="2052638" y="5016500"/>
          <p14:tracePt t="69210" x="2052638" y="4965700"/>
          <p14:tracePt t="69214" x="2052638" y="4954588"/>
          <p14:tracePt t="69244" x="2025650" y="4872038"/>
          <p14:tracePt t="69277" x="1963738" y="4781550"/>
          <p14:tracePt t="69310" x="1919288" y="4681538"/>
          <p14:tracePt t="69344" x="1841500" y="4559300"/>
          <p14:tracePt t="69349" x="1841500" y="4548188"/>
          <p14:tracePt t="69377" x="1812925" y="4486275"/>
          <p14:tracePt t="69410" x="1812925" y="4464050"/>
          <p14:tracePt t="69536" x="1801813" y="4452938"/>
          <p14:tracePt t="69552" x="1790700" y="4452938"/>
          <p14:tracePt t="69578" x="1774825" y="4459288"/>
          <p14:tracePt t="69610" x="1752600" y="4497388"/>
          <p14:tracePt t="69644" x="1695450" y="4581525"/>
          <p14:tracePt t="69648" x="1679575" y="4619625"/>
          <p14:tracePt t="69677" x="1679575" y="4748213"/>
          <p14:tracePt t="69681" x="1679575" y="4814888"/>
          <p14:tracePt t="69710" x="1679575" y="4883150"/>
          <p14:tracePt t="69715" x="1679575" y="4894263"/>
          <p14:tracePt t="69744" x="1679575" y="4976813"/>
          <p14:tracePt t="69777" x="1679575" y="5056188"/>
          <p14:tracePt t="69811" x="1679575" y="5167313"/>
          <p14:tracePt t="69817" x="1690688" y="5200650"/>
          <p14:tracePt t="69844" x="1739900" y="5307013"/>
          <p14:tracePt t="69848" x="1752600" y="5322888"/>
          <p14:tracePt t="69877" x="1768475" y="5391150"/>
          <p14:tracePt t="69881" x="1768475" y="5418138"/>
          <p14:tracePt t="69910" x="1779588" y="5491163"/>
          <p14:tracePt t="69916" x="1779588" y="5502275"/>
          <p14:tracePt t="69921" x="1779588" y="5513388"/>
          <p14:tracePt t="69952" x="1779588" y="5557838"/>
          <p14:tracePt t="69977" x="1779588" y="5597525"/>
          <p14:tracePt t="70010" x="1739900" y="5708650"/>
          <p14:tracePt t="70044" x="1684338" y="5764213"/>
          <p14:tracePt t="70078" x="1657350" y="5803900"/>
          <p14:tracePt t="70082" x="1646238" y="5848350"/>
          <p14:tracePt t="70111" x="1628775" y="5919788"/>
          <p14:tracePt t="70115" x="1617663" y="5948363"/>
          <p14:tracePt t="70144" x="1601788" y="6043613"/>
          <p14:tracePt t="70177" x="1601788" y="6103938"/>
          <p14:tracePt t="70213" x="1562100" y="6149975"/>
          <p14:tracePt t="70256" x="1544638" y="6149975"/>
          <p14:tracePt t="70277" x="1522413" y="6172200"/>
          <p14:tracePt t="70313" x="1484313" y="6172200"/>
          <p14:tracePt t="70345" x="1466850" y="6188075"/>
          <p14:tracePt t="70377" x="1428750" y="6188075"/>
          <p14:tracePt t="70416" x="1417638" y="6199188"/>
          <p14:tracePt t="70444" x="1406525" y="6210300"/>
          <p14:tracePt t="70496" x="1389063" y="6221413"/>
          <p14:tracePt t="70640" x="1400175" y="6221413"/>
          <p14:tracePt t="70648" x="1428750" y="6221413"/>
          <p14:tracePt t="70677" x="1533525" y="6216650"/>
          <p14:tracePt t="70681" x="1579563" y="6216650"/>
          <p14:tracePt t="70711" x="1662113" y="6216650"/>
          <p14:tracePt t="70744" x="1763713" y="6199188"/>
          <p14:tracePt t="70777" x="1879600" y="6199188"/>
          <p14:tracePt t="70785" x="1947863" y="6199188"/>
          <p14:tracePt t="70810" x="2103438" y="6183313"/>
          <p14:tracePt t="70844" x="2354263" y="6183313"/>
          <p14:tracePt t="70849" x="2405063" y="6183313"/>
          <p14:tracePt t="70877" x="2533650" y="6183313"/>
          <p14:tracePt t="70882" x="2571750" y="6183313"/>
          <p14:tracePt t="70910" x="2678113" y="6183313"/>
          <p14:tracePt t="70914" x="2705100" y="6183313"/>
          <p14:tracePt t="70944" x="2844800" y="6183313"/>
          <p14:tracePt t="70977" x="2928938" y="6183313"/>
          <p14:tracePt t="71010" x="2984500" y="6194425"/>
          <p14:tracePt t="71015" x="2995613" y="6194425"/>
          <p14:tracePt t="71044" x="3035300" y="6221413"/>
          <p14:tracePt t="71048" x="3062288" y="6221413"/>
          <p14:tracePt t="71079" x="3119438" y="6261100"/>
          <p14:tracePt t="71083" x="3130550" y="6261100"/>
          <p14:tracePt t="71110" x="3213100" y="6272213"/>
          <p14:tracePt t="71115" x="3224213" y="6272213"/>
          <p14:tracePt t="71144" x="3290888" y="6288088"/>
          <p14:tracePt t="71178" x="3319463" y="6299200"/>
          <p14:tracePt t="71183" x="3359150" y="6299200"/>
          <p14:tracePt t="71210" x="3397250" y="6299200"/>
          <p14:tracePt t="71244" x="3463925" y="6299200"/>
          <p14:tracePt t="71248" x="3481388" y="6299200"/>
          <p14:tracePt t="71281" x="3521075" y="6299200"/>
          <p14:tracePt t="71310" x="3532188" y="6299200"/>
          <p14:tracePt t="71392" x="3481388" y="6299200"/>
          <p14:tracePt t="71401" x="3430588" y="6299200"/>
          <p14:tracePt t="71410" x="3381375" y="6299200"/>
          <p14:tracePt t="71442" x="3152775" y="6299200"/>
          <p14:tracePt t="71475" x="2946400" y="6299200"/>
          <p14:tracePt t="71479" x="2895600" y="6288088"/>
          <p14:tracePt t="71509" x="2733675" y="6272213"/>
          <p14:tracePt t="71511" x="2667000" y="6272213"/>
          <p14:tracePt t="71542" x="2343150" y="6216650"/>
          <p14:tracePt t="71575" x="2220913" y="6172200"/>
          <p14:tracePt t="71608" x="2136775" y="6143625"/>
          <p14:tracePt t="71642" x="2052638" y="6059488"/>
          <p14:tracePt t="71675" x="1992313" y="6026150"/>
          <p14:tracePt t="71678" x="1992313" y="6010275"/>
          <p14:tracePt t="71709" x="1992313" y="5954713"/>
          <p14:tracePt t="71712" x="1992313" y="5943600"/>
          <p14:tracePt t="71744" x="1958975" y="5792788"/>
          <p14:tracePt t="71777" x="1863725" y="5630863"/>
          <p14:tracePt t="71810" x="1808163" y="5518150"/>
          <p14:tracePt t="71815" x="1790700" y="5491163"/>
          <p14:tracePt t="71844" x="1774825" y="5384800"/>
          <p14:tracePt t="71849" x="1757363" y="5318125"/>
          <p14:tracePt t="71877" x="1679575" y="5207000"/>
          <p14:tracePt t="71882" x="1668463" y="5189538"/>
          <p14:tracePt t="71910" x="1651000" y="5122863"/>
          <p14:tracePt t="71914" x="1651000" y="5094288"/>
          <p14:tracePt t="71944" x="1651000" y="4865688"/>
          <p14:tracePt t="71977" x="1651000" y="4710113"/>
          <p14:tracePt t="72011" x="1639888" y="4614863"/>
          <p14:tracePt t="72015" x="1624013" y="4581525"/>
          <p14:tracePt t="72045" x="1624013" y="4497388"/>
          <p14:tracePt t="72049" x="1590675" y="4464050"/>
          <p14:tracePt t="72077" x="1579563" y="4424363"/>
          <p14:tracePt t="72174" x="0" y="0"/>
        </p14:tracePtLst>
        <p14:tracePtLst>
          <p14:tracePt t="81236" x="1695450" y="4525963"/>
          <p14:tracePt t="81294" x="1690688" y="4541838"/>
          <p14:tracePt t="81308" x="1690688" y="4552950"/>
          <p14:tracePt t="81317" x="1673225" y="4581525"/>
          <p14:tracePt t="81344" x="1628775" y="4676775"/>
          <p14:tracePt t="81348" x="1628775" y="4687888"/>
          <p14:tracePt t="81377" x="1590675" y="4787900"/>
          <p14:tracePt t="81381" x="1590675" y="4799013"/>
          <p14:tracePt t="81411" x="1500188" y="4872038"/>
          <p14:tracePt t="81444" x="1484313" y="4965700"/>
          <p14:tracePt t="81478" x="1484313" y="5078413"/>
          <p14:tracePt t="81510" x="1484313" y="5200650"/>
          <p14:tracePt t="81515" x="1484313" y="5229225"/>
          <p14:tracePt t="81544" x="1489075" y="5251450"/>
          <p14:tracePt t="81548" x="1489075" y="5278438"/>
          <p14:tracePt t="81577" x="1489075" y="5329238"/>
          <p14:tracePt t="81581" x="1489075" y="5373688"/>
          <p14:tracePt t="81613" x="1489075" y="5462588"/>
          <p14:tracePt t="81644" x="1489075" y="5502275"/>
          <p14:tracePt t="81678" x="1489075" y="5524500"/>
          <p14:tracePt t="81711" x="1489075" y="5580063"/>
          <p14:tracePt t="81744" x="1489075" y="5664200"/>
          <p14:tracePt t="81748" x="1462088" y="5713413"/>
          <p14:tracePt t="81777" x="1444625" y="5786438"/>
          <p14:tracePt t="81781" x="1444625" y="5815013"/>
          <p14:tracePt t="81813" x="1417638" y="5948363"/>
          <p14:tracePt t="81844" x="1417638" y="6032500"/>
          <p14:tracePt t="81877" x="1389063" y="6081713"/>
          <p14:tracePt t="81911" x="1289050" y="6172200"/>
          <p14:tracePt t="81944" x="1127125" y="6216650"/>
          <p14:tracePt t="81949" x="1098550" y="6216650"/>
          <p14:tracePt t="81977" x="987425" y="6249988"/>
          <p14:tracePt t="81981" x="976313" y="6261100"/>
          <p14:tracePt t="82010" x="947738" y="6288088"/>
          <p14:tracePt t="82014" x="936625" y="6299200"/>
          <p14:tracePt t="82140" x="942975" y="6299200"/>
          <p14:tracePt t="82156" x="958850" y="6299200"/>
          <p14:tracePt t="82177" x="1042988" y="6299200"/>
          <p14:tracePt t="82180" x="1060450" y="6299200"/>
          <p14:tracePt t="82210" x="1177925" y="6299200"/>
          <p14:tracePt t="82214" x="1222375" y="6299200"/>
          <p14:tracePt t="82244" x="1484313" y="6254750"/>
          <p14:tracePt t="82277" x="1568450" y="6238875"/>
          <p14:tracePt t="82283" x="1579563" y="6238875"/>
          <p14:tracePt t="82310" x="1724025" y="6238875"/>
          <p14:tracePt t="82344" x="2063750" y="6265863"/>
          <p14:tracePt t="82348" x="2136775" y="6288088"/>
          <p14:tracePt t="82378" x="2276475" y="6299200"/>
          <p14:tracePt t="82383" x="2365375" y="6299200"/>
          <p14:tracePt t="82410" x="2476500" y="6299200"/>
          <p14:tracePt t="82414" x="2487613" y="6299200"/>
          <p14:tracePt t="82444" x="2527300" y="6316663"/>
          <p14:tracePt t="82477" x="2600325" y="6316663"/>
          <p14:tracePt t="82510" x="2740025" y="6334125"/>
          <p14:tracePt t="82515" x="2751138" y="6334125"/>
          <p14:tracePt t="82544" x="2762250" y="6334125"/>
          <p14:tracePt t="82588" x="2778125" y="6334125"/>
          <p14:tracePt t="82612" x="2817813" y="6372225"/>
          <p14:tracePt t="82644" x="2873375" y="6389688"/>
          <p14:tracePt t="82765" x="2867025" y="6389688"/>
          <p14:tracePt t="82773" x="2855913" y="6389688"/>
          <p14:tracePt t="82781" x="2840038" y="6389688"/>
          <p14:tracePt t="82806" x="2817813" y="6389688"/>
          <p14:tracePt t="82839" x="2678113" y="6361113"/>
          <p14:tracePt t="82873" x="2589213" y="6361113"/>
          <p14:tracePt t="82907" x="2349500" y="6276975"/>
          <p14:tracePt t="82940" x="2209800" y="6243638"/>
          <p14:tracePt t="82942" x="2159000" y="6227763"/>
          <p14:tracePt t="82978" x="2136775" y="6227763"/>
          <p14:tracePt t="83011" x="2108200" y="6176963"/>
          <p14:tracePt t="83016" x="2108200" y="6165850"/>
          <p14:tracePt t="83044" x="2108200" y="6092825"/>
          <p14:tracePt t="83050" x="2108200" y="6065838"/>
          <p14:tracePt t="83077" x="2092325" y="5981700"/>
          <p14:tracePt t="83081" x="2092325" y="5965825"/>
          <p14:tracePt t="83111" x="2092325" y="5830888"/>
          <p14:tracePt t="83144" x="2092325" y="5753100"/>
          <p14:tracePt t="83177" x="2092325" y="5602288"/>
          <p14:tracePt t="83210" x="2092325" y="5507038"/>
          <p14:tracePt t="83244" x="2114550" y="5424488"/>
          <p14:tracePt t="83250" x="2114550" y="5407025"/>
          <p14:tracePt t="83278" x="2170113" y="5356225"/>
          <p14:tracePt t="83282" x="2187575" y="5329238"/>
          <p14:tracePt t="83310" x="2198688" y="5240338"/>
          <p14:tracePt t="83314" x="2198688" y="5172075"/>
          <p14:tracePt t="83344" x="2198688" y="5089525"/>
          <p14:tracePt t="83377" x="2198688" y="5067300"/>
          <p14:tracePt t="83410" x="2198688" y="4983163"/>
          <p14:tracePt t="83446" x="2198688" y="4916488"/>
          <p14:tracePt t="83451" x="2192338" y="4887913"/>
          <p14:tracePt t="83478" x="2130425" y="4814888"/>
          <p14:tracePt t="83481" x="2130425" y="4799013"/>
          <p14:tracePt t="83510" x="2085975" y="4692650"/>
          <p14:tracePt t="83515" x="2085975" y="4681538"/>
          <p14:tracePt t="83545" x="2030413" y="4597400"/>
          <p14:tracePt t="83578" x="2019300" y="4541838"/>
          <p14:tracePt t="83610" x="2019300" y="4492625"/>
          <p14:tracePt t="83644" x="1985963" y="4375150"/>
          <p14:tracePt t="83649" x="1974850" y="4375150"/>
          <p14:tracePt t="83677" x="1947863" y="4330700"/>
          <p14:tracePt t="83760" x="1935163" y="4330700"/>
          <p14:tracePt t="83776" x="1908175" y="4330700"/>
          <p14:tracePt t="83784" x="1897063" y="4330700"/>
          <p14:tracePt t="83811" x="1808163" y="4424363"/>
          <p14:tracePt t="83815" x="1774825" y="4497388"/>
          <p14:tracePt t="83844" x="1662113" y="4721225"/>
          <p14:tracePt t="83849" x="1651000" y="4732338"/>
          <p14:tracePt t="83877" x="1635125" y="4887913"/>
          <p14:tracePt t="83881" x="1635125" y="4916488"/>
          <p14:tracePt t="83911" x="1544638" y="5127625"/>
          <p14:tracePt t="83916" x="1533525" y="5145088"/>
          <p14:tracePt t="83921" x="1517650" y="5189538"/>
          <p14:tracePt t="83944" x="1517650" y="5256213"/>
          <p14:tracePt t="83977" x="1517650" y="5484813"/>
          <p14:tracePt t="84010" x="1528763" y="5586413"/>
          <p14:tracePt t="84016" x="1539875" y="5630863"/>
          <p14:tracePt t="84044" x="1539875" y="5664200"/>
          <p14:tracePt t="84049" x="1539875" y="5708650"/>
          <p14:tracePt t="84077" x="1557338" y="5797550"/>
          <p14:tracePt t="84081" x="1584325" y="5826125"/>
          <p14:tracePt t="84110" x="1584325" y="5881688"/>
          <p14:tracePt t="84116" x="1584325" y="5892800"/>
          <p14:tracePt t="84143" x="1584325" y="5943600"/>
          <p14:tracePt t="84175" x="1584325" y="5970588"/>
          <p14:tracePt t="84208" x="1579563" y="5992813"/>
          <p14:tracePt t="84243" x="1539875" y="6032500"/>
          <p14:tracePt t="84276" x="1500188" y="6070600"/>
          <p14:tracePt t="84278" x="1473200" y="6099175"/>
          <p14:tracePt t="84309" x="1433513" y="6154738"/>
          <p14:tracePt t="84312" x="1417638" y="6165850"/>
          <p14:tracePt t="84383" x="1406525" y="6176963"/>
          <p14:tracePt t="84391" x="1395413" y="6188075"/>
          <p14:tracePt t="84409" x="1355725" y="6188075"/>
          <p14:tracePt t="84442" x="1289050" y="6205538"/>
          <p14:tracePt t="84511" x="1277938" y="6216650"/>
          <p14:tracePt t="84561" x="1260475" y="6227763"/>
          <p14:tracePt t="84672" x="1233488" y="6243638"/>
          <p14:tracePt t="84680" x="1222375" y="6243638"/>
          <p14:tracePt t="84712" x="1293813" y="6254750"/>
          <p14:tracePt t="84744" x="1562100" y="6254750"/>
          <p14:tracePt t="84777" x="1774825" y="6243638"/>
          <p14:tracePt t="84783" x="1801813" y="6243638"/>
          <p14:tracePt t="84810" x="1901825" y="6243638"/>
          <p14:tracePt t="84844" x="2019300" y="6243638"/>
          <p14:tracePt t="84849" x="2063750" y="6243638"/>
          <p14:tracePt t="84877" x="2147888" y="6243638"/>
          <p14:tracePt t="84883" x="2214563" y="6243638"/>
          <p14:tracePt t="84909" x="2420938" y="6243638"/>
          <p14:tracePt t="84911" x="2509838" y="6243638"/>
          <p14:tracePt t="84942" x="2740025" y="6243638"/>
          <p14:tracePt t="84975" x="2778125" y="6243638"/>
          <p14:tracePt t="85009" x="2844800" y="6243638"/>
          <p14:tracePt t="85042" x="2946400" y="6243638"/>
          <p14:tracePt t="85075" x="3084513" y="6283325"/>
          <p14:tracePt t="85079" x="3152775" y="6283325"/>
          <p14:tracePt t="85109" x="3336925" y="6283325"/>
          <p14:tracePt t="85111" x="3381375" y="6283325"/>
          <p14:tracePt t="85143" x="3598863" y="6283325"/>
          <p14:tracePt t="85175" x="3727450" y="6283325"/>
          <p14:tracePt t="85208" x="3827463" y="6283325"/>
          <p14:tracePt t="85242" x="3911600" y="6283325"/>
          <p14:tracePt t="85276" x="4117975" y="6283325"/>
          <p14:tracePt t="85308" x="4329113" y="6283325"/>
          <p14:tracePt t="85342" x="4535488" y="6283325"/>
          <p14:tracePt t="85376" x="4608513" y="6305550"/>
          <p14:tracePt t="85379" x="4619625" y="6305550"/>
          <p14:tracePt t="85409" x="4708525" y="6367463"/>
          <p14:tracePt t="85536" x="4670425" y="6345238"/>
          <p14:tracePt t="85543" x="4657725" y="6327775"/>
          <p14:tracePt t="85578" x="4564063" y="6316663"/>
          <p14:tracePt t="85610" x="4440238" y="6316663"/>
          <p14:tracePt t="85644" x="4295775" y="6316663"/>
          <p14:tracePt t="85650" x="4244975" y="6316663"/>
          <p14:tracePt t="85677" x="4016375" y="6261100"/>
          <p14:tracePt t="85681" x="3922713" y="6261100"/>
          <p14:tracePt t="85710" x="3760788" y="6243638"/>
          <p14:tracePt t="85714" x="3709988" y="6227763"/>
          <p14:tracePt t="85744" x="3521075" y="6227763"/>
          <p14:tracePt t="85777" x="3330575" y="6210300"/>
          <p14:tracePt t="85810" x="3073400" y="6194425"/>
          <p14:tracePt t="85814" x="3024188" y="6161088"/>
          <p14:tracePt t="85844" x="2884488" y="6115050"/>
          <p14:tracePt t="85853" x="2855913" y="6115050"/>
          <p14:tracePt t="85877" x="2689225" y="6138863"/>
          <p14:tracePt t="85910" x="2571750" y="6115050"/>
          <p14:tracePt t="85916" x="2560638" y="6115050"/>
          <p14:tracePt t="85944" x="2498725" y="6037263"/>
          <p14:tracePt t="85949" x="2471738" y="6021388"/>
          <p14:tracePt t="85978" x="2454275" y="5954713"/>
          <p14:tracePt t="85982" x="2443163" y="5937250"/>
          <p14:tracePt t="86010" x="2416175" y="5853113"/>
          <p14:tracePt t="86014" x="2398713" y="5803900"/>
          <p14:tracePt t="86044" x="2338388" y="5686425"/>
          <p14:tracePt t="86077" x="2243138" y="5529263"/>
          <p14:tracePt t="86110" x="2019300" y="5395913"/>
          <p14:tracePt t="86116" x="1974850" y="5380038"/>
          <p14:tracePt t="86145" x="1879600" y="5334000"/>
          <p14:tracePt t="86149" x="1852613" y="5307013"/>
          <p14:tracePt t="86178" x="1824038" y="5262563"/>
          <p14:tracePt t="86182" x="1812925" y="5233988"/>
          <p14:tracePt t="86210" x="1797050" y="5167313"/>
          <p14:tracePt t="86214" x="1797050" y="5149850"/>
          <p14:tracePt t="86246" x="1797050" y="5072063"/>
          <p14:tracePt t="86277" x="1797050" y="4987925"/>
          <p14:tracePt t="86310" x="1797050" y="4894263"/>
          <p14:tracePt t="86344" x="1797050" y="4776788"/>
          <p14:tracePt t="86349" x="1797050" y="4748213"/>
          <p14:tracePt t="86377" x="1797050" y="4692650"/>
          <p14:tracePt t="86381" x="1797050" y="4681538"/>
          <p14:tracePt t="86411" x="1797050" y="4603750"/>
          <p14:tracePt t="86444" x="1797050" y="4537075"/>
          <p14:tracePt t="86477" x="1797050" y="4486275"/>
          <p14:tracePt t="86510" x="1797050" y="4419600"/>
          <p14:tracePt t="86544" x="1797050" y="4352925"/>
          <p14:tracePt t="86548" x="1797050" y="4341813"/>
          <p14:tracePt t="86578" x="1797050" y="4324350"/>
          <p14:tracePt t="86581" x="1768475" y="4286250"/>
          <p14:tracePt t="86611" x="1728788" y="4257675"/>
          <p14:tracePt t="86644" x="1701800" y="4264025"/>
          <p14:tracePt t="86677" x="1601788" y="4352925"/>
          <p14:tracePt t="86711" x="1584325" y="4364038"/>
          <p14:tracePt t="86745" x="1557338" y="4391025"/>
          <p14:tracePt t="86748" x="1544638" y="4408488"/>
          <p14:tracePt t="86777" x="1489075" y="4446588"/>
          <p14:tracePt t="86781" x="1473200" y="4459288"/>
          <p14:tracePt t="86812" x="1462088" y="4514850"/>
          <p14:tracePt t="86844" x="1462088" y="4559300"/>
          <p14:tracePt t="86877" x="1500188" y="4608513"/>
          <p14:tracePt t="86910" x="1601788" y="4703763"/>
          <p14:tracePt t="86916" x="1628775" y="4714875"/>
          <p14:tracePt t="86944" x="1639888" y="4781550"/>
          <p14:tracePt t="86948" x="1657350" y="4799013"/>
          <p14:tracePt t="86980" x="1657350" y="4810125"/>
          <p14:tracePt t="87013" x="1657350" y="4887913"/>
          <p14:tracePt t="87044" x="1668463" y="5005388"/>
          <p14:tracePt t="87077" x="1701800" y="5111750"/>
          <p14:tracePt t="87111" x="1701800" y="5189538"/>
          <p14:tracePt t="87117" x="1701800" y="5200650"/>
          <p14:tracePt t="87144" x="1728788" y="5273675"/>
          <p14:tracePt t="87148" x="1763713" y="5289550"/>
          <p14:tracePt t="87177" x="1763713" y="5373688"/>
          <p14:tracePt t="87181" x="1763713" y="5391150"/>
          <p14:tracePt t="87213" x="1763713" y="5468938"/>
          <p14:tracePt t="87244" x="1763713" y="5551488"/>
          <p14:tracePt t="87277" x="1763713" y="5602288"/>
          <p14:tracePt t="87310" x="1763713" y="5630863"/>
          <p14:tracePt t="87344" x="1717675" y="5680075"/>
          <p14:tracePt t="87349" x="1701800" y="5691188"/>
          <p14:tracePt t="87378" x="1635125" y="5764213"/>
          <p14:tracePt t="87381" x="1624013" y="5775325"/>
          <p14:tracePt t="87411" x="1606550" y="5786438"/>
          <p14:tracePt t="87414" x="1595438" y="5797550"/>
          <p14:tracePt t="87444" x="1568450" y="5815013"/>
          <p14:tracePt t="87478" x="1500188" y="5837238"/>
          <p14:tracePt t="87511" x="1406525" y="5919788"/>
          <p14:tracePt t="87544" x="1366838" y="5976938"/>
          <p14:tracePt t="87549" x="1366838" y="5988050"/>
          <p14:tracePt t="87577" x="1304925" y="6032500"/>
          <p14:tracePt t="87582" x="1293813" y="6043613"/>
          <p14:tracePt t="87611" x="1244600" y="6081713"/>
          <p14:tracePt t="87614" x="1227138" y="6092825"/>
          <p14:tracePt t="87644" x="1177925" y="6149975"/>
          <p14:tracePt t="87684" x="1160463" y="6161088"/>
          <p14:tracePt t="87710" x="1120775" y="6176963"/>
          <p14:tracePt t="87744" x="1038225" y="6199188"/>
          <p14:tracePt t="87778" x="1016000" y="6199188"/>
          <p14:tracePt t="87783" x="987425" y="6216650"/>
          <p14:tracePt t="87810" x="958850" y="6254750"/>
          <p14:tracePt t="87814" x="914400" y="6288088"/>
          <p14:tracePt t="87844" x="876300" y="6299200"/>
          <p14:tracePt t="87877" x="747713" y="6299200"/>
          <p14:tracePt t="87910" x="592138" y="6299200"/>
          <p14:tracePt t="87944" x="463550" y="6316663"/>
          <p14:tracePt t="87948" x="419100" y="6316663"/>
          <p14:tracePt t="87979" x="368300" y="6316663"/>
          <p14:tracePt t="88010" x="350838" y="6316663"/>
          <p14:tracePt t="88084" x="339725" y="6327775"/>
          <p14:tracePt t="88092" x="339725" y="6338888"/>
          <p14:tracePt t="88110" x="346075" y="6338888"/>
          <p14:tracePt t="88144" x="446088" y="6356350"/>
          <p14:tracePt t="88149" x="457200" y="6356350"/>
          <p14:tracePt t="88177" x="485775" y="6356350"/>
          <p14:tracePt t="88181" x="496888" y="6356350"/>
          <p14:tracePt t="88210" x="563563" y="6356350"/>
          <p14:tracePt t="88214" x="592138" y="6356350"/>
          <p14:tracePt t="88244" x="741363" y="6356350"/>
          <p14:tracePt t="88278" x="914400" y="6372225"/>
          <p14:tracePt t="88310" x="1031875" y="6372225"/>
          <p14:tracePt t="88344" x="1238250" y="6372225"/>
          <p14:tracePt t="88350" x="1289050" y="6372225"/>
          <p14:tracePt t="88377" x="1489075" y="6372225"/>
          <p14:tracePt t="88381" x="1557338" y="6372225"/>
          <p14:tracePt t="88411" x="1785938" y="6372225"/>
          <p14:tracePt t="88414" x="1908175" y="6372225"/>
          <p14:tracePt t="88444" x="2225675" y="6372225"/>
          <p14:tracePt t="88477" x="2265363" y="6372225"/>
          <p14:tracePt t="88510" x="2349500" y="6394450"/>
          <p14:tracePt t="88544" x="2465388" y="6438900"/>
          <p14:tracePt t="88550" x="2516188" y="6438900"/>
          <p14:tracePt t="88575" x="2582863" y="6438900"/>
          <p14:tracePt t="88579" x="2611438" y="6438900"/>
          <p14:tracePt t="88609" x="2755900" y="6456363"/>
          <p14:tracePt t="88611" x="2784475" y="6456363"/>
          <p14:tracePt t="88642" x="2924175" y="6483350"/>
          <p14:tracePt t="88675" x="3090863" y="6483350"/>
          <p14:tracePt t="88708" x="3224213" y="6483350"/>
          <p14:tracePt t="88742" x="3414713" y="6483350"/>
          <p14:tracePt t="88747" x="3503613" y="6483350"/>
          <p14:tracePt t="88775" x="3687763" y="6483350"/>
          <p14:tracePt t="88779" x="3716338" y="6483350"/>
          <p14:tracePt t="88809" x="3900488" y="6472238"/>
          <p14:tracePt t="88812" x="3967163" y="6456363"/>
          <p14:tracePt t="88844" x="4133850" y="6438900"/>
          <p14:tracePt t="88875" x="4273550" y="6405563"/>
          <p14:tracePt t="88878" x="4362450" y="6389688"/>
          <p14:tracePt t="88908" x="4435475" y="6361113"/>
          <p14:tracePt t="88912" x="4479925" y="6361113"/>
          <p14:tracePt t="88944" x="4675188" y="6345238"/>
          <p14:tracePt t="88975" x="4814888" y="6345238"/>
          <p14:tracePt t="89009" x="4837113" y="6334125"/>
          <p14:tracePt t="89042" x="4830763" y="6276975"/>
          <p14:tracePt t="89075" x="4748213" y="6194425"/>
          <p14:tracePt t="89079" x="4686300" y="6194425"/>
          <p14:tracePt t="89109" x="4564063" y="6194425"/>
          <p14:tracePt t="89112" x="4497388" y="6194425"/>
          <p14:tracePt t="89143" x="4306888" y="6194425"/>
          <p14:tracePt t="89175" x="4189413" y="6194425"/>
          <p14:tracePt t="89208" x="4056063" y="6194425"/>
          <p14:tracePt t="89242" x="3865563" y="6194425"/>
          <p14:tracePt t="89275" x="3614738" y="6194425"/>
          <p14:tracePt t="89279" x="3548063" y="6194425"/>
          <p14:tracePt t="89309" x="3481388" y="6194425"/>
          <p14:tracePt t="89312" x="3414713" y="6194425"/>
          <p14:tracePt t="89343" x="3314700" y="6194425"/>
          <p14:tracePt t="89376" x="3219450" y="6194425"/>
          <p14:tracePt t="89408" x="3124200" y="6194425"/>
          <p14:tracePt t="89442" x="3046413" y="6194425"/>
          <p14:tracePt t="89475" x="2917825" y="6194425"/>
          <p14:tracePt t="89479" x="2889250" y="6194425"/>
          <p14:tracePt t="89509" x="2762250" y="6161088"/>
          <p14:tracePt t="89511" x="2733675" y="6161088"/>
          <p14:tracePt t="89542" x="2476500" y="6132513"/>
          <p14:tracePt t="89575" x="2338388" y="6103938"/>
          <p14:tracePt t="89609" x="2325688" y="6103938"/>
          <p14:tracePt t="89642" x="2298700" y="6076950"/>
          <p14:tracePt t="89675" x="2198688" y="5976938"/>
          <p14:tracePt t="89678" x="2187575" y="5959475"/>
          <p14:tracePt t="89709" x="2143125" y="5915025"/>
          <p14:tracePt t="89742" x="2074863" y="5881688"/>
          <p14:tracePt t="89775" x="1963738" y="5775325"/>
          <p14:tracePt t="89808" x="1841500" y="5619750"/>
          <p14:tracePt t="89842" x="1790700" y="5564188"/>
          <p14:tracePt t="89875" x="1746250" y="5418138"/>
          <p14:tracePt t="89879" x="1712913" y="5367338"/>
          <p14:tracePt t="89910" x="1684338" y="5311775"/>
          <p14:tracePt t="89912" x="1673225" y="5300663"/>
          <p14:tracePt t="89943" x="1662113" y="5262563"/>
          <p14:tracePt t="89975" x="1662113" y="5167313"/>
          <p14:tracePt t="90009" x="1662113" y="5033963"/>
          <p14:tracePt t="90042" x="1662113" y="4954588"/>
          <p14:tracePt t="90075" x="1662113" y="4854575"/>
          <p14:tracePt t="90078" x="1662113" y="4827588"/>
          <p14:tracePt t="90109" x="1662113" y="4665663"/>
          <p14:tracePt t="90111" x="1662113" y="4637088"/>
          <p14:tracePt t="90143" x="1662113" y="4552950"/>
          <p14:tracePt t="90175" x="1662113" y="4519613"/>
          <p14:tracePt t="90209" x="1662113" y="4402138"/>
          <p14:tracePt t="90242" x="1662113" y="4379913"/>
          <p14:tracePt t="90328" x="1662113" y="4368800"/>
          <p14:tracePt t="90344" x="1662113" y="4352925"/>
          <p14:tracePt t="90360" x="1646238" y="4341813"/>
          <p14:tracePt t="90375" x="1635125" y="4330700"/>
          <p14:tracePt t="90408" x="1562100" y="4330700"/>
          <p14:tracePt t="90442" x="1477963" y="4379913"/>
          <p14:tracePt t="90475" x="1406525" y="4514850"/>
          <p14:tracePt t="90479" x="1389063" y="4525963"/>
          <p14:tracePt t="90509" x="1389063" y="4665663"/>
          <p14:tracePt t="90511" x="1389063" y="4714875"/>
          <p14:tracePt t="90542" x="1389063" y="4883150"/>
          <p14:tracePt t="90575" x="1433513" y="5078413"/>
          <p14:tracePt t="90607" x="1462088" y="5160963"/>
          <p14:tracePt t="90640" x="1477963" y="5229225"/>
          <p14:tracePt t="90673" x="1506538" y="5356225"/>
          <p14:tracePt t="90706" x="1522413" y="5495925"/>
          <p14:tracePt t="90740" x="1522413" y="5608638"/>
          <p14:tracePt t="90741" x="1522413" y="5657850"/>
          <p14:tracePt t="90773" x="1522413" y="5697538"/>
          <p14:tracePt t="90806" x="1522413" y="5748338"/>
          <p14:tracePt t="90840" x="1522413" y="5815013"/>
          <p14:tracePt t="90873" x="1522413" y="5881688"/>
          <p14:tracePt t="90907" x="1522413" y="5948363"/>
          <p14:tracePt t="90940" x="1511300" y="6003925"/>
          <p14:tracePt t="90974" x="1422400" y="6088063"/>
          <p14:tracePt t="91006" x="1349375" y="6149975"/>
          <p14:tracePt t="91040" x="1266825" y="6176963"/>
          <p14:tracePt t="91073" x="1171575" y="6194425"/>
          <p14:tracePt t="91106" x="1054100" y="6221413"/>
          <p14:tracePt t="91140" x="982663" y="6221413"/>
          <p14:tracePt t="91177" x="969963" y="6221413"/>
          <p14:tracePt t="91209" x="947738" y="6243638"/>
          <p14:tracePt t="91242" x="920750" y="6261100"/>
          <p14:tracePt t="91274" x="847725" y="6272213"/>
          <p14:tracePt t="91308" x="831850" y="6272213"/>
          <p14:tracePt t="91366" x="831850" y="6288088"/>
          <p14:tracePt t="91382" x="903288" y="6288088"/>
          <p14:tracePt t="91406" x="1109663" y="6288088"/>
          <p14:tracePt t="91439" x="1500188" y="6194425"/>
          <p14:tracePt t="91473" x="1690688" y="6176963"/>
          <p14:tracePt t="91506" x="1958975" y="6176963"/>
          <p14:tracePt t="91540" x="2393950" y="6210300"/>
          <p14:tracePt t="91573" x="2520950" y="6221413"/>
          <p14:tracePt t="91606" x="2582863" y="6261100"/>
          <p14:tracePt t="91640" x="2667000" y="6305550"/>
          <p14:tracePt t="91673" x="2784475" y="6350000"/>
          <p14:tracePt t="91706" x="2833688" y="6350000"/>
          <p14:tracePt t="91741" x="2935288" y="6389688"/>
          <p14:tracePt t="91742" x="2957513" y="6389688"/>
          <p14:tracePt t="91775" x="3095625" y="6400800"/>
          <p14:tracePt t="91808" x="3246438" y="6416675"/>
          <p14:tracePt t="91841" x="3430588" y="6416675"/>
          <p14:tracePt t="91844" x="3448050" y="6416675"/>
          <p14:tracePt t="91875" x="3670300" y="6416675"/>
          <p14:tracePt t="91908" x="3787775" y="6389688"/>
          <p14:tracePt t="91942" x="3827463" y="6378575"/>
          <p14:tracePt t="91975" x="3865563" y="6378575"/>
          <p14:tracePt t="91978" x="3876675" y="6378575"/>
          <p14:tracePt t="92010" x="3905250" y="6378575"/>
          <p14:tracePt t="92108" x="3900488" y="6361113"/>
          <p14:tracePt t="92117" x="3887788" y="6350000"/>
          <p14:tracePt t="92142" x="3760788" y="6272213"/>
          <p14:tracePt t="92175" x="3621088" y="6243638"/>
          <p14:tracePt t="92179" x="3576638" y="6243638"/>
          <p14:tracePt t="92209" x="3470275" y="6210300"/>
          <p14:tracePt t="92212" x="3441700" y="6199188"/>
          <p14:tracePt t="92242" x="3275013" y="6165850"/>
          <p14:tracePt t="92244" x="3208338" y="6165850"/>
          <p14:tracePt t="92275" x="3135313" y="6149975"/>
          <p14:tracePt t="92309" x="3124200" y="6149975"/>
          <p14:tracePt t="92342" x="2973388" y="6149975"/>
          <p14:tracePt t="92375" x="2784475" y="6149975"/>
          <p14:tracePt t="92379" x="2755900" y="6149975"/>
          <p14:tracePt t="92409" x="2627313" y="6149975"/>
          <p14:tracePt t="92412" x="2605088" y="6149975"/>
          <p14:tracePt t="92442" x="2549525" y="6121400"/>
          <p14:tracePt t="92444" x="2520950" y="6121400"/>
          <p14:tracePt t="92475" x="2438400" y="6065838"/>
          <p14:tracePt t="92509" x="2354263" y="5992813"/>
          <p14:tracePt t="92542" x="2287588" y="5908675"/>
          <p14:tracePt t="92575" x="2198688" y="5826125"/>
          <p14:tracePt t="92578" x="2165350" y="5775325"/>
          <p14:tracePt t="92609" x="2092325" y="5713413"/>
          <p14:tracePt t="92611" x="2074863" y="5702300"/>
          <p14:tracePt t="92642" x="1997075" y="5480050"/>
          <p14:tracePt t="92675" x="1879600" y="5307013"/>
          <p14:tracePt t="92709" x="1863725" y="5240338"/>
          <p14:tracePt t="92742" x="1863725" y="5111750"/>
          <p14:tracePt t="92775" x="1790700" y="4994275"/>
          <p14:tracePt t="92779" x="1790700" y="4983163"/>
          <p14:tracePt t="92808" x="1790700" y="4899025"/>
          <p14:tracePt t="92811" x="1790700" y="4865688"/>
          <p14:tracePt t="92842" x="1790700" y="4803775"/>
          <p14:tracePt t="92875" x="1801813" y="4692650"/>
          <p14:tracePt t="92909" x="1812925" y="4625975"/>
          <p14:tracePt t="92942" x="1857375" y="4541838"/>
          <p14:tracePt t="92975" x="1930400" y="4402138"/>
          <p14:tracePt t="92978" x="1930400" y="4357688"/>
          <p14:tracePt t="93009" x="1947863" y="4291013"/>
          <p14:tracePt t="93012" x="1947863" y="4275138"/>
          <p14:tracePt t="93042" x="1947863" y="4251325"/>
          <p14:tracePt t="93075" x="1935163" y="4213225"/>
          <p14:tracePt t="93108" x="1897063" y="4184650"/>
          <p14:tracePt t="93142" x="1841500" y="4184650"/>
          <p14:tracePt t="93175" x="1717675" y="4286250"/>
          <p14:tracePt t="93180" x="1701800" y="4335463"/>
          <p14:tracePt t="93209" x="1624013" y="4464050"/>
          <p14:tracePt t="93212" x="1606550" y="4514850"/>
          <p14:tracePt t="93242" x="1573213" y="4619625"/>
          <p14:tracePt t="93244" x="1573213" y="4670425"/>
          <p14:tracePt t="93275" x="1573213" y="4803775"/>
          <p14:tracePt t="93308" x="1595438" y="4899025"/>
          <p14:tracePt t="93342" x="1651000" y="4983163"/>
          <p14:tracePt t="93375" x="1706563" y="5089525"/>
          <p14:tracePt t="93379" x="1724025" y="5116513"/>
          <p14:tracePt t="93409" x="1785938" y="5167313"/>
          <p14:tracePt t="93442" x="1785938" y="5178425"/>
          <p14:tracePt t="93476" x="1746250" y="5345113"/>
          <p14:tracePt t="93510" x="1684338" y="5446713"/>
          <p14:tracePt t="93544" x="1684338" y="5540375"/>
          <p14:tracePt t="93548" x="1668463" y="5575300"/>
          <p14:tracePt t="93577" x="1668463" y="5641975"/>
          <p14:tracePt t="93581" x="1668463" y="5668963"/>
          <p14:tracePt t="93610" x="1668463" y="5792788"/>
          <p14:tracePt t="93614" x="1668463" y="5826125"/>
          <p14:tracePt t="93644" x="1668463" y="5892800"/>
          <p14:tracePt t="93677" x="1639888" y="5908675"/>
          <p14:tracePt t="93710" x="1628775" y="5932488"/>
          <p14:tracePt t="93744" x="1606550" y="5999163"/>
          <p14:tracePt t="93749" x="1590675" y="6026150"/>
          <p14:tracePt t="93777" x="1557338" y="6059488"/>
          <p14:tracePt t="93781" x="1544638" y="6070600"/>
          <p14:tracePt t="93810" x="1489075" y="6099175"/>
          <p14:tracePt t="93814" x="1455738" y="6115050"/>
          <p14:tracePt t="93844" x="1344613" y="6194425"/>
          <p14:tracePt t="93877" x="1333500" y="6210300"/>
          <p14:tracePt t="93910" x="1249363" y="6221413"/>
          <p14:tracePt t="93944" x="1031875" y="6221413"/>
          <p14:tracePt t="93949" x="1004888" y="6221413"/>
          <p14:tracePt t="93977" x="892175" y="6221413"/>
          <p14:tracePt t="93982" x="847725" y="6221413"/>
          <p14:tracePt t="94011" x="787400" y="6221413"/>
          <p14:tracePt t="94047" x="774700" y="6232525"/>
          <p14:tracePt t="94079" x="741363" y="6276975"/>
          <p14:tracePt t="94110" x="730250" y="6305550"/>
          <p14:tracePt t="94146" x="736600" y="6356350"/>
          <p14:tracePt t="94151" x="781050" y="6372225"/>
          <p14:tracePt t="94177" x="942975" y="6389688"/>
          <p14:tracePt t="94181" x="993775" y="6389688"/>
          <p14:tracePt t="94210" x="1271588" y="6389688"/>
          <p14:tracePt t="94215" x="1360488" y="6389688"/>
          <p14:tracePt t="94245" x="1528763" y="6283325"/>
          <p14:tracePt t="94277" x="1774825" y="6243638"/>
          <p14:tracePt t="94310" x="2052638" y="6227763"/>
          <p14:tracePt t="94344" x="2420938" y="6227763"/>
          <p14:tracePt t="94349" x="2487613" y="6227763"/>
          <p14:tracePt t="94377" x="2578100" y="6227763"/>
          <p14:tracePt t="94381" x="2605088" y="6227763"/>
          <p14:tracePt t="94411" x="2671763" y="6227763"/>
          <p14:tracePt t="94415" x="2700338" y="6238875"/>
          <p14:tracePt t="94444" x="2873375" y="6272213"/>
          <p14:tracePt t="94477" x="2911475" y="6283325"/>
          <p14:tracePt t="94510" x="2951163" y="6294438"/>
          <p14:tracePt t="94544" x="3035300" y="6327775"/>
          <p14:tracePt t="94577" x="3190875" y="6356350"/>
          <p14:tracePt t="94582" x="3279775" y="6356350"/>
          <p14:tracePt t="94610" x="3463925" y="6356350"/>
          <p14:tracePt t="94614" x="3492500" y="6356350"/>
          <p14:tracePt t="94644" x="3592513" y="6356350"/>
          <p14:tracePt t="94677" x="3698875" y="6356350"/>
          <p14:tracePt t="94710" x="3798888" y="6372225"/>
          <p14:tracePt t="94715" x="3860800" y="6372225"/>
          <p14:tracePt t="94744" x="3944938" y="6372225"/>
          <p14:tracePt t="94749" x="3971925" y="6372225"/>
          <p14:tracePt t="94777" x="4044950" y="6405563"/>
          <p14:tracePt t="94781" x="4060825" y="6405563"/>
          <p14:tracePt t="94810" x="4071938" y="6405563"/>
          <p14:tracePt t="94876" x="4117975" y="6405563"/>
          <p14:tracePt t="94884" x="4129088" y="6405563"/>
          <p14:tracePt t="94914" x="4140200" y="6405563"/>
          <p14:tracePt t="94944" x="4133850" y="6394450"/>
          <p14:tracePt t="94977" x="4089400" y="6367463"/>
          <p14:tracePt t="95010" x="3887788" y="6283325"/>
          <p14:tracePt t="95017" x="3838575" y="6283325"/>
          <p14:tracePt t="95044" x="3670300" y="6216650"/>
          <p14:tracePt t="95048" x="3598863" y="6199188"/>
          <p14:tracePt t="95077" x="3532188" y="6199188"/>
          <p14:tracePt t="95081" x="3503613" y="6199188"/>
          <p14:tracePt t="95113" x="3392488" y="6199188"/>
          <p14:tracePt t="95144" x="3179763" y="6183313"/>
          <p14:tracePt t="95177" x="2951163" y="6183313"/>
          <p14:tracePt t="95211" x="2817813" y="6183313"/>
          <p14:tracePt t="95215" x="2773363" y="6183313"/>
          <p14:tracePt t="95243" x="2667000" y="6154738"/>
          <p14:tracePt t="95248" x="2600325" y="6154738"/>
          <p14:tracePt t="95277" x="2555875" y="6143625"/>
          <p14:tracePt t="95281" x="2544763" y="6143625"/>
          <p14:tracePt t="95328" x="2533650" y="6127750"/>
          <p14:tracePt t="95345" x="2454275" y="6081713"/>
          <p14:tracePt t="95377" x="2376488" y="6043613"/>
          <p14:tracePt t="95411" x="2325688" y="6003925"/>
          <p14:tracePt t="95444" x="2287588" y="5919788"/>
          <p14:tracePt t="95450" x="2254250" y="5892800"/>
          <p14:tracePt t="95477" x="2192338" y="5803900"/>
          <p14:tracePt t="95481" x="2181225" y="5786438"/>
          <p14:tracePt t="95510" x="2130425" y="5764213"/>
          <p14:tracePt t="95514" x="2114550" y="5753100"/>
          <p14:tracePt t="95552" x="2103438" y="5735638"/>
          <p14:tracePt t="95578" x="2074863" y="5668963"/>
          <p14:tracePt t="95612" x="2063750" y="5551488"/>
          <p14:tracePt t="95644" x="2036763" y="5424488"/>
          <p14:tracePt t="95648" x="2036763" y="5380038"/>
          <p14:tracePt t="95677" x="2036763" y="5273675"/>
          <p14:tracePt t="95682" x="2036763" y="5245100"/>
          <p14:tracePt t="95711" x="2003425" y="5089525"/>
          <p14:tracePt t="95744" x="1985963" y="5005388"/>
          <p14:tracePt t="95777" x="1985963" y="4872038"/>
          <p14:tracePt t="95785" x="1985963" y="4860925"/>
          <p14:tracePt t="95810" x="1974850" y="4792663"/>
          <p14:tracePt t="95844" x="1974850" y="4692650"/>
          <p14:tracePt t="95849" x="1974850" y="4665663"/>
          <p14:tracePt t="95880" x="1974850" y="4548188"/>
          <p14:tracePt t="95910" x="1947863" y="4497388"/>
          <p14:tracePt t="95915" x="1947863" y="4470400"/>
          <p14:tracePt t="95944" x="1919288" y="4402138"/>
          <p14:tracePt t="95978" x="1863725" y="4346575"/>
          <p14:tracePt t="95985" x="1852613" y="4319588"/>
          <p14:tracePt t="96010" x="1797050" y="4279900"/>
          <p14:tracePt t="96043" x="1728788" y="4264025"/>
          <p14:tracePt t="96048" x="1701800" y="4264025"/>
          <p14:tracePt t="96078" x="1635125" y="4264025"/>
          <p14:tracePt t="96082" x="1606550" y="4264025"/>
          <p14:tracePt t="96110" x="1477963" y="4275138"/>
          <p14:tracePt t="96114" x="1433513" y="4291013"/>
          <p14:tracePt t="96144" x="1327150" y="4413250"/>
          <p14:tracePt t="96178" x="1255713" y="4514850"/>
          <p14:tracePt t="96210" x="1255713" y="4648200"/>
          <p14:tracePt t="96215" x="1255713" y="4676775"/>
          <p14:tracePt t="96244" x="1255713" y="4743450"/>
          <p14:tracePt t="96248" x="1255713" y="4770438"/>
          <p14:tracePt t="96277" x="1260475" y="4843463"/>
          <p14:tracePt t="96281" x="1260475" y="4854575"/>
          <p14:tracePt t="96311" x="1304925" y="4954588"/>
          <p14:tracePt t="96344" x="1377950" y="5045075"/>
          <p14:tracePt t="96377" x="1433513" y="5083175"/>
          <p14:tracePt t="96411" x="1462088" y="5127625"/>
          <p14:tracePt t="96444" x="1544638" y="5322888"/>
          <p14:tracePt t="96449" x="1579563" y="5395913"/>
          <p14:tracePt t="96477" x="1628775" y="5524500"/>
          <p14:tracePt t="96481" x="1646238" y="5575300"/>
          <p14:tracePt t="96510" x="1657350" y="5597525"/>
          <p14:tracePt t="96514" x="1657350" y="5613400"/>
          <p14:tracePt t="96544" x="1657350" y="5708650"/>
          <p14:tracePt t="96553" x="1657350" y="5719763"/>
          <p14:tracePt t="96577" x="1617663" y="5792788"/>
          <p14:tracePt t="96610" x="1539875" y="5926138"/>
          <p14:tracePt t="96644" x="1450975" y="6003925"/>
          <p14:tracePt t="96677" x="1384300" y="6026150"/>
          <p14:tracePt t="96682" x="1373188" y="6026150"/>
          <p14:tracePt t="96710" x="1327150" y="6043613"/>
          <p14:tracePt t="96714" x="1316038" y="6043613"/>
          <p14:tracePt t="96744" x="1266825" y="6092825"/>
          <p14:tracePt t="96777" x="1255713" y="6103938"/>
          <p14:tracePt t="96810" x="1227138" y="6132513"/>
          <p14:tracePt t="96845" x="1131888" y="6143625"/>
          <p14:tracePt t="96850" x="1116013" y="6176963"/>
          <p14:tracePt t="96877" x="1065213" y="6188075"/>
          <p14:tracePt t="96882" x="1054100" y="6199188"/>
          <p14:tracePt t="96910" x="1038225" y="6210300"/>
          <p14:tracePt t="96946" x="1027113" y="6227763"/>
          <p14:tracePt t="96977" x="1016000" y="6238875"/>
          <p14:tracePt t="97040" x="1016000" y="6249988"/>
          <p14:tracePt t="97056" x="1020763" y="6265863"/>
          <p14:tracePt t="97104" x="1031875" y="6265863"/>
          <p14:tracePt t="97616" x="1076325" y="6265863"/>
          <p14:tracePt t="97623" x="1087438" y="6265863"/>
          <p14:tracePt t="97640" x="0" y="0"/>
        </p14:tracePtLst>
        <p14:tracePtLst>
          <p14:tracePt t="98844" x="2655888" y="5513388"/>
          <p14:tracePt t="98932" x="2660650" y="5513388"/>
          <p14:tracePt t="98940" x="2689225" y="5518150"/>
          <p14:tracePt t="98948" x="2740025" y="5518150"/>
          <p14:tracePt t="98977" x="2906713" y="5535613"/>
          <p14:tracePt t="98981" x="2951163" y="5535613"/>
          <p14:tracePt t="99011" x="3006725" y="5535613"/>
          <p14:tracePt t="99045" x="3017838" y="5551488"/>
          <p14:tracePt t="99077" x="3046413" y="5564188"/>
          <p14:tracePt t="99156" x="3040063" y="5575300"/>
          <p14:tracePt t="99164" x="3024188" y="5575300"/>
          <p14:tracePt t="99175" x="3001963" y="5575300"/>
          <p14:tracePt t="99179" x="2984500" y="5575300"/>
          <p14:tracePt t="99209" x="2795588" y="5575300"/>
          <p14:tracePt t="99212" x="2767013" y="5575300"/>
          <p14:tracePt t="99242" x="2578100" y="5575300"/>
          <p14:tracePt t="99275" x="2438400" y="5575300"/>
          <p14:tracePt t="99308" x="2332038" y="5608638"/>
          <p14:tracePt t="99342" x="2292350" y="5619750"/>
          <p14:tracePt t="99375" x="2281238" y="5619750"/>
          <p14:tracePt t="99492" x="2287588" y="5597525"/>
          <p14:tracePt t="99501" x="2287588" y="5586413"/>
          <p14:tracePt t="99510" x="2314575" y="5568950"/>
          <p14:tracePt t="99545" x="2566988" y="5568950"/>
          <p14:tracePt t="99549" x="2633663" y="5568950"/>
          <p14:tracePt t="99577" x="2817813" y="5568950"/>
          <p14:tracePt t="99582" x="2828925" y="5568950"/>
          <p14:tracePt t="99610" x="2840038" y="5568950"/>
          <p14:tracePt t="99645" x="2867025" y="5568950"/>
          <p14:tracePt t="99677" x="2917825" y="5568950"/>
          <p14:tracePt t="99710" x="2928938" y="5568950"/>
          <p14:tracePt t="99780" x="2928938" y="5580063"/>
          <p14:tracePt t="99796" x="2906713" y="5591175"/>
          <p14:tracePt t="99810" x="2895600" y="5591175"/>
          <p14:tracePt t="99814" x="2867025" y="5591175"/>
          <p14:tracePt t="99844" x="2638425" y="5591175"/>
          <p14:tracePt t="99877" x="2409825" y="5591175"/>
          <p14:tracePt t="99910" x="2382838" y="5591175"/>
          <p14:tracePt t="100242" x="0" y="0"/>
        </p14:tracePtLst>
        <p14:tracePtLst>
          <p14:tracePt t="101005" x="1717675" y="4503738"/>
          <p14:tracePt t="101033" x="1717675" y="4530725"/>
          <p14:tracePt t="101044" x="1717675" y="4541838"/>
          <p14:tracePt t="101047" x="1717675" y="4570413"/>
          <p14:tracePt t="101078" x="1779588" y="4654550"/>
          <p14:tracePt t="101082" x="1779588" y="4665663"/>
          <p14:tracePt t="101110" x="1779588" y="4681538"/>
          <p14:tracePt t="101114" x="1779588" y="4692650"/>
          <p14:tracePt t="101144" x="1779588" y="4732338"/>
          <p14:tracePt t="101177" x="1757363" y="4827588"/>
          <p14:tracePt t="101210" x="1739900" y="4894263"/>
          <p14:tracePt t="101244" x="1728788" y="4916488"/>
          <p14:tracePt t="101280" x="1717675" y="4954588"/>
          <p14:tracePt t="101311" x="1717675" y="5011738"/>
          <p14:tracePt t="101315" x="1717675" y="5022850"/>
          <p14:tracePt t="101344" x="1717675" y="5072063"/>
          <p14:tracePt t="101378" x="1717675" y="5167313"/>
          <p14:tracePt t="101410" x="1717675" y="5284788"/>
          <p14:tracePt t="101444" x="1717675" y="5362575"/>
          <p14:tracePt t="101449" x="1717675" y="5373688"/>
          <p14:tracePt t="101477" x="1717675" y="5446713"/>
          <p14:tracePt t="101481" x="1717675" y="5457825"/>
          <p14:tracePt t="101511" x="1717675" y="5540375"/>
          <p14:tracePt t="101516" x="1717675" y="5575300"/>
          <p14:tracePt t="101544" x="1717675" y="5691188"/>
          <p14:tracePt t="101579" x="1752600" y="5792788"/>
          <p14:tracePt t="101610" x="1752600" y="5815013"/>
          <p14:tracePt t="101644" x="1797050" y="5881688"/>
          <p14:tracePt t="101649" x="1797050" y="5897563"/>
          <p14:tracePt t="101677" x="1819275" y="5948363"/>
          <p14:tracePt t="101711" x="1835150" y="6003925"/>
          <p14:tracePt t="101784" x="1846263" y="6015038"/>
          <p14:tracePt t="101816" x="1846263" y="6032500"/>
          <p14:tracePt t="101832" x="1846263" y="6043613"/>
          <p14:tracePt t="101849" x="1846263" y="6054725"/>
          <p14:tracePt t="101877" x="1846263" y="6127750"/>
          <p14:tracePt t="101881" x="1846263" y="6154738"/>
          <p14:tracePt t="101909" x="1846263" y="6205538"/>
          <p14:tracePt t="101912" x="1846263" y="6216650"/>
          <p14:tracePt t="101942" x="1846263" y="6254750"/>
          <p14:tracePt t="101976" x="1846263" y="6272213"/>
          <p14:tracePt t="102039" x="1846263" y="6283325"/>
          <p14:tracePt t="102087" x="1846263" y="6294438"/>
          <p14:tracePt t="102135" x="1846263" y="6305550"/>
          <p14:tracePt t="102151" x="1846263" y="6323013"/>
          <p14:tracePt t="102167" x="1846263" y="6334125"/>
          <p14:tracePt t="102199" x="1846263" y="6345238"/>
          <p14:tracePt t="102472" x="1846263" y="6372225"/>
          <p14:tracePt t="102480" x="1846263" y="6383338"/>
          <p14:tracePt t="102630" x="0" y="0"/>
        </p14:tracePtLst>
        <p14:tracePtLst>
          <p14:tracePt t="103280" x="774700" y="6243638"/>
          <p14:tracePt t="103352" x="781050" y="6243638"/>
          <p14:tracePt t="103368" x="809625" y="6243638"/>
          <p14:tracePt t="103377" x="820738" y="6243638"/>
          <p14:tracePt t="103411" x="936625" y="6254750"/>
          <p14:tracePt t="103417" x="1004888" y="6254750"/>
          <p14:tracePt t="103444" x="1193800" y="6272213"/>
          <p14:tracePt t="103448" x="1260475" y="6272213"/>
          <p14:tracePt t="103477" x="1344613" y="6272213"/>
          <p14:tracePt t="103480" x="1389063" y="6272213"/>
          <p14:tracePt t="103510" x="1444625" y="6272213"/>
          <p14:tracePt t="103514" x="1489075" y="6272213"/>
          <p14:tracePt t="103544" x="1779588" y="6288088"/>
          <p14:tracePt t="103577" x="2147888" y="6288088"/>
          <p14:tracePt t="103583" x="2159000" y="6288088"/>
          <p14:tracePt t="103610" x="2338388" y="6288088"/>
          <p14:tracePt t="103617" x="2405063" y="6288088"/>
          <p14:tracePt t="103644" x="2443163" y="6288088"/>
          <p14:tracePt t="103648" x="2454275" y="6288088"/>
          <p14:tracePt t="103678" x="2509838" y="6288088"/>
          <p14:tracePt t="103682" x="2520950" y="6288088"/>
          <p14:tracePt t="103710" x="2622550" y="6288088"/>
          <p14:tracePt t="103715" x="2655888" y="6288088"/>
          <p14:tracePt t="103744" x="2884488" y="6288088"/>
          <p14:tracePt t="103777" x="3035300" y="6288088"/>
          <p14:tracePt t="103810" x="3168650" y="6288088"/>
          <p14:tracePt t="103844" x="3241675" y="6288088"/>
          <p14:tracePt t="103850" x="3325813" y="6288088"/>
          <p14:tracePt t="103858" x="3359150" y="6288088"/>
          <p14:tracePt t="103877" x="3514725" y="6288088"/>
          <p14:tracePt t="103881" x="3576638" y="6288088"/>
          <p14:tracePt t="103911" x="3732213" y="6288088"/>
          <p14:tracePt t="103944" x="3810000" y="6288088"/>
          <p14:tracePt t="103978" x="3927475" y="6288088"/>
          <p14:tracePt t="103983" x="3949700" y="6288088"/>
          <p14:tracePt t="104956" x="3978275" y="6288088"/>
          <p14:tracePt t="104964" x="3994150" y="6288088"/>
          <p14:tracePt t="105644" x="3994150" y="6299200"/>
          <p14:tracePt t="105658" x="0" y="0"/>
        </p14:tracePtLst>
        <p14:tracePtLst>
          <p14:tracePt t="107432" x="2443163" y="5402263"/>
          <p14:tracePt t="107446" x="2454275" y="5402263"/>
          <p14:tracePt t="107475" x="2482850" y="5402263"/>
          <p14:tracePt t="107479" x="2493963" y="5402263"/>
          <p14:tracePt t="107509" x="2578100" y="5418138"/>
          <p14:tracePt t="107511" x="2611438" y="5446713"/>
          <p14:tracePt t="107543" x="2733675" y="5529263"/>
          <p14:tracePt t="107575" x="2844800" y="5568950"/>
          <p14:tracePt t="107608" x="3024188" y="5602288"/>
          <p14:tracePt t="107642" x="3119438" y="5613400"/>
          <p14:tracePt t="107675" x="3157538" y="5613400"/>
          <p14:tracePt t="107708" x="3252788" y="5630863"/>
          <p14:tracePt t="107774" x="3279775" y="5630863"/>
          <p14:tracePt t="107783" x="3290888" y="5630863"/>
          <p14:tracePt t="107823" x="3319463" y="5619750"/>
          <p14:tracePt t="107842" x="3330575" y="5580063"/>
          <p14:tracePt t="107875" x="3235325" y="5418138"/>
          <p14:tracePt t="107878" x="3201988" y="5402263"/>
          <p14:tracePt t="107908" x="3152775" y="5402263"/>
          <p14:tracePt t="107911" x="3124200" y="5402263"/>
          <p14:tracePt t="107943" x="3028950" y="5402263"/>
          <p14:tracePt t="107976" x="2800350" y="5402263"/>
          <p14:tracePt t="108008" x="2627313" y="5402263"/>
          <p14:tracePt t="108044" x="2560638" y="5435600"/>
          <p14:tracePt t="108049" x="2549525" y="5451475"/>
          <p14:tracePt t="108222" x="0" y="0"/>
        </p14:tracePtLst>
        <p14:tracePtLst>
          <p14:tracePt t="109000" x="1695450" y="5284788"/>
          <p14:tracePt t="109004" x="1695450" y="5311775"/>
          <p14:tracePt t="109008" x="1695450" y="5340350"/>
          <p14:tracePt t="109017" x="1724025" y="5356225"/>
          <p14:tracePt t="109044" x="1724025" y="5424488"/>
          <p14:tracePt t="109048" x="1724025" y="5468938"/>
          <p14:tracePt t="109077" x="1724025" y="5597525"/>
          <p14:tracePt t="109082" x="1724025" y="5664200"/>
          <p14:tracePt t="109111" x="1679575" y="5943600"/>
          <p14:tracePt t="109144" x="1679575" y="6132513"/>
          <p14:tracePt t="109177" x="1679575" y="6305550"/>
          <p14:tracePt t="109210" x="1679575" y="6372225"/>
          <p14:tracePt t="109215" x="1679575" y="6383338"/>
          <p14:tracePt t="109244" x="1724025" y="6423025"/>
          <p14:tracePt t="109248" x="1735138" y="6423025"/>
          <p14:tracePt t="109278" x="1808163" y="6438900"/>
          <p14:tracePt t="109282" x="1874838" y="6438900"/>
          <p14:tracePt t="109310" x="2025650" y="6450013"/>
          <p14:tracePt t="109316" x="2052638" y="6450013"/>
          <p14:tracePt t="109344" x="2187575" y="6450013"/>
          <p14:tracePt t="109377" x="2354263" y="6450013"/>
          <p14:tracePt t="109410" x="2460625" y="6467475"/>
          <p14:tracePt t="109442" x="2549525" y="6518275"/>
          <p14:tracePt t="109475" x="2644775" y="6529388"/>
          <p14:tracePt t="109509" x="2655888" y="6529388"/>
          <p14:tracePt t="109545" x="2700338" y="6478588"/>
          <p14:tracePt t="109578" x="2700338" y="6438900"/>
          <p14:tracePt t="109610" x="2689225" y="6345238"/>
          <p14:tracePt t="109644" x="2544763" y="6210300"/>
          <p14:tracePt t="109649" x="2516188" y="6210300"/>
          <p14:tracePt t="109677" x="2505075" y="6210300"/>
          <p14:tracePt t="109681" x="2487613" y="6210300"/>
          <p14:tracePt t="109709" x="2465388" y="6210300"/>
          <p14:tracePt t="109712" x="2454275" y="6210300"/>
          <p14:tracePt t="109743" x="2247900" y="6194425"/>
          <p14:tracePt t="109775" x="2114550" y="6194425"/>
          <p14:tracePt t="109809" x="2074863" y="6194425"/>
          <p14:tracePt t="109842" x="1947863" y="6194425"/>
          <p14:tracePt t="109876" x="1835150" y="6194425"/>
          <p14:tracePt t="109879" x="1819275" y="6194425"/>
          <p14:tracePt t="109908" x="1752600" y="6227763"/>
          <p14:tracePt t="109911" x="1739900" y="6227763"/>
          <p14:tracePt t="109943" x="1684338" y="6243638"/>
          <p14:tracePt t="109975" x="1662113" y="6254750"/>
          <p14:tracePt t="109979" x="1646238" y="6265863"/>
          <p14:tracePt t="110009" x="1635125" y="6305550"/>
          <p14:tracePt t="110043" x="1624013" y="6361113"/>
          <p14:tracePt t="110076" x="1628775" y="6411913"/>
          <p14:tracePt t="110109" x="1808163" y="6461125"/>
          <p14:tracePt t="110143" x="2052638" y="6478588"/>
          <p14:tracePt t="110148" x="2143125" y="6478588"/>
          <p14:tracePt t="110177" x="2303463" y="6478588"/>
          <p14:tracePt t="110181" x="2371725" y="6478588"/>
          <p14:tracePt t="110210" x="2538413" y="6450013"/>
          <p14:tracePt t="110215" x="2566988" y="6438900"/>
          <p14:tracePt t="110245" x="2582863" y="6438900"/>
          <p14:tracePt t="110277" x="2605088" y="6411913"/>
          <p14:tracePt t="110310" x="2622550" y="6345238"/>
          <p14:tracePt t="110345" x="2622550" y="6261100"/>
          <p14:tracePt t="110348" x="2593975" y="6210300"/>
          <p14:tracePt t="110377" x="2520950" y="6183313"/>
          <p14:tracePt t="110381" x="2493963" y="6165850"/>
          <p14:tracePt t="110412" x="2449513" y="6165850"/>
          <p14:tracePt t="110444" x="2281238" y="6115050"/>
          <p14:tracePt t="110477" x="1997075" y="6065838"/>
          <p14:tracePt t="110510" x="1863725" y="6065838"/>
          <p14:tracePt t="110516" x="1835150" y="6070600"/>
          <p14:tracePt t="110544" x="1808163" y="6088063"/>
          <p14:tracePt t="110548" x="1797050" y="6099175"/>
          <p14:tracePt t="110578" x="1768475" y="6099175"/>
          <p14:tracePt t="110581" x="1728788" y="6099175"/>
          <p14:tracePt t="110610" x="1712913" y="6110288"/>
          <p14:tracePt t="110616" x="1701800" y="6127750"/>
          <p14:tracePt t="110619" x="1701800" y="6138863"/>
          <p14:tracePt t="110644" x="1701800" y="6149975"/>
          <p14:tracePt t="110677" x="1701800" y="6176963"/>
          <p14:tracePt t="110710" x="1701800" y="6227763"/>
          <p14:tracePt t="110716" x="1701800" y="6254750"/>
          <p14:tracePt t="110744" x="1808163" y="6305550"/>
          <p14:tracePt t="110748" x="1835150" y="6316663"/>
          <p14:tracePt t="110778" x="1963738" y="6350000"/>
          <p14:tracePt t="110781" x="2030413" y="6350000"/>
          <p14:tracePt t="110812" x="2243138" y="6350000"/>
          <p14:tracePt t="110844" x="2354263" y="6350000"/>
          <p14:tracePt t="110877" x="2460625" y="6350000"/>
          <p14:tracePt t="110911" x="2638425" y="6288088"/>
          <p14:tracePt t="110916" x="2649538" y="6276975"/>
          <p14:tracePt t="110944" x="2649538" y="6249988"/>
          <p14:tracePt t="110948" x="2649538" y="6210300"/>
          <p14:tracePt t="110978" x="2649538" y="6172200"/>
          <p14:tracePt t="110981" x="2649538" y="6154738"/>
          <p14:tracePt t="111013" x="2571750" y="6110288"/>
          <p14:tracePt t="111044" x="2438400" y="6099175"/>
          <p14:tracePt t="111078" x="2281238" y="6065838"/>
          <p14:tracePt t="111111" x="2165350" y="6065838"/>
          <p14:tracePt t="111116" x="2154238" y="6065838"/>
          <p14:tracePt t="111144" x="2085975" y="6099175"/>
          <p14:tracePt t="111148" x="2070100" y="6115050"/>
          <p14:tracePt t="111178" x="2030413" y="6138863"/>
          <p14:tracePt t="111211" x="1992313" y="6154738"/>
          <p14:tracePt t="111244" x="1935163" y="6232525"/>
          <p14:tracePt t="111277" x="1924050" y="6272213"/>
          <p14:tracePt t="111312" x="1924050" y="6299200"/>
          <p14:tracePt t="111344" x="1930400" y="6338888"/>
          <p14:tracePt t="111349" x="1947863" y="6338888"/>
          <p14:tracePt t="111377" x="1970088" y="6367463"/>
          <p14:tracePt t="111381" x="1985963" y="6367463"/>
          <p14:tracePt t="111410" x="2019300" y="6378575"/>
          <p14:tracePt t="111782" x="2047875" y="6378575"/>
          <p14:tracePt t="111789" x="2063750" y="6378575"/>
          <p14:tracePt t="111811" x="2074863" y="6372225"/>
          <p14:tracePt t="111814" x="2085975" y="6327775"/>
          <p14:tracePt t="111844" x="2085975" y="6288088"/>
          <p14:tracePt t="111924" x="2103438" y="6276975"/>
          <p14:tracePt t="111956" x="2114550" y="6261100"/>
          <p14:tracePt t="112005" x="2125663" y="6249988"/>
          <p14:tracePt t="112018" x="2143125" y="6238875"/>
          <p14:tracePt t="112020" x="0" y="0"/>
        </p14:tracePtLst>
        <p14:tracePtLst>
          <p14:tracePt t="114961" x="323850" y="6088063"/>
          <p14:tracePt t="114966" x="350838" y="6088063"/>
          <p14:tracePt t="114968" x="379413" y="6088063"/>
          <p14:tracePt t="114976" x="407988" y="6088063"/>
          <p14:tracePt t="115009" x="490538" y="6088063"/>
          <p14:tracePt t="115042" x="574675" y="6088063"/>
          <p14:tracePt t="115075" x="809625" y="6149975"/>
          <p14:tracePt t="115079" x="881063" y="6165850"/>
          <p14:tracePt t="115109" x="1082675" y="6183313"/>
          <p14:tracePt t="115111" x="1116013" y="6216650"/>
          <p14:tracePt t="115142" x="1304925" y="6216650"/>
          <p14:tracePt t="115176" x="1466850" y="6283325"/>
          <p14:tracePt t="115208" x="1639888" y="6316663"/>
          <p14:tracePt t="115242" x="1797050" y="6350000"/>
          <p14:tracePt t="115248" x="1808163" y="6350000"/>
          <p14:tracePt t="115275" x="1890713" y="6350000"/>
          <p14:tracePt t="115279" x="1941513" y="6367463"/>
          <p14:tracePt t="115309" x="2025650" y="6378575"/>
          <p14:tracePt t="115312" x="2074863" y="6394450"/>
          <p14:tracePt t="115342" x="2276475" y="6456363"/>
          <p14:tracePt t="115375" x="2589213" y="6456363"/>
          <p14:tracePt t="115408" x="2800350" y="6456363"/>
          <p14:tracePt t="115442" x="2984500" y="6456363"/>
          <p14:tracePt t="115447" x="2995613" y="6456363"/>
          <p14:tracePt t="115476" x="3130550" y="6456363"/>
          <p14:tracePt t="115479" x="3146425" y="6456363"/>
          <p14:tracePt t="115509" x="3263900" y="6456363"/>
          <p14:tracePt t="115511" x="3308350" y="6456363"/>
          <p14:tracePt t="115544" x="3503613" y="6456363"/>
          <p14:tracePt t="115575" x="3692525" y="6456363"/>
          <p14:tracePt t="115608" x="3827463" y="6450013"/>
          <p14:tracePt t="115642" x="3883025" y="6450013"/>
          <p14:tracePt t="115675" x="3916363" y="6434138"/>
          <p14:tracePt t="115894" x="0" y="0"/>
        </p14:tracePtLst>
        <p14:tracePtLst>
          <p14:tracePt t="117237" x="546100" y="5568950"/>
          <p14:tracePt t="117260" x="557213" y="5568950"/>
          <p14:tracePt t="117278" x="614363" y="5586413"/>
          <p14:tracePt t="117310" x="685800" y="5613400"/>
          <p14:tracePt t="117344" x="758825" y="5624513"/>
          <p14:tracePt t="117379" x="798513" y="5641975"/>
          <p14:tracePt t="117410" x="887413" y="5697538"/>
          <p14:tracePt t="117414" x="914400" y="5713413"/>
          <p14:tracePt t="117444" x="965200" y="5713413"/>
          <p14:tracePt t="117478" x="1020763" y="5713413"/>
          <p14:tracePt t="117510" x="1082675" y="5713413"/>
          <p14:tracePt t="117515" x="1098550" y="5713413"/>
          <p14:tracePt t="117548" x="1109663" y="5713413"/>
          <p14:tracePt t="117577" x="1120775" y="5713413"/>
          <p14:tracePt t="117628" x="1149350" y="5713413"/>
          <p14:tracePt t="117644" x="1177925" y="5713413"/>
          <p14:tracePt t="118012" x="1154113" y="5702300"/>
          <p14:tracePt t="118021" x="1138238" y="5702300"/>
          <p14:tracePt t="118045" x="1071563" y="5691188"/>
          <p14:tracePt t="118077" x="958850" y="5680075"/>
          <p14:tracePt t="118110" x="809625" y="5664200"/>
          <p14:tracePt t="118145" x="596900" y="5646738"/>
          <p14:tracePt t="118150" x="568325" y="5646738"/>
          <p14:tracePt t="118177" x="512763" y="5630863"/>
          <p14:tracePt t="118182" x="496888" y="5630863"/>
          <p14:tracePt t="118211" x="457200" y="5630863"/>
          <p14:tracePt t="118245" x="419100" y="5630863"/>
          <p14:tracePt t="118277" x="396875" y="5630863"/>
          <p14:tracePt t="118364" x="379413" y="5619750"/>
          <p14:tracePt t="118428" x="368300" y="5608638"/>
          <p14:tracePt t="118908" x="373063" y="5608638"/>
          <p14:tracePt t="118924" x="390525" y="5608638"/>
          <p14:tracePt t="118944" x="463550" y="5613400"/>
          <p14:tracePt t="118948" x="508000" y="5630863"/>
          <p14:tracePt t="118977" x="563563" y="5641975"/>
          <p14:tracePt t="119013" x="619125" y="5657850"/>
          <p14:tracePt t="119044" x="669925" y="5675313"/>
          <p14:tracePt t="119077" x="714375" y="5713413"/>
          <p14:tracePt t="119111" x="752475" y="5713413"/>
          <p14:tracePt t="119148" x="763588" y="5713413"/>
          <p14:tracePt t="119177" x="787400" y="5713413"/>
          <p14:tracePt t="119181" x="803275" y="5713413"/>
          <p14:tracePt t="119210" x="825500" y="5713413"/>
          <p14:tracePt t="119214" x="842963" y="5713413"/>
          <p14:tracePt t="119244" x="865188" y="5713413"/>
          <p14:tracePt t="119280" x="881063" y="5713413"/>
          <p14:tracePt t="119312" x="920750" y="5724525"/>
          <p14:tracePt t="119344" x="987425" y="5741988"/>
          <p14:tracePt t="119377" x="1009650" y="5741988"/>
          <p14:tracePt t="119410" x="1065213" y="5753100"/>
          <p14:tracePt t="119415" x="1076325" y="5753100"/>
          <p14:tracePt t="119444" x="1177925" y="5770563"/>
          <p14:tracePt t="119448" x="1189038" y="5770563"/>
          <p14:tracePt t="119477" x="1255713" y="5770563"/>
          <p14:tracePt t="119482" x="1271588" y="5770563"/>
          <p14:tracePt t="119511" x="1293813" y="5770563"/>
          <p14:tracePt t="119514" x="1322388" y="5770563"/>
          <p14:tracePt t="119544" x="1495425" y="5786438"/>
          <p14:tracePt t="119577" x="1746250" y="5786438"/>
          <p14:tracePt t="119585" x="1774825" y="5786438"/>
          <p14:tracePt t="119610" x="1801813" y="5797550"/>
          <p14:tracePt t="119644" x="1897063" y="5830888"/>
          <p14:tracePt t="119648" x="1930400" y="5842000"/>
          <p14:tracePt t="119678" x="2108200" y="5859463"/>
          <p14:tracePt t="119682" x="2159000" y="5859463"/>
          <p14:tracePt t="119710" x="2247900" y="5875338"/>
          <p14:tracePt t="119714" x="2276475" y="5875338"/>
          <p14:tracePt t="119744" x="2325688" y="5875338"/>
          <p14:tracePt t="119777" x="2498725" y="5908675"/>
          <p14:tracePt t="119810" x="2689225" y="5919788"/>
          <p14:tracePt t="119815" x="2700338" y="5919788"/>
          <p14:tracePt t="119844" x="2716213" y="5919788"/>
          <p14:tracePt t="119880" x="2728913" y="5937250"/>
          <p14:tracePt t="119911" x="2767013" y="5937250"/>
          <p14:tracePt t="119944" x="2862263" y="5937250"/>
          <p14:tracePt t="119978" x="2900363" y="5937250"/>
          <p14:tracePt t="119983" x="2924175" y="5937250"/>
          <p14:tracePt t="120010" x="2979738" y="5937250"/>
          <p14:tracePt t="120048" x="2990850" y="5937250"/>
          <p14:tracePt t="120112" x="3017838" y="5937250"/>
          <p14:tracePt t="120120" x="3028950" y="5937250"/>
          <p14:tracePt t="120144" x="3095625" y="5937250"/>
          <p14:tracePt t="120178" x="3179763" y="5937250"/>
          <p14:tracePt t="120210" x="3290888" y="5937250"/>
          <p14:tracePt t="120244" x="3381375" y="5937250"/>
          <p14:tracePt t="120250" x="3392488" y="5937250"/>
          <p14:tracePt t="120277" x="3475038" y="5937250"/>
          <p14:tracePt t="120281" x="3525838" y="5970588"/>
          <p14:tracePt t="120311" x="3576638" y="5970588"/>
          <p14:tracePt t="120315" x="3625850" y="5970588"/>
          <p14:tracePt t="120345" x="3654425" y="5981700"/>
          <p14:tracePt t="120377" x="3692525" y="5981700"/>
          <p14:tracePt t="120410" x="3805238" y="5981700"/>
          <p14:tracePt t="120444" x="3978275" y="5981700"/>
          <p14:tracePt t="120450" x="4067175" y="5981700"/>
          <p14:tracePt t="120477" x="4251325" y="5981700"/>
          <p14:tracePt t="120481" x="4295775" y="5999163"/>
          <p14:tracePt t="120510" x="4479925" y="5999163"/>
          <p14:tracePt t="120514" x="4508500" y="5999163"/>
          <p14:tracePt t="120544" x="4591050" y="5999163"/>
          <p14:tracePt t="120577" x="4730750" y="6015038"/>
          <p14:tracePt t="120611" x="4852988" y="6015038"/>
          <p14:tracePt t="120798" x="0" y="0"/>
        </p14:tracePtLst>
        <p14:tracePtLst>
          <p14:tracePt t="123245" x="261938" y="6103938"/>
          <p14:tracePt t="123364" x="261938" y="6121400"/>
          <p14:tracePt t="123380" x="268288" y="6132513"/>
          <p14:tracePt t="123398" x="284163" y="6132513"/>
          <p14:tracePt t="123412" x="312738" y="6132513"/>
          <p14:tracePt t="123445" x="361950" y="6154738"/>
          <p14:tracePt t="123477" x="441325" y="6172200"/>
          <p14:tracePt t="123510" x="541338" y="6183313"/>
          <p14:tracePt t="123544" x="596900" y="6183313"/>
          <p14:tracePt t="123577" x="647700" y="6210300"/>
          <p14:tracePt t="123582" x="658813" y="6210300"/>
          <p14:tracePt t="123611" x="781050" y="6227763"/>
          <p14:tracePt t="123615" x="869950" y="6227763"/>
          <p14:tracePt t="123621" x="898525" y="6227763"/>
          <p14:tracePt t="123644" x="982663" y="6227763"/>
          <p14:tracePt t="123684" x="1009650" y="6227763"/>
          <p14:tracePt t="123710" x="1093788" y="6227763"/>
          <p14:tracePt t="123744" x="1322388" y="6227763"/>
          <p14:tracePt t="123748" x="1411288" y="6227763"/>
          <p14:tracePt t="123777" x="1579563" y="6221413"/>
          <p14:tracePt t="123781" x="1606550" y="6221413"/>
          <p14:tracePt t="123811" x="1673225" y="6221413"/>
          <p14:tracePt t="123844" x="1785938" y="6221413"/>
          <p14:tracePt t="123877" x="1981200" y="6232525"/>
          <p14:tracePt t="123910" x="2097088" y="6232525"/>
          <p14:tracePt t="123916" x="2125663" y="6232525"/>
          <p14:tracePt t="123943" x="2232025" y="6232525"/>
          <p14:tracePt t="123948" x="2259013" y="6232525"/>
          <p14:tracePt t="123977" x="2325688" y="6232525"/>
          <p14:tracePt t="123981" x="2338388" y="6232525"/>
          <p14:tracePt t="124011" x="2566988" y="6232525"/>
          <p14:tracePt t="124044" x="2795588" y="6221413"/>
          <p14:tracePt t="124077" x="2900363" y="6205538"/>
          <p14:tracePt t="124111" x="3051175" y="6205538"/>
          <p14:tracePt t="124116" x="3062288" y="6210300"/>
          <p14:tracePt t="124144" x="3241675" y="6272213"/>
          <p14:tracePt t="124148" x="3290888" y="6272213"/>
          <p14:tracePt t="124177" x="3414713" y="6288088"/>
          <p14:tracePt t="124181" x="3441700" y="6288088"/>
          <p14:tracePt t="124213" x="3521075" y="6305550"/>
          <p14:tracePt t="124244" x="3676650" y="6334125"/>
          <p14:tracePt t="124278" x="4000500" y="6389688"/>
          <p14:tracePt t="124312" x="4233863" y="6389688"/>
          <p14:tracePt t="124316" x="4244975" y="6389688"/>
          <p14:tracePt t="124344" x="4351338" y="6389688"/>
          <p14:tracePt t="124348" x="4379913" y="6389688"/>
          <p14:tracePt t="124377" x="4486275" y="6389688"/>
          <p14:tracePt t="124381" x="4513263" y="6389688"/>
          <p14:tracePt t="124413" x="4664075" y="6389688"/>
          <p14:tracePt t="124444" x="4764088" y="6389688"/>
          <p14:tracePt t="124477" x="4870450" y="6389688"/>
          <p14:tracePt t="124511" x="4987925" y="6389688"/>
          <p14:tracePt t="124515" x="4999038" y="6389688"/>
          <p14:tracePt t="124544" x="5026025" y="6389688"/>
          <p14:tracePt t="124548" x="5037138" y="6383338"/>
          <p14:tracePt t="124577" x="5054600" y="6383338"/>
          <p14:tracePt t="124581" x="5094288" y="6383338"/>
          <p14:tracePt t="124610" x="5238750" y="6350000"/>
          <p14:tracePt t="124614" x="5311775" y="6316663"/>
          <p14:tracePt t="124644" x="5427663" y="6299200"/>
          <p14:tracePt t="124677" x="5484813" y="6288088"/>
          <p14:tracePt t="124711" x="5562600" y="6288088"/>
          <p14:tracePt t="124744" x="5657850" y="6288088"/>
          <p14:tracePt t="124748" x="5684838" y="6288088"/>
          <p14:tracePt t="124777" x="5795963" y="6288088"/>
          <p14:tracePt t="124810" x="5942013" y="6334125"/>
          <p14:tracePt t="124814" x="5991225" y="6350000"/>
          <p14:tracePt t="124844" x="6265863" y="6383338"/>
          <p14:tracePt t="124877" x="6477000" y="6383338"/>
          <p14:tracePt t="124885" x="6543675" y="6383338"/>
          <p14:tracePt t="124910" x="6694488" y="6416675"/>
          <p14:tracePt t="124944" x="6834188" y="6450013"/>
          <p14:tracePt t="124949" x="6845300" y="6450013"/>
          <p14:tracePt t="124981" x="6873875" y="6450013"/>
          <p14:tracePt t="125010" x="6929438" y="6461125"/>
          <p14:tracePt t="125014" x="6951663" y="6461125"/>
          <p14:tracePt t="125044" x="6989763" y="6478588"/>
          <p14:tracePt t="125250" x="0" y="0"/>
        </p14:tracePtLst>
        <p14:tracePtLst>
          <p14:tracePt t="126626" x="4564063" y="5970588"/>
          <p14:tracePt t="126630" x="4535488" y="5970588"/>
          <p14:tracePt t="126633" x="4519613" y="5970588"/>
          <p14:tracePt t="126646" x="4497388" y="5970588"/>
          <p14:tracePt t="126655" x="4462463" y="5970588"/>
          <p14:tracePt t="126675" x="4391025" y="5970588"/>
          <p14:tracePt t="126679" x="4340225" y="5970588"/>
          <p14:tracePt t="126709" x="4273550" y="5970588"/>
          <p14:tracePt t="126711" x="4244975" y="5970588"/>
          <p14:tracePt t="126742" x="4095750" y="5976938"/>
          <p14:tracePt t="126775" x="4011613" y="6048375"/>
          <p14:tracePt t="126808" x="3967163" y="6076950"/>
          <p14:tracePt t="126843" x="3900488" y="6076950"/>
          <p14:tracePt t="126875" x="3832225" y="6088063"/>
          <p14:tracePt t="126908" x="3776663" y="6103938"/>
          <p14:tracePt t="126944" x="3738563" y="6103938"/>
          <p14:tracePt t="126978" x="3687763" y="6121400"/>
          <p14:tracePt t="127013" x="3670300" y="6121400"/>
          <p14:tracePt t="127018" x="3643313" y="6132513"/>
          <p14:tracePt t="127044" x="3603625" y="6161088"/>
          <p14:tracePt t="127048" x="3587750" y="6172200"/>
          <p14:tracePt t="127078" x="3548063" y="6172200"/>
          <p14:tracePt t="127082" x="3536950" y="6188075"/>
          <p14:tracePt t="127112" x="3436938" y="6216650"/>
          <p14:tracePt t="127144" x="3397250" y="6227763"/>
          <p14:tracePt t="127177" x="3336925" y="6238875"/>
          <p14:tracePt t="127210" x="3290888" y="6254750"/>
          <p14:tracePt t="127244" x="3224213" y="6265863"/>
          <p14:tracePt t="127249" x="3213100" y="6265863"/>
          <p14:tracePt t="127278" x="3186113" y="6265863"/>
          <p14:tracePt t="127282" x="3168650" y="6299200"/>
          <p14:tracePt t="127310" x="3046413" y="6345238"/>
          <p14:tracePt t="127314" x="3035300" y="6361113"/>
          <p14:tracePt t="127344" x="2889250" y="6389688"/>
          <p14:tracePt t="127377" x="2784475" y="6434138"/>
          <p14:tracePt t="127384" x="2755900" y="6450013"/>
          <p14:tracePt t="127410" x="2700338" y="6461125"/>
          <p14:tracePt t="127444" x="2549525" y="6478588"/>
          <p14:tracePt t="127449" x="2482850" y="6496050"/>
          <p14:tracePt t="127478" x="2376488" y="6511925"/>
          <p14:tracePt t="127483" x="2349500" y="6523038"/>
          <p14:tracePt t="127510" x="2292350" y="6540500"/>
          <p14:tracePt t="127514" x="2276475" y="6567488"/>
          <p14:tracePt t="127544" x="2198688" y="6567488"/>
          <p14:tracePt t="127578" x="2058988" y="6596063"/>
          <p14:tracePt t="127585" x="2047875" y="6596063"/>
          <p14:tracePt t="127610" x="1958975" y="6623050"/>
          <p14:tracePt t="127644" x="1924050" y="6634163"/>
          <p14:tracePt t="127678" x="1879600" y="6651625"/>
          <p14:tracePt t="127682" x="1868488" y="6651625"/>
          <p14:tracePt t="127709" x="1785938" y="6662738"/>
          <p14:tracePt t="127711" x="1739900" y="6662738"/>
          <p14:tracePt t="127743" x="1684338" y="6662738"/>
          <p14:tracePt t="127776" x="1506538" y="6746875"/>
          <p14:tracePt t="127809" x="1355725" y="6773863"/>
          <p14:tracePt t="128977" x="1355725" y="6791325"/>
          <p14:tracePt t="128986" x="1539875" y="6718300"/>
          <p14:tracePt t="129007" x="1863725" y="6584950"/>
          <p14:tracePt t="129040" x="1974850" y="6529388"/>
          <p14:tracePt t="129074" x="2014538" y="6489700"/>
          <p14:tracePt t="129131" x="2014538" y="6461125"/>
          <p14:tracePt t="129142" x="2014538" y="6450013"/>
          <p14:tracePt t="129211" x="2014538" y="6434138"/>
          <p14:tracePt t="129219" x="2008188" y="6423025"/>
          <p14:tracePt t="129243" x="2008188" y="6372225"/>
          <p14:tracePt t="129276" x="2008188" y="6316663"/>
          <p14:tracePt t="129309" x="2136775" y="6138863"/>
          <p14:tracePt t="129343" x="2354263" y="6099175"/>
          <p14:tracePt t="129375" x="2449513" y="6099175"/>
          <p14:tracePt t="129378" x="2465388" y="6099175"/>
          <p14:tracePt t="129409" x="2516188" y="6110288"/>
          <p14:tracePt t="129411" x="2516188" y="6121400"/>
          <p14:tracePt t="129442" x="2516188" y="6149975"/>
          <p14:tracePt t="129614" x="2527300" y="6138863"/>
          <p14:tracePt t="129692" x="2509838" y="6138863"/>
          <p14:tracePt t="129700" x="2443163" y="6138863"/>
          <p14:tracePt t="129712" x="2409825" y="6138863"/>
          <p14:tracePt t="129744" x="2281238" y="6138863"/>
          <p14:tracePt t="129837" x="2281238" y="6127750"/>
          <p14:tracePt t="129852" x="2287588" y="6115050"/>
          <p14:tracePt t="129948" x="2320925" y="6088063"/>
          <p14:tracePt t="129956" x="2332038" y="6070600"/>
          <p14:tracePt t="129977" x="2332038" y="6032500"/>
          <p14:tracePt t="129980" x="2376488" y="5988050"/>
          <p14:tracePt t="130010" x="2465388" y="5881688"/>
          <p14:tracePt t="130014" x="2498725" y="5864225"/>
          <p14:tracePt t="130044" x="2566988" y="5797550"/>
          <p14:tracePt t="130078" x="2589213" y="5786438"/>
          <p14:tracePt t="130111" x="2795588" y="5664200"/>
          <p14:tracePt t="130144" x="2940050" y="5586413"/>
          <p14:tracePt t="130220" x="2968625" y="5568950"/>
          <p14:tracePt t="130228" x="2979738" y="5568950"/>
          <p14:tracePt t="130382" x="2924175" y="5597525"/>
          <p14:tracePt t="130389" x="2911475" y="5608638"/>
          <p14:tracePt t="130411" x="2806700" y="5735638"/>
          <p14:tracePt t="130415" x="2693988" y="5819775"/>
          <p14:tracePt t="130444" x="2443163" y="6021388"/>
          <p14:tracePt t="130477" x="2332038" y="6143625"/>
          <p14:tracePt t="130510" x="2332038" y="6199188"/>
          <p14:tracePt t="130544" x="2332038" y="6249988"/>
          <p14:tracePt t="130549" x="2332038" y="6276975"/>
          <p14:tracePt t="130579" x="2314575" y="6327775"/>
          <p14:tracePt t="130583" x="2314575" y="6338888"/>
          <p14:tracePt t="130612" x="2314575" y="6378575"/>
          <p14:tracePt t="130644" x="2314575" y="6389688"/>
          <p14:tracePt t="130878" x="2332038" y="6389688"/>
          <p14:tracePt t="130885" x="2349500" y="6389688"/>
          <p14:tracePt t="130988" x="2360613" y="6389688"/>
          <p14:tracePt t="130996" x="2371725" y="6383338"/>
          <p14:tracePt t="131010" x="2387600" y="6383338"/>
          <p14:tracePt t="131013" x="2427288" y="6372225"/>
          <p14:tracePt t="131044" x="2549525" y="6294438"/>
          <p14:tracePt t="131077" x="2616200" y="6232525"/>
          <p14:tracePt t="131180" x="2605088" y="6221413"/>
          <p14:tracePt t="131188" x="2593975" y="6205538"/>
          <p14:tracePt t="131210" x="2538413" y="6205538"/>
          <p14:tracePt t="131214" x="2527300" y="6194425"/>
          <p14:tracePt t="131373" x="2509838" y="6194425"/>
          <p14:tracePt t="131404" x="2509838" y="6199188"/>
          <p14:tracePt t="131424" x="2509838" y="6216650"/>
          <p14:tracePt t="131808" x="2509838" y="6227763"/>
          <p14:tracePt t="132089" x="2509838" y="6272213"/>
          <p14:tracePt t="132096" x="2509838" y="6283325"/>
          <p14:tracePt t="132111" x="2509838" y="6294438"/>
          <p14:tracePt t="132144" x="2509838" y="6305550"/>
          <p14:tracePt t="132400" x="2509838" y="6323013"/>
          <p14:tracePt t="132656" x="2509838" y="6311900"/>
          <p14:tracePt t="132672" x="2520950" y="6299200"/>
          <p14:tracePt t="132688" x="2533650" y="6254750"/>
          <p14:tracePt t="132710" x="2549525" y="6232525"/>
          <p14:tracePt t="133081" x="2549525" y="6221413"/>
          <p14:tracePt t="133378" x="2549525" y="6205538"/>
          <p14:tracePt t="133392" x="2549525" y="6194425"/>
          <p14:tracePt t="133456" x="2538413" y="6183313"/>
          <p14:tracePt t="133488" x="2527300" y="6183313"/>
          <p14:tracePt t="133504" x="2516188" y="6183313"/>
          <p14:tracePt t="133512" x="2487613" y="6165850"/>
          <p14:tracePt t="133544" x="2476500" y="6165850"/>
          <p14:tracePt t="133578" x="2460625" y="6154738"/>
          <p14:tracePt t="133610" x="2393950" y="6127750"/>
          <p14:tracePt t="133644" x="2287588" y="6099175"/>
          <p14:tracePt t="133681" x="2259013" y="6099175"/>
          <p14:tracePt t="133710" x="2192338" y="6081713"/>
          <p14:tracePt t="133714" x="2159000" y="6081713"/>
          <p14:tracePt t="133744" x="2025650" y="6081713"/>
          <p14:tracePt t="133753" x="2014538" y="6081713"/>
          <p14:tracePt t="133777" x="1930400" y="6081713"/>
          <p14:tracePt t="133810" x="1879600" y="6081713"/>
          <p14:tracePt t="133844" x="1785938" y="6081713"/>
          <p14:tracePt t="133849" x="1757363" y="6081713"/>
          <p14:tracePt t="133877" x="1701800" y="6092825"/>
          <p14:tracePt t="133968" x="1690688" y="6103938"/>
          <p14:tracePt t="133984" x="1690688" y="6132513"/>
          <p14:tracePt t="134010" x="1695450" y="6183313"/>
          <p14:tracePt t="134046" x="1808163" y="6199188"/>
          <p14:tracePt t="134052" x="1824038" y="6199188"/>
          <p14:tracePt t="134077" x="1947863" y="6199188"/>
          <p14:tracePt t="134110" x="1997075" y="6154738"/>
          <p14:tracePt t="134145" x="2008188" y="6138863"/>
          <p14:tracePt t="134272" x="1985963" y="6138863"/>
          <p14:tracePt t="134280" x="1974850" y="6138863"/>
          <p14:tracePt t="134311" x="1908175" y="6176963"/>
          <p14:tracePt t="134400" x="1890713" y="6188075"/>
          <p14:tracePt t="134420" x="1863725" y="6199188"/>
          <p14:tracePt t="134428" x="1852613" y="6199188"/>
          <p14:tracePt t="134444" x="1841500" y="6216650"/>
          <p14:tracePt t="134477" x="1785938" y="6216650"/>
          <p14:tracePt t="134510" x="1763713" y="6227763"/>
          <p14:tracePt t="134546" x="1706563" y="6243638"/>
          <p14:tracePt t="134549" x="1690688" y="6272213"/>
          <p14:tracePt t="134577" x="1628775" y="6299200"/>
          <p14:tracePt t="134581" x="1617663" y="6311900"/>
          <p14:tracePt t="134612" x="1579563" y="6327775"/>
          <p14:tracePt t="134644" x="1533525" y="6356350"/>
          <p14:tracePt t="134677" x="1484313" y="6367463"/>
          <p14:tracePt t="134712" x="1473200" y="6378575"/>
          <p14:tracePt t="134716" x="1462088" y="6378575"/>
          <p14:tracePt t="134744" x="1355725" y="6411913"/>
          <p14:tracePt t="134749" x="1344613" y="6411913"/>
          <p14:tracePt t="134777" x="1293813" y="6434138"/>
          <p14:tracePt t="134782" x="1277938" y="6434138"/>
          <p14:tracePt t="134811" x="1200150" y="6461125"/>
          <p14:tracePt t="134844" x="1082675" y="6461125"/>
          <p14:tracePt t="134877" x="993775" y="6518275"/>
          <p14:tracePt t="134910" x="869950" y="6556375"/>
          <p14:tracePt t="134917" x="831850" y="6589713"/>
          <p14:tracePt t="134944" x="792163" y="6589713"/>
          <p14:tracePt t="135044" x="825500" y="6589713"/>
          <p14:tracePt t="135052" x="842963" y="6589713"/>
          <p14:tracePt t="135077" x="942975" y="6562725"/>
          <p14:tracePt t="135111" x="1082675" y="6456363"/>
          <p14:tracePt t="135115" x="1093788" y="6445250"/>
          <p14:tracePt t="135144" x="1165225" y="6434138"/>
          <p14:tracePt t="135148" x="1193800" y="6416675"/>
          <p14:tracePt t="135175" x="1338263" y="6400800"/>
          <p14:tracePt t="135179" x="1439863" y="6361113"/>
          <p14:tracePt t="135209" x="1579563" y="6205538"/>
          <p14:tracePt t="135212" x="1590675" y="6194425"/>
          <p14:tracePt t="135242" x="1617663" y="6165850"/>
          <p14:tracePt t="135276" x="1657350" y="6143625"/>
          <p14:tracePt t="135309" x="1752600" y="6110288"/>
          <p14:tracePt t="135342" x="1819275" y="6059488"/>
          <p14:tracePt t="135375" x="1830388" y="6015038"/>
          <p14:tracePt t="135410" x="1868488" y="5992813"/>
          <p14:tracePt t="135442" x="1924050" y="5919788"/>
          <p14:tracePt t="135476" x="1970088" y="5881688"/>
          <p14:tracePt t="135571" x="1947863" y="5881688"/>
          <p14:tracePt t="135579" x="1935163" y="5881688"/>
          <p14:tracePt t="135609" x="1846263" y="5886450"/>
          <p14:tracePt t="135612" x="1797050" y="5903913"/>
          <p14:tracePt t="135642" x="1651000" y="5988050"/>
          <p14:tracePt t="135675" x="1500188" y="6037263"/>
          <p14:tracePt t="135708" x="1400175" y="6076950"/>
          <p14:tracePt t="135742" x="1282700" y="6161088"/>
          <p14:tracePt t="135775" x="1177925" y="6221413"/>
          <p14:tracePt t="135779" x="1165225" y="6232525"/>
          <p14:tracePt t="135809" x="1138238" y="6254750"/>
          <p14:tracePt t="135812" x="1109663" y="6272213"/>
          <p14:tracePt t="135842" x="1060450" y="6311900"/>
          <p14:tracePt t="135875" x="1016000" y="6356350"/>
          <p14:tracePt t="135909" x="969963" y="6372225"/>
          <p14:tracePt t="135942" x="920750" y="6411913"/>
          <p14:tracePt t="135976" x="798513" y="6500813"/>
          <p14:tracePt t="135979" x="787400" y="6511925"/>
          <p14:tracePt t="136008" x="714375" y="6540500"/>
          <p14:tracePt t="136012" x="703263" y="6556375"/>
          <p14:tracePt t="136042" x="663575" y="6556375"/>
          <p14:tracePt t="136076" x="652463" y="6556375"/>
          <p14:tracePt t="136643" x="0" y="0"/>
        </p14:tracePtLst>
        <p14:tracePtLst>
          <p14:tracePt t="137324" x="306388" y="5513388"/>
          <p14:tracePt t="137328" x="350838" y="5513388"/>
          <p14:tracePt t="137335" x="384175" y="5513388"/>
          <p14:tracePt t="137344" x="452438" y="5513388"/>
          <p14:tracePt t="137348" x="496888" y="5529263"/>
          <p14:tracePt t="137377" x="585788" y="5575300"/>
          <p14:tracePt t="137381" x="636588" y="5591175"/>
          <p14:tracePt t="137411" x="814388" y="5675313"/>
          <p14:tracePt t="137444" x="969963" y="5730875"/>
          <p14:tracePt t="137477" x="1082675" y="5730875"/>
          <p14:tracePt t="137510" x="1200150" y="5764213"/>
          <p14:tracePt t="137517" x="1266825" y="5764213"/>
          <p14:tracePt t="137544" x="1406525" y="5764213"/>
          <p14:tracePt t="137548" x="1422400" y="5764213"/>
          <p14:tracePt t="137577" x="1473200" y="5764213"/>
          <p14:tracePt t="137581" x="1500188" y="5764213"/>
          <p14:tracePt t="137612" x="1568450" y="5764213"/>
          <p14:tracePt t="137752" x="1579563" y="5764213"/>
          <p14:tracePt t="138118" x="0" y="0"/>
        </p14:tracePtLst>
        <p14:tracePtLst>
          <p14:tracePt t="144692" x="1935163" y="6121400"/>
          <p14:tracePt t="144703" x="1885950" y="6121400"/>
          <p14:tracePt t="144711" x="1874838" y="6121400"/>
          <p14:tracePt t="144743" x="1757363" y="6121400"/>
          <p14:tracePt t="144775" x="1562100" y="6132513"/>
          <p14:tracePt t="144808" x="1366838" y="6232525"/>
          <p14:tracePt t="144842" x="1204913" y="6334125"/>
          <p14:tracePt t="144879" x="1193800" y="6345238"/>
          <p14:tracePt t="144908" x="1193800" y="6383338"/>
          <p14:tracePt t="144911" x="1216025" y="6394450"/>
          <p14:tracePt t="144942" x="1389063" y="6427788"/>
          <p14:tracePt t="144975" x="1624013" y="6427788"/>
          <p14:tracePt t="145008" x="1790700" y="6416675"/>
          <p14:tracePt t="145041" x="1846263" y="6405563"/>
          <p14:tracePt t="145087" x="1857375" y="6389688"/>
          <p14:tracePt t="145119" x="1857375" y="6378575"/>
          <p14:tracePt t="145142" x="1852613" y="6350000"/>
          <p14:tracePt t="145214" x="0" y="0"/>
        </p14:tracePtLst>
        <p14:tracePtLst>
          <p14:tracePt t="146077" x="2538413" y="5646738"/>
          <p14:tracePt t="146148" x="2593975" y="5630863"/>
          <p14:tracePt t="146158" x="2638425" y="5630863"/>
          <p14:tracePt t="146177" x="2693988" y="5630863"/>
          <p14:tracePt t="146181" x="2744788" y="5613400"/>
          <p14:tracePt t="146210" x="2855913" y="5597525"/>
          <p14:tracePt t="146214" x="2867025" y="5597525"/>
          <p14:tracePt t="146243" x="2895600" y="5586413"/>
          <p14:tracePt t="146280" x="2935288" y="5586413"/>
          <p14:tracePt t="146388" x="2911475" y="5551488"/>
          <p14:tracePt t="146396" x="2862263" y="5551488"/>
          <p14:tracePt t="146411" x="2784475" y="5551488"/>
          <p14:tracePt t="146444" x="2633663" y="5551488"/>
          <p14:tracePt t="146478" x="2498725" y="5551488"/>
          <p14:tracePt t="146483" x="2471738" y="5551488"/>
          <p14:tracePt t="146510" x="2449513" y="5551488"/>
          <p14:tracePt t="146612" x="2432050" y="5551488"/>
          <p14:tracePt t="146629" x="2454275" y="5564188"/>
          <p14:tracePt t="146644" x="2544763" y="5564188"/>
          <p14:tracePt t="146678" x="2722563" y="5591175"/>
          <p14:tracePt t="146710" x="2995613" y="5591175"/>
          <p14:tracePt t="146744" x="3024188" y="5591175"/>
          <p14:tracePt t="146836" x="3017838" y="5591175"/>
          <p14:tracePt t="146852" x="3001963" y="5591175"/>
          <p14:tracePt t="146877" x="2917825" y="5591175"/>
          <p14:tracePt t="146910" x="2851150" y="5602288"/>
          <p14:tracePt t="147715" x="0" y="0"/>
        </p14:tracePtLst>
        <p14:tracePtLst>
          <p14:tracePt t="149568" x="6248400" y="4781550"/>
          <p14:tracePt t="149640" x="6248400" y="4787900"/>
          <p14:tracePt t="149650" x="6254750" y="4803775"/>
          <p14:tracePt t="149677" x="6427788" y="4887913"/>
          <p14:tracePt t="149680" x="6477000" y="4887913"/>
          <p14:tracePt t="149710" x="6638925" y="4927600"/>
          <p14:tracePt t="149715" x="6667500" y="4927600"/>
          <p14:tracePt t="149744" x="6750050" y="4927600"/>
          <p14:tracePt t="149777" x="6789738" y="4927600"/>
          <p14:tracePt t="149810" x="6811963" y="4927600"/>
          <p14:tracePt t="149844" x="6840538" y="4927600"/>
          <p14:tracePt t="150342" x="0" y="0"/>
        </p14:tracePtLst>
        <p14:tracePtLst>
          <p14:tracePt t="151665" x="5589588" y="4843463"/>
          <p14:tracePt t="151669" x="5589588" y="4854575"/>
          <p14:tracePt t="151688" x="5589588" y="4899025"/>
          <p14:tracePt t="151711" x="5589588" y="4927600"/>
          <p14:tracePt t="151744" x="5589588" y="4949825"/>
          <p14:tracePt t="151778" x="5518150" y="5049838"/>
          <p14:tracePt t="151785" x="5484813" y="5083175"/>
          <p14:tracePt t="151810" x="5367338" y="5218113"/>
          <p14:tracePt t="151844" x="5311775" y="5307013"/>
          <p14:tracePt t="151912" x="5300663" y="5318125"/>
          <p14:tracePt t="151929" x="5289550" y="5329238"/>
          <p14:tracePt t="151944" x="5260975" y="5345113"/>
          <p14:tracePt t="151977" x="5221288" y="5356225"/>
          <p14:tracePt t="152010" x="5210175" y="5356225"/>
          <p14:tracePt t="152045" x="5194300" y="5356225"/>
          <p14:tracePt t="152078" x="5154613" y="5402263"/>
          <p14:tracePt t="152111" x="5138738" y="5429250"/>
          <p14:tracePt t="152144" x="5138738" y="5480050"/>
          <p14:tracePt t="152150" x="5138738" y="5491163"/>
          <p14:tracePt t="152177" x="5176838" y="5507038"/>
          <p14:tracePt t="152181" x="5187950" y="5507038"/>
          <p14:tracePt t="152220" x="5216525" y="5507038"/>
          <p14:tracePt t="152245" x="5283200" y="5507038"/>
          <p14:tracePt t="152277" x="5360988" y="5507038"/>
          <p14:tracePt t="152310" x="5473700" y="5507038"/>
          <p14:tracePt t="152315" x="5500688" y="5507038"/>
          <p14:tracePt t="152344" x="5607050" y="5507038"/>
          <p14:tracePt t="152350" x="5634038" y="5507038"/>
          <p14:tracePt t="152377" x="5702300" y="5507038"/>
          <p14:tracePt t="152381" x="5729288" y="5507038"/>
          <p14:tracePt t="152411" x="5902325" y="5507038"/>
          <p14:tracePt t="152444" x="6053138" y="5507038"/>
          <p14:tracePt t="152477" x="6137275" y="5507038"/>
          <p14:tracePt t="152510" x="6186488" y="5507038"/>
          <p14:tracePt t="152516" x="6237288" y="5507038"/>
          <p14:tracePt t="152544" x="6303963" y="5507038"/>
          <p14:tracePt t="152549" x="6315075" y="5507038"/>
          <p14:tracePt t="152577" x="6381750" y="5507038"/>
          <p14:tracePt t="152611" x="6516688" y="5507038"/>
          <p14:tracePt t="152646" x="6767513" y="5507038"/>
          <p14:tracePt t="152677" x="7018338" y="5507038"/>
          <p14:tracePt t="152710" x="7313613" y="5451475"/>
          <p14:tracePt t="152716" x="7324725" y="5451475"/>
          <p14:tracePt t="152796" x="7342188" y="5440363"/>
          <p14:tracePt t="152845" x="7302500" y="5429250"/>
          <p14:tracePt t="152852" x="7286625" y="5429250"/>
          <p14:tracePt t="152878" x="7275513" y="5429250"/>
          <p14:tracePt t="152910" x="7264400" y="5429250"/>
          <p14:tracePt t="152977" x="7253288" y="5429250"/>
          <p14:tracePt t="153011" x="7213600" y="5429250"/>
          <p14:tracePt t="153017" x="7169150" y="5435600"/>
          <p14:tracePt t="153022" x="7140575" y="5435600"/>
          <p14:tracePt t="153040" x="7107238" y="5468938"/>
          <p14:tracePt t="153041" x="0" y="0"/>
        </p14:tracePtLst>
        <p14:tracePtLst>
          <p14:tracePt t="153493" x="6002338" y="5318125"/>
          <p14:tracePt t="153497" x="5986463" y="5307013"/>
          <p14:tracePt t="153508" x="5997575" y="5307013"/>
          <p14:tracePt t="153524" x="6008688" y="5307013"/>
          <p14:tracePt t="153544" x="6115050" y="5307013"/>
          <p14:tracePt t="153548" x="6181725" y="5307013"/>
          <p14:tracePt t="153577" x="6326188" y="5307013"/>
          <p14:tracePt t="153581" x="6337300" y="5307013"/>
          <p14:tracePt t="153613" x="6421438" y="5307013"/>
          <p14:tracePt t="153644" x="6634163" y="5334000"/>
          <p14:tracePt t="153677" x="6862763" y="5351463"/>
          <p14:tracePt t="153710" x="7007225" y="5351463"/>
          <p14:tracePt t="153744" x="7058025" y="5351463"/>
          <p14:tracePt t="153777" x="7107238" y="5362575"/>
          <p14:tracePt t="153781" x="7135813" y="5362575"/>
          <p14:tracePt t="153810" x="7224713" y="5380038"/>
          <p14:tracePt t="153814" x="7235825" y="5391150"/>
          <p14:tracePt t="153844" x="7335838" y="5407025"/>
          <p14:tracePt t="153877" x="7448550" y="5424488"/>
          <p14:tracePt t="153912" x="7515225" y="5435600"/>
          <p14:tracePt t="153916" x="7526338" y="5462588"/>
          <p14:tracePt t="153944" x="7526338" y="5473700"/>
          <p14:tracePt t="153948" x="7542213" y="5473700"/>
          <p14:tracePt t="153977" x="7593013" y="5484813"/>
          <p14:tracePt t="153982" x="7604125" y="5484813"/>
          <p14:tracePt t="154010" x="7693025" y="5518150"/>
          <p14:tracePt t="154014" x="7721600" y="5518150"/>
          <p14:tracePt t="154044" x="7770813" y="5518150"/>
          <p14:tracePt t="154078" x="7799388" y="5518150"/>
          <p14:tracePt t="154111" x="7910513" y="5518150"/>
          <p14:tracePt t="154115" x="7927975" y="5518150"/>
          <p14:tracePt t="154142" x="7983538" y="5518150"/>
          <p14:tracePt t="154298" x="7994650" y="5513388"/>
          <p14:tracePt t="15429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B5730-212C-62B4-FEB4-EDC63F8A6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B46BEB-F751-50D8-E094-8D7D744E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7776864" cy="5256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nejrozšířenější původ kontaminantů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hnojiva – dusičnany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pesticidy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cs-CZ" sz="1600" b="1" dirty="0"/>
              <a:t>Biopaliva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plodiny náročné na vodu – 1L biopaliva = 2500 L vody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 err="1"/>
              <a:t>biodiesel</a:t>
            </a:r>
            <a:r>
              <a:rPr lang="cs-CZ" sz="1600" dirty="0"/>
              <a:t> – výroba z olejů řepky, slunečnice, cukrová řepa, EU – největší výrobce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bioetanol - kvašení kukuřice, cukrové třtiny, nebo výroba z celulózy stromu a trávy, největší výrobce Brazílie – vypalování pralesních ploch, stejně tak </a:t>
            </a:r>
            <a:r>
              <a:rPr lang="cs-CZ" sz="1600" dirty="0" err="1"/>
              <a:t>jv</a:t>
            </a:r>
            <a:r>
              <a:rPr lang="cs-CZ" sz="1600" dirty="0"/>
              <a:t>. Asie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pokud biopaliva mají v roce 2030 zajistit 5 % silniční dopravy stoupne spotřeba vody v zemědělství nejméně o 20 %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produkce biopaliv zvyšuje znečištění vod hnojivy a pesticidy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kukuřice – nároky na dusíkatá hnojiva (výroba z ropy), odsávání živin z půdy a zvýšená eroze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6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dirty="0"/>
              <a:t>př. USA 40 % kukuřice pěstováno pro výrobu biopaliv (celosvětově 10 % kukuřice)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600" dirty="0"/>
              <a:t>Aby auta v USA jezdila na ethanol z kukuřice muselo by proto být využito 97 % celého území.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cs-CZ" sz="135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cs-CZ" sz="135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F539AA9-FDDC-E563-5EFE-F7A60A43A97F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vod zemědělstvím</a:t>
            </a:r>
          </a:p>
        </p:txBody>
      </p:sp>
      <p:pic>
        <p:nvPicPr>
          <p:cNvPr id="7" name="Obrázek 6" descr="Obsah obrázku PC hra, Počítačová hra, Strategická videohra, Akční adventura&#10;&#10;Popis byl vytvořen automaticky">
            <a:extLst>
              <a:ext uri="{FF2B5EF4-FFF2-40B4-BE49-F238E27FC236}">
                <a16:creationId xmlns:a16="http://schemas.microsoft.com/office/drawing/2014/main" id="{CC9FC0FD-6E25-D09D-AD47-8FCE9EC96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68" y="1052736"/>
            <a:ext cx="4058072" cy="1692702"/>
          </a:xfrm>
          <a:prstGeom prst="rect">
            <a:avLst/>
          </a:prstGeom>
        </p:spPr>
      </p:pic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853AA9C8-3B0D-A86A-799B-B9C6FB9D6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920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277"/>
    </mc:Choice>
    <mc:Fallback xmlns="">
      <p:transition spd="slow" advTm="301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165" x="1127125" y="3041650"/>
          <p14:tracePt t="178243" x="1154113" y="3041650"/>
          <p14:tracePt t="178250" x="1165225" y="3041650"/>
          <p14:tracePt t="178270" x="1182688" y="3041650"/>
          <p14:tracePt t="178304" x="1260475" y="3041650"/>
          <p14:tracePt t="178307" x="1311275" y="3052763"/>
          <p14:tracePt t="178340" x="1506538" y="3086100"/>
          <p14:tracePt t="178374" x="1774825" y="3086100"/>
          <p14:tracePt t="178406" x="1924050" y="3086100"/>
          <p14:tracePt t="178411" x="1941513" y="3086100"/>
          <p14:tracePt t="178439" x="2008188" y="3086100"/>
          <p14:tracePt t="178443" x="2019300" y="3086100"/>
          <p14:tracePt t="178473" x="2058988" y="3086100"/>
          <p14:tracePt t="178476" x="2070100" y="3086100"/>
          <p14:tracePt t="178506" x="2154238" y="3086100"/>
          <p14:tracePt t="178511" x="2181225" y="3086100"/>
          <p14:tracePt t="178540" x="2292350" y="3086100"/>
          <p14:tracePt t="178573" x="2387600" y="3086100"/>
          <p14:tracePt t="178606" x="2443163" y="3086100"/>
          <p14:tracePt t="178660" x="2454275" y="3086100"/>
          <p14:tracePt t="178680" x="2482850" y="3086100"/>
          <p14:tracePt t="178706" x="2533650" y="3086100"/>
          <p14:tracePt t="178739" x="2560638" y="3086100"/>
          <p14:tracePt t="178745" x="2589213" y="3086100"/>
          <p14:tracePt t="178773" x="2600325" y="3086100"/>
          <p14:tracePt t="179157" x="2627313" y="3074988"/>
          <p14:tracePt t="179159" x="0" y="0"/>
        </p14:tracePtLst>
        <p14:tracePtLst>
          <p14:tracePt t="179745" x="2844800" y="2979738"/>
          <p14:tracePt t="179785" x="2855913" y="2979738"/>
          <p14:tracePt t="179793" x="2867025" y="2986088"/>
          <p14:tracePt t="179804" x="2884488" y="2997200"/>
          <p14:tracePt t="179808" x="2895600" y="3013075"/>
          <p14:tracePt t="179847" x="2906713" y="3024188"/>
          <p14:tracePt t="179871" x="2917825" y="3035300"/>
          <p14:tracePt t="179904" x="3006725" y="3097213"/>
          <p14:tracePt t="179938" x="3163888" y="3124200"/>
          <p14:tracePt t="179971" x="3208338" y="3141663"/>
          <p14:tracePt t="180004" x="3246438" y="3141663"/>
          <p14:tracePt t="180360" x="3241675" y="3135313"/>
          <p14:tracePt t="180376" x="3224213" y="3108325"/>
          <p14:tracePt t="180385" x="3224213" y="3097213"/>
          <p14:tracePt t="180408" x="3213100" y="3079750"/>
          <p14:tracePt t="180440" x="3095625" y="3024188"/>
          <p14:tracePt t="180473" x="2973388" y="2962275"/>
          <p14:tracePt t="180507" x="2957513" y="2946400"/>
          <p14:tracePt t="180539" x="2917825" y="2946400"/>
          <p14:tracePt t="180544" x="2906713" y="2946400"/>
          <p14:tracePt t="180573" x="2878138" y="2946400"/>
          <p14:tracePt t="180577" x="2851150" y="2974975"/>
          <p14:tracePt t="180606" x="2840038" y="3041650"/>
          <p14:tracePt t="180610" x="2840038" y="3052763"/>
          <p14:tracePt t="180640" x="2840038" y="3090863"/>
          <p14:tracePt t="180712" x="2844800" y="3101975"/>
          <p14:tracePt t="180760" x="2855913" y="3101975"/>
          <p14:tracePt t="180777" x="2867025" y="3101975"/>
          <p14:tracePt t="180784" x="2884488" y="3101975"/>
          <p14:tracePt t="180805" x="2906713" y="3101975"/>
          <p14:tracePt t="180807" x="2924175" y="3101975"/>
          <p14:tracePt t="180838" x="2979738" y="3097213"/>
          <p14:tracePt t="180871" x="2990850" y="3013075"/>
          <p14:tracePt t="180904" x="2990850" y="2906713"/>
          <p14:tracePt t="180938" x="2984500" y="2879725"/>
          <p14:tracePt t="180973" x="2946400" y="2879725"/>
          <p14:tracePt t="180976" x="2935288" y="2879725"/>
          <p14:tracePt t="181005" x="2895600" y="2879725"/>
          <p14:tracePt t="181007" x="2867025" y="2890838"/>
          <p14:tracePt t="181038" x="2867025" y="2940050"/>
          <p14:tracePt t="181072" x="2851150" y="3001963"/>
          <p14:tracePt t="181111" x="2855913" y="3013075"/>
          <p14:tracePt t="181288" x="2867025" y="3013075"/>
          <p14:tracePt t="181302" x="0" y="0"/>
        </p14:tracePtLst>
        <p14:tracePtLst>
          <p14:tracePt t="182197" x="3101975" y="3030538"/>
          <p14:tracePt t="182364" x="3101975" y="3019425"/>
          <p14:tracePt t="182372" x="3101975" y="3008313"/>
          <p14:tracePt t="182380" x="3101975" y="2979738"/>
          <p14:tracePt t="182406" x="3057525" y="2890838"/>
          <p14:tracePt t="182413" x="3024188" y="2879725"/>
          <p14:tracePt t="182439" x="2833688" y="2806700"/>
          <p14:tracePt t="182444" x="2744788" y="2806700"/>
          <p14:tracePt t="182473" x="2544763" y="2806700"/>
          <p14:tracePt t="182477" x="2533650" y="2806700"/>
          <p14:tracePt t="182509" x="2320925" y="2917825"/>
          <p14:tracePt t="182540" x="2276475" y="3035300"/>
          <p14:tracePt t="182573" x="2276475" y="3108325"/>
          <p14:tracePt t="182606" x="2382838" y="3203575"/>
          <p14:tracePt t="182613" x="2409825" y="3203575"/>
          <p14:tracePt t="182639" x="2516188" y="3203575"/>
          <p14:tracePt t="182643" x="2560638" y="3203575"/>
          <p14:tracePt t="182673" x="2682875" y="3203575"/>
          <p14:tracePt t="182677" x="2751138" y="3203575"/>
          <p14:tracePt t="182709" x="2844800" y="3203575"/>
          <p14:tracePt t="182740" x="2935288" y="3203575"/>
          <p14:tracePt t="182773" x="3013075" y="3181350"/>
          <p14:tracePt t="182807" x="3068638" y="3124200"/>
          <p14:tracePt t="182811" x="3079750" y="3124200"/>
          <p14:tracePt t="182839" x="3106738" y="3113088"/>
          <p14:tracePt t="182843" x="3135313" y="3113088"/>
          <p14:tracePt t="182873" x="3186113" y="3113088"/>
          <p14:tracePt t="182877" x="3197225" y="3113088"/>
          <p14:tracePt t="182906" x="3241675" y="3113088"/>
          <p14:tracePt t="182909" x="3263900" y="3113088"/>
          <p14:tracePt t="182940" x="3348038" y="3113088"/>
          <p14:tracePt t="182973" x="3441700" y="3113088"/>
          <p14:tracePt t="183007" x="3470275" y="3113088"/>
          <p14:tracePt t="183068" x="3481388" y="3113088"/>
          <p14:tracePt t="183229" x="3492500" y="3113088"/>
          <p14:tracePt t="183236" x="3503613" y="3113088"/>
          <p14:tracePt t="183388" x="3521075" y="3097213"/>
          <p14:tracePt t="183482" x="0" y="0"/>
        </p14:tracePtLst>
        <p14:tracePtLst>
          <p14:tracePt t="184960" x="4060825" y="3001963"/>
          <p14:tracePt t="185528" x="4083050" y="3001963"/>
          <p14:tracePt t="185536" x="4100513" y="3001963"/>
          <p14:tracePt t="185544" x="4129088" y="3001963"/>
          <p14:tracePt t="185573" x="4162425" y="3001963"/>
          <p14:tracePt t="185577" x="4189413" y="3001963"/>
          <p14:tracePt t="185606" x="4244975" y="3001963"/>
          <p14:tracePt t="185609" x="4267200" y="3001963"/>
          <p14:tracePt t="185640" x="4351338" y="3001963"/>
          <p14:tracePt t="185673" x="4418013" y="3001963"/>
          <p14:tracePt t="185681" x="4429125" y="3001963"/>
          <p14:tracePt t="185706" x="4451350" y="3001963"/>
          <p14:tracePt t="185712" x="4497388" y="2990850"/>
          <p14:tracePt t="185814" x="4508500" y="2990850"/>
          <p14:tracePt t="185863" x="4524375" y="2990850"/>
          <p14:tracePt t="185960" x="4535488" y="2990850"/>
          <p14:tracePt t="186072" x="4546600" y="2990850"/>
          <p14:tracePt t="186710" x="0" y="0"/>
        </p14:tracePtLst>
        <p14:tracePtLst>
          <p14:tracePt t="188900" x="736600" y="3376613"/>
          <p14:tracePt t="188972" x="741363" y="3392488"/>
          <p14:tracePt t="188979" x="787400" y="3403600"/>
          <p14:tracePt t="189004" x="947738" y="3403600"/>
          <p14:tracePt t="189038" x="1154113" y="3403600"/>
          <p14:tracePt t="189043" x="1204913" y="3403600"/>
          <p14:tracePt t="189072" x="1289050" y="3403600"/>
          <p14:tracePt t="189075" x="1304925" y="3403600"/>
          <p14:tracePt t="189105" x="1355725" y="3403600"/>
          <p14:tracePt t="189108" x="1400175" y="3403600"/>
          <p14:tracePt t="189138" x="1466850" y="3403600"/>
          <p14:tracePt t="189739" x="0" y="0"/>
        </p14:tracePtLst>
        <p14:tracePtLst>
          <p14:tracePt t="190572" x="1706563" y="3343275"/>
          <p14:tracePt t="190760" x="1717675" y="3343275"/>
          <p14:tracePt t="190768" x="1763713" y="3343275"/>
          <p14:tracePt t="190776" x="1790700" y="3343275"/>
          <p14:tracePt t="190807" x="1958975" y="3348038"/>
          <p14:tracePt t="190840" x="2108200" y="3348038"/>
          <p14:tracePt t="190873" x="2192338" y="3348038"/>
          <p14:tracePt t="190952" x="2220913" y="3348038"/>
          <p14:tracePt t="190960" x="2232025" y="3348038"/>
          <p14:tracePt t="190973" x="2243138" y="3348038"/>
          <p14:tracePt t="191007" x="2309813" y="3348038"/>
          <p14:tracePt t="191010" x="2325688" y="3348038"/>
          <p14:tracePt t="191040" x="2460625" y="3348038"/>
          <p14:tracePt t="191073" x="2520950" y="3348038"/>
          <p14:tracePt t="191079" x="2538413" y="3348038"/>
          <p14:tracePt t="191106" x="2678113" y="3348038"/>
          <p14:tracePt t="191139" x="2851150" y="3348038"/>
          <p14:tracePt t="191144" x="2878138" y="3348038"/>
          <p14:tracePt t="191173" x="2889250" y="3348038"/>
          <p14:tracePt t="191384" x="2906713" y="3365500"/>
          <p14:tracePt t="191752" x="2935288" y="3392488"/>
          <p14:tracePt t="191759" x="2946400" y="3403600"/>
          <p14:tracePt t="191773" x="2957513" y="3403600"/>
          <p14:tracePt t="191777" x="3035300" y="3403600"/>
          <p14:tracePt t="191806" x="3197225" y="3403600"/>
          <p14:tracePt t="191810" x="3263900" y="3403600"/>
          <p14:tracePt t="191840" x="3397250" y="3403600"/>
          <p14:tracePt t="191874" x="3425825" y="3403600"/>
          <p14:tracePt t="191906" x="3448050" y="3403600"/>
          <p14:tracePt t="191939" x="3543300" y="3403600"/>
          <p14:tracePt t="191945" x="3559175" y="3403600"/>
          <p14:tracePt t="192520" x="3581400" y="3403600"/>
          <p14:tracePt t="192528" x="3598863" y="3403600"/>
          <p14:tracePt t="192539" x="3609975" y="3414713"/>
          <p14:tracePt t="192584" x="3621088" y="3432175"/>
          <p14:tracePt t="192607" x="3659188" y="3432175"/>
          <p14:tracePt t="192640" x="3798888" y="3459163"/>
          <p14:tracePt t="192673" x="3971925" y="3476625"/>
          <p14:tracePt t="192706" x="4144963" y="3476625"/>
          <p14:tracePt t="192713" x="4173538" y="3476625"/>
          <p14:tracePt t="192739" x="4256088" y="3476625"/>
          <p14:tracePt t="192744" x="4284663" y="3476625"/>
          <p14:tracePt t="192773" x="4429125" y="3476625"/>
          <p14:tracePt t="192776" x="4457700" y="3476625"/>
          <p14:tracePt t="192806" x="4546600" y="3476625"/>
          <p14:tracePt t="192872" x="4557713" y="3476625"/>
          <p14:tracePt t="193803" x="0" y="0"/>
        </p14:tracePtLst>
        <p14:tracePtLst>
          <p14:tracePt t="194660" x="5545138" y="3292475"/>
          <p14:tracePt t="194732" x="5529263" y="3314700"/>
          <p14:tracePt t="194739" x="5529263" y="3330575"/>
          <p14:tracePt t="194773" x="5646738" y="3436938"/>
          <p14:tracePt t="194806" x="5897563" y="3509963"/>
          <p14:tracePt t="194840" x="6164263" y="3509963"/>
          <p14:tracePt t="194844" x="6192838" y="3509963"/>
          <p14:tracePt t="194872" x="6315075" y="3509963"/>
          <p14:tracePt t="194877" x="6348413" y="3509963"/>
          <p14:tracePt t="194906" x="6488113" y="3509963"/>
          <p14:tracePt t="194909" x="6538913" y="3509963"/>
          <p14:tracePt t="194941" x="6772275" y="3503613"/>
          <p14:tracePt t="194972" x="6823075" y="3503613"/>
          <p14:tracePt t="195006" x="6878638" y="3476625"/>
          <p14:tracePt t="195041" x="6889750" y="3459163"/>
          <p14:tracePt t="195130" x="6889750" y="3448050"/>
          <p14:tracePt t="195228" x="6889750" y="3436938"/>
          <p14:tracePt t="195244" x="6889750" y="3425825"/>
          <p14:tracePt t="195260" x="6889750" y="3409950"/>
          <p14:tracePt t="195276" x="6889750" y="3398838"/>
          <p14:tracePt t="195498" x="0" y="0"/>
        </p14:tracePtLst>
        <p14:tracePtLst>
          <p14:tracePt t="198152" x="909638" y="3532188"/>
          <p14:tracePt t="198208" x="909638" y="3549650"/>
          <p14:tracePt t="198224" x="920750" y="3560763"/>
          <p14:tracePt t="198240" x="993775" y="3576638"/>
          <p14:tracePt t="198273" x="1054100" y="3576638"/>
          <p14:tracePt t="198306" x="1065213" y="3576638"/>
          <p14:tracePt t="198862" x="0" y="0"/>
        </p14:tracePtLst>
        <p14:tracePtLst>
          <p14:tracePt t="199658" x="1606550" y="3676650"/>
          <p14:tracePt t="199727" x="1606550" y="3665538"/>
          <p14:tracePt t="199925" x="1617663" y="3654425"/>
          <p14:tracePt t="199939" x="1662113" y="3654425"/>
          <p14:tracePt t="199948" x="1673225" y="3654425"/>
          <p14:tracePt t="199975" x="1739900" y="3654425"/>
          <p14:tracePt t="200006" x="1808163" y="3654425"/>
          <p14:tracePt t="200011" x="1819275" y="3654425"/>
          <p14:tracePt t="200040" x="1890713" y="3638550"/>
          <p14:tracePt t="200044" x="1919288" y="3638550"/>
          <p14:tracePt t="200073" x="1985963" y="3638550"/>
          <p14:tracePt t="200077" x="2019300" y="3621088"/>
          <p14:tracePt t="200106" x="2203450" y="3621088"/>
          <p14:tracePt t="200110" x="2232025" y="3621088"/>
          <p14:tracePt t="200140" x="2365375" y="3621088"/>
          <p14:tracePt t="200173" x="2432050" y="3621088"/>
          <p14:tracePt t="200207" x="2476500" y="3621088"/>
          <p14:tracePt t="200388" x="2487613" y="3621088"/>
          <p14:tracePt t="200404" x="2498725" y="3609975"/>
          <p14:tracePt t="200804" x="2498725" y="3616325"/>
          <p14:tracePt t="200820" x="2509838" y="3616325"/>
          <p14:tracePt t="200852" x="2538413" y="3616325"/>
          <p14:tracePt t="200873" x="2566988" y="3632200"/>
          <p14:tracePt t="200907" x="2633663" y="3643313"/>
          <p14:tracePt t="200940" x="2700338" y="3660775"/>
          <p14:tracePt t="200973" x="2778125" y="3660775"/>
          <p14:tracePt t="201006" x="2862263" y="3671888"/>
          <p14:tracePt t="201039" x="2889250" y="3687763"/>
          <p14:tracePt t="201044" x="2900363" y="3687763"/>
          <p14:tracePt t="201073" x="2911475" y="3687763"/>
          <p14:tracePt t="201077" x="2928938" y="3687763"/>
          <p14:tracePt t="201108" x="2979738" y="3687763"/>
          <p14:tracePt t="201140" x="3017838" y="3687763"/>
          <p14:tracePt t="201173" x="3046413" y="3687763"/>
          <p14:tracePt t="201206" x="3068638" y="3687763"/>
          <p14:tracePt t="201239" x="3095625" y="3687763"/>
          <p14:tracePt t="201273" x="3146425" y="3687763"/>
          <p14:tracePt t="201844" x="3175000" y="3716338"/>
          <p14:tracePt t="201852" x="3190875" y="3727450"/>
          <p14:tracePt t="201873" x="3246438" y="3756025"/>
          <p14:tracePt t="201906" x="3459163" y="3805238"/>
          <p14:tracePt t="201910" x="3475038" y="3805238"/>
          <p14:tracePt t="201940" x="3598863" y="3805238"/>
          <p14:tracePt t="201973" x="3754438" y="3805238"/>
          <p14:tracePt t="202007" x="3887788" y="3805238"/>
          <p14:tracePt t="202040" x="3927475" y="3805238"/>
          <p14:tracePt t="202073" x="3967163" y="3822700"/>
          <p14:tracePt t="203112" x="3967163" y="3800475"/>
          <p14:tracePt t="203120" x="3967163" y="3789363"/>
          <p14:tracePt t="203136" x="0" y="0"/>
        </p14:tracePtLst>
        <p14:tracePtLst>
          <p14:tracePt t="204145" x="5673725" y="3660775"/>
          <p14:tracePt t="204233" x="5684838" y="3660775"/>
          <p14:tracePt t="204248" x="5713413" y="3660775"/>
          <p14:tracePt t="204273" x="5818188" y="3660775"/>
          <p14:tracePt t="204307" x="6070600" y="3660775"/>
          <p14:tracePt t="204312" x="6097588" y="3660775"/>
          <p14:tracePt t="204339" x="6170613" y="3671888"/>
          <p14:tracePt t="204345" x="6208713" y="3671888"/>
          <p14:tracePt t="204373" x="6248400" y="3671888"/>
          <p14:tracePt t="204376" x="6265863" y="3671888"/>
          <p14:tracePt t="204409" x="6381750" y="3687763"/>
          <p14:tracePt t="204440" x="6494463" y="3687763"/>
          <p14:tracePt t="204473" x="6561138" y="3687763"/>
          <p14:tracePt t="204520" x="6577013" y="3687763"/>
          <p14:tracePt t="204539" x="6588125" y="3687763"/>
          <p14:tracePt t="204573" x="6627813" y="3687763"/>
          <p14:tracePt t="204606" x="6638925" y="3687763"/>
          <p14:tracePt t="204640" x="6694488" y="3698875"/>
          <p14:tracePt t="204673" x="6756400" y="3698875"/>
          <p14:tracePt t="204679" x="6772275" y="3698875"/>
          <p14:tracePt t="204706" x="6805613" y="3698875"/>
          <p14:tracePt t="204740" x="6851650" y="3698875"/>
          <p14:tracePt t="204744" x="6862763" y="3698875"/>
          <p14:tracePt t="204773" x="6889750" y="3698875"/>
          <p14:tracePt t="204806" x="6929438" y="3698875"/>
          <p14:tracePt t="204810" x="6940550" y="3698875"/>
          <p14:tracePt t="204840" x="7040563" y="3698875"/>
          <p14:tracePt t="204873" x="7062788" y="3698875"/>
          <p14:tracePt t="205176" x="7073900" y="3694113"/>
          <p14:tracePt t="205832" x="7069138" y="3694113"/>
          <p14:tracePt t="205978" x="0" y="0"/>
        </p14:tracePtLst>
        <p14:tracePtLst>
          <p14:tracePt t="207221" x="1038225" y="3889375"/>
          <p14:tracePt t="207324" x="1038225" y="3860800"/>
          <p14:tracePt t="207332" x="1060450" y="3860800"/>
          <p14:tracePt t="207339" x="1071563" y="3860800"/>
          <p14:tracePt t="207373" x="1238250" y="3860800"/>
          <p14:tracePt t="207380" x="1304925" y="3860800"/>
          <p14:tracePt t="207406" x="1528763" y="3860800"/>
          <p14:tracePt t="207439" x="1662113" y="3860800"/>
          <p14:tracePt t="207444" x="1673225" y="3860800"/>
          <p14:tracePt t="207470" x="1712913" y="3860800"/>
          <p14:tracePt t="207502" x="1808163" y="3860800"/>
          <p14:tracePt t="207536" x="1874838" y="3860800"/>
          <p14:tracePt t="207537" x="1890713" y="3860800"/>
          <p14:tracePt t="207571" x="1941513" y="3860800"/>
          <p14:tracePt t="207605" x="1970088" y="3860800"/>
          <p14:tracePt t="207639" x="1981200" y="3860800"/>
          <p14:tracePt t="207916" x="1992313" y="3860800"/>
          <p14:tracePt t="207924" x="2003425" y="3860800"/>
          <p14:tracePt t="207940" x="2047875" y="3871913"/>
          <p14:tracePt t="207973" x="2058988" y="3895725"/>
          <p14:tracePt t="208556" x="2052638" y="3906838"/>
          <p14:tracePt t="209089" x="2036763" y="3906838"/>
          <p14:tracePt t="209343" x="2025650" y="3906838"/>
          <p14:tracePt t="209662" x="0" y="0"/>
        </p14:tracePtLst>
        <p14:tracePtLst>
          <p14:tracePt t="210329" x="6354763" y="3856038"/>
          <p14:tracePt t="210333" x="6348413" y="3844925"/>
          <p14:tracePt t="210368" x="6337300" y="3844925"/>
          <p14:tracePt t="210449" x="6343650" y="3867150"/>
          <p14:tracePt t="210457" x="6354763" y="3878263"/>
          <p14:tracePt t="210474" x="6450013" y="3895725"/>
          <p14:tracePt t="210506" x="6516688" y="3895725"/>
          <p14:tracePt t="210575" x="6510338" y="3895725"/>
          <p14:tracePt t="210592" x="6483350" y="3895725"/>
          <p14:tracePt t="210607" x="6427788" y="3895725"/>
          <p14:tracePt t="210640" x="6388100" y="3895725"/>
          <p14:tracePt t="210674" x="6376988" y="3895725"/>
          <p14:tracePt t="210878" x="0" y="0"/>
        </p14:tracePtLst>
        <p14:tracePtLst>
          <p14:tracePt t="211912" x="3046413" y="3800475"/>
          <p14:tracePt t="211920" x="3017838" y="3800475"/>
          <p14:tracePt t="211939" x="2995613" y="3800475"/>
          <p14:tracePt t="211974" x="3001963" y="3800475"/>
          <p14:tracePt t="212006" x="3090863" y="3838575"/>
          <p14:tracePt t="212039" x="3286125" y="3889375"/>
          <p14:tracePt t="212043" x="3302000" y="3889375"/>
          <p14:tracePt t="212073" x="3386138" y="3889375"/>
          <p14:tracePt t="212077" x="3397250" y="3889375"/>
          <p14:tracePt t="212109" x="3565525" y="3889375"/>
          <p14:tracePt t="212140" x="3927475" y="3889375"/>
          <p14:tracePt t="212173" x="4140200" y="3889375"/>
          <p14:tracePt t="212207" x="4229100" y="3889375"/>
          <p14:tracePt t="212212" x="4240213" y="3889375"/>
          <p14:tracePt t="212239" x="4278313" y="3906838"/>
          <p14:tracePt t="212245" x="4324350" y="3906838"/>
          <p14:tracePt t="212273" x="4373563" y="3906838"/>
          <p14:tracePt t="212276" x="4391025" y="3906838"/>
          <p14:tracePt t="212309" x="4451350" y="3906838"/>
          <p14:tracePt t="212340" x="4519613" y="3917950"/>
          <p14:tracePt t="212373" x="4586288" y="3944938"/>
          <p14:tracePt t="212406" x="4681538" y="3944938"/>
          <p14:tracePt t="212439" x="4775200" y="3922713"/>
          <p14:tracePt t="212445" x="4803775" y="3922713"/>
          <p14:tracePt t="212473" x="4841875" y="3922713"/>
          <p14:tracePt t="212476" x="4859338" y="3922713"/>
          <p14:tracePt t="212506" x="4870450" y="3906838"/>
          <p14:tracePt t="212820" x="4870450" y="3895725"/>
          <p14:tracePt t="212836" x="4870450" y="3867150"/>
          <p14:tracePt t="212844" x="4870450" y="3856038"/>
          <p14:tracePt t="212873" x="4826000" y="3767138"/>
          <p14:tracePt t="212877" x="4797425" y="3749675"/>
          <p14:tracePt t="212906" x="4630738" y="3716338"/>
          <p14:tracePt t="212910" x="4586288" y="3716338"/>
          <p14:tracePt t="212940" x="4335463" y="3716338"/>
          <p14:tracePt t="212973" x="4156075" y="3716338"/>
          <p14:tracePt t="213006" x="4044950" y="3716338"/>
          <p14:tracePt t="213011" x="4033838" y="3716338"/>
          <p14:tracePt t="213039" x="3994150" y="3727450"/>
          <p14:tracePt t="213044" x="3978275" y="3727450"/>
          <p14:tracePt t="213075" x="3911600" y="3738563"/>
          <p14:tracePt t="213106" x="3871913" y="3756025"/>
          <p14:tracePt t="213111" x="3860800" y="3756025"/>
          <p14:tracePt t="213140" x="3776663" y="3756025"/>
          <p14:tracePt t="213174" x="3721100" y="3783013"/>
          <p14:tracePt t="213206" x="3636963" y="3827463"/>
          <p14:tracePt t="213239" x="3525838" y="3838575"/>
          <p14:tracePt t="213245" x="3509963" y="3838575"/>
          <p14:tracePt t="213273" x="3486150" y="3867150"/>
          <p14:tracePt t="213308" x="3459163" y="3889375"/>
          <p14:tracePt t="213349" x="3448050" y="3906838"/>
          <p14:tracePt t="213397" x="3448050" y="3917950"/>
          <p14:tracePt t="213406" x="3448050" y="3929063"/>
          <p14:tracePt t="213439" x="3514725" y="4000500"/>
          <p14:tracePt t="213445" x="3536950" y="4000500"/>
          <p14:tracePt t="213473" x="3709988" y="4051300"/>
          <p14:tracePt t="213477" x="3738563" y="4051300"/>
          <p14:tracePt t="213506" x="3922713" y="4067175"/>
          <p14:tracePt t="213510" x="3949700" y="4067175"/>
          <p14:tracePt t="213540" x="4240213" y="4067175"/>
          <p14:tracePt t="213548" x="4335463" y="4067175"/>
          <p14:tracePt t="213573" x="4519613" y="4067175"/>
          <p14:tracePt t="213606" x="4708525" y="4056063"/>
          <p14:tracePt t="213611" x="4803775" y="4040188"/>
          <p14:tracePt t="213640" x="4841875" y="4011613"/>
          <p14:tracePt t="213674" x="4910138" y="4000500"/>
          <p14:tracePt t="213874" x="0" y="0"/>
        </p14:tracePtLst>
        <p14:tracePtLst>
          <p14:tracePt t="218268" x="1244600" y="4246563"/>
          <p14:tracePt t="218356" x="1300163" y="4246563"/>
          <p14:tracePt t="218364" x="1311275" y="4246563"/>
          <p14:tracePt t="218372" x="1355725" y="4246563"/>
          <p14:tracePt t="218406" x="1550988" y="4257675"/>
          <p14:tracePt t="218411" x="1617663" y="4257675"/>
          <p14:tracePt t="218439" x="1735138" y="4257675"/>
          <p14:tracePt t="218444" x="1746250" y="4257675"/>
          <p14:tracePt t="218474" x="1757363" y="4257675"/>
          <p14:tracePt t="218516" x="1774825" y="4257675"/>
          <p14:tracePt t="218540" x="1797050" y="4257675"/>
          <p14:tracePt t="218574" x="1812925" y="4257675"/>
          <p14:tracePt t="218660" x="1835150" y="4257675"/>
          <p14:tracePt t="218668" x="1863725" y="4257675"/>
          <p14:tracePt t="218678" x="1879600" y="4257675"/>
          <p14:tracePt t="218706" x="1963738" y="4257675"/>
          <p14:tracePt t="218710" x="2008188" y="4257675"/>
          <p14:tracePt t="218740" x="2125663" y="4257675"/>
          <p14:tracePt t="218748" x="2136775" y="4257675"/>
          <p14:tracePt t="218773" x="2203450" y="4257675"/>
          <p14:tracePt t="218806" x="2298700" y="4257675"/>
          <p14:tracePt t="218812" x="2309813" y="4257675"/>
          <p14:tracePt t="218840" x="2465388" y="4257675"/>
          <p14:tracePt t="218845" x="2555875" y="4275138"/>
          <p14:tracePt t="218873" x="2600325" y="4275138"/>
          <p14:tracePt t="218876" x="2627313" y="4291013"/>
          <p14:tracePt t="218906" x="2682875" y="4291013"/>
          <p14:tracePt t="218910" x="2693988" y="4291013"/>
          <p14:tracePt t="218940" x="2744788" y="4291013"/>
          <p14:tracePt t="218973" x="2811463" y="4291013"/>
          <p14:tracePt t="219006" x="2962275" y="4291013"/>
          <p14:tracePt t="219012" x="2973388" y="4291013"/>
          <p14:tracePt t="219040" x="3095625" y="4302125"/>
          <p14:tracePt t="219045" x="3113088" y="4302125"/>
          <p14:tracePt t="219073" x="3230563" y="4319588"/>
          <p14:tracePt t="219077" x="3246438" y="4319588"/>
          <p14:tracePt t="219106" x="3268663" y="4335463"/>
          <p14:tracePt t="219508" x="3279775" y="4335463"/>
          <p14:tracePt t="219524" x="3279775" y="4324350"/>
          <p14:tracePt t="219540" x="3279775" y="4286250"/>
          <p14:tracePt t="219573" x="3208338" y="4168775"/>
          <p14:tracePt t="219607" x="3106738" y="4157663"/>
          <p14:tracePt t="219612" x="3095625" y="4157663"/>
          <p14:tracePt t="219639" x="3084513" y="4157663"/>
          <p14:tracePt t="219673" x="3057525" y="4157663"/>
          <p14:tracePt t="219677" x="3040063" y="4157663"/>
          <p14:tracePt t="219706" x="3028950" y="4173538"/>
          <p14:tracePt t="219710" x="3028950" y="4184650"/>
          <p14:tracePt t="219740" x="3028950" y="4240213"/>
          <p14:tracePt t="219773" x="3084513" y="4324350"/>
          <p14:tracePt t="219806" x="3201988" y="4368800"/>
          <p14:tracePt t="219811" x="3213100" y="4368800"/>
          <p14:tracePt t="219839" x="3224213" y="4368800"/>
          <p14:tracePt t="219844" x="3241675" y="4368800"/>
          <p14:tracePt t="219873" x="3263900" y="4368800"/>
          <p14:tracePt t="219877" x="3308350" y="4364038"/>
          <p14:tracePt t="219907" x="3336925" y="4346575"/>
          <p14:tracePt t="219940" x="3336925" y="4324350"/>
          <p14:tracePt t="220052" x="3348038" y="4308475"/>
          <p14:tracePt t="220061" x="3359150" y="4308475"/>
          <p14:tracePt t="220073" x="3370263" y="4319588"/>
          <p14:tracePt t="220107" x="3397250" y="4357688"/>
          <p14:tracePt t="220148" x="3408363" y="4357688"/>
          <p14:tracePt t="220173" x="3481388" y="4357688"/>
          <p14:tracePt t="220208" x="3521075" y="4357688"/>
          <p14:tracePt t="220212" x="3532188" y="4357688"/>
          <p14:tracePt t="220239" x="3581400" y="4357688"/>
          <p14:tracePt t="220274" x="3643313" y="4375150"/>
          <p14:tracePt t="220277" x="3692525" y="4391025"/>
          <p14:tracePt t="220307" x="3949700" y="4424363"/>
          <p14:tracePt t="220340" x="4106863" y="4424363"/>
          <p14:tracePt t="220388" x="4122738" y="4424363"/>
          <p14:tracePt t="220406" x="4133850" y="4424363"/>
          <p14:tracePt t="220439" x="4200525" y="4402138"/>
          <p14:tracePt t="220445" x="4211638" y="4391025"/>
          <p14:tracePt t="220473" x="4229100" y="4319588"/>
          <p14:tracePt t="220477" x="4229100" y="4297363"/>
          <p14:tracePt t="220506" x="4240213" y="4279900"/>
          <p14:tracePt t="220541" x="4240213" y="4257675"/>
          <p14:tracePt t="220573" x="4240213" y="4240213"/>
          <p14:tracePt t="220608" x="4217988" y="4146550"/>
          <p14:tracePt t="220612" x="4173538" y="4102100"/>
          <p14:tracePt t="220639" x="4095750" y="4040188"/>
          <p14:tracePt t="220644" x="4038600" y="4022725"/>
          <p14:tracePt t="220673" x="3871913" y="4006850"/>
          <p14:tracePt t="220678" x="3827463" y="4006850"/>
          <p14:tracePt t="220706" x="3721100" y="4006850"/>
          <p14:tracePt t="220710" x="3692525" y="4006850"/>
          <p14:tracePt t="220740" x="3576638" y="4051300"/>
          <p14:tracePt t="220773" x="3532188" y="4151313"/>
          <p14:tracePt t="220779" x="3514725" y="4179888"/>
          <p14:tracePt t="220806" x="3514725" y="4246563"/>
          <p14:tracePt t="220839" x="3559175" y="4424363"/>
          <p14:tracePt t="220844" x="3625850" y="4441825"/>
          <p14:tracePt t="220873" x="3821113" y="4508500"/>
          <p14:tracePt t="220878" x="3887788" y="4525963"/>
          <p14:tracePt t="220906" x="4011613" y="4525963"/>
          <p14:tracePt t="220910" x="4078288" y="4525963"/>
          <p14:tracePt t="220939" x="4184650" y="4470400"/>
          <p14:tracePt t="220944" x="4217988" y="4452938"/>
          <p14:tracePt t="220973" x="4291013" y="4391025"/>
          <p14:tracePt t="220978" x="4324350" y="4341813"/>
          <p14:tracePt t="221006" x="4368800" y="4302125"/>
          <p14:tracePt t="221011" x="4368800" y="4291013"/>
          <p14:tracePt t="221040" x="4384675" y="4206875"/>
          <p14:tracePt t="221074" x="4357688" y="4090988"/>
          <p14:tracePt t="221079" x="4284663" y="4056063"/>
          <p14:tracePt t="221106" x="4071938" y="3989388"/>
          <p14:tracePt t="221139" x="3883025" y="3973513"/>
          <p14:tracePt t="221144" x="3832225" y="3973513"/>
          <p14:tracePt t="221174" x="3743325" y="4029075"/>
          <p14:tracePt t="221179" x="3727450" y="4056063"/>
          <p14:tracePt t="221207" x="3698875" y="4191000"/>
          <p14:tracePt t="221240" x="3709988" y="4364038"/>
          <p14:tracePt t="221273" x="4038600" y="4548188"/>
          <p14:tracePt t="221306" x="4313238" y="4564063"/>
          <p14:tracePt t="221311" x="4379913" y="4564063"/>
          <p14:tracePt t="221340" x="4508500" y="4519613"/>
          <p14:tracePt t="221344" x="4568825" y="4424363"/>
          <p14:tracePt t="221371" x="4641850" y="4335463"/>
          <p14:tracePt t="221374" x="4652963" y="4324350"/>
          <p14:tracePt t="221404" x="4741863" y="4251325"/>
          <p14:tracePt t="221407" x="4770438" y="4240213"/>
          <p14:tracePt t="221438" x="4826000" y="4184650"/>
          <p14:tracePt t="221471" x="4876800" y="4102100"/>
          <p14:tracePt t="221504" x="4686300" y="4022725"/>
          <p14:tracePt t="221538" x="4508500" y="4022725"/>
          <p14:tracePt t="221571" x="4384675" y="4113213"/>
          <p14:tracePt t="221574" x="4384675" y="4124325"/>
          <p14:tracePt t="221606" x="4384675" y="4140200"/>
          <p14:tracePt t="222168" x="4384675" y="4162425"/>
          <p14:tracePt t="222176" x="4384675" y="4179888"/>
          <p14:tracePt t="222206" x="4462463" y="4206875"/>
          <p14:tracePt t="222210" x="4473575" y="4206875"/>
          <p14:tracePt t="222238" x="4541838" y="4217988"/>
          <p14:tracePt t="222271" x="4619625" y="4217988"/>
          <p14:tracePt t="222305" x="4737100" y="4235450"/>
          <p14:tracePt t="222338" x="4792663" y="4235450"/>
          <p14:tracePt t="222371" x="4999038" y="4235450"/>
          <p14:tracePt t="222375" x="5014913" y="4235450"/>
          <p14:tracePt t="222405" x="5083175" y="4235450"/>
          <p14:tracePt t="222439" x="5132388" y="4264025"/>
          <p14:tracePt t="222471" x="5160963" y="4286250"/>
          <p14:tracePt t="222551" x="5172075" y="4286250"/>
          <p14:tracePt t="222567" x="5187950" y="4286250"/>
          <p14:tracePt t="222575" x="5210175" y="4286250"/>
          <p14:tracePt t="222605" x="5300663" y="4286250"/>
          <p14:tracePt t="222608" x="5311775" y="4286250"/>
          <p14:tracePt t="222638" x="5378450" y="4286250"/>
          <p14:tracePt t="222671" x="5462588" y="4279900"/>
          <p14:tracePt t="222704" x="5595938" y="4229100"/>
          <p14:tracePt t="222738" x="5634038" y="4229100"/>
          <p14:tracePt t="222984" x="5646738" y="4217988"/>
          <p14:tracePt t="224044" x="5662613" y="4206875"/>
          <p14:tracePt t="224052" x="5673725" y="4206875"/>
          <p14:tracePt t="224072" x="5729288" y="4206875"/>
          <p14:tracePt t="224106" x="5802313" y="4206875"/>
          <p14:tracePt t="224110" x="5835650" y="4206875"/>
          <p14:tracePt t="224137" x="5924550" y="4206875"/>
          <p14:tracePt t="224140" x="5946775" y="4206875"/>
          <p14:tracePt t="224169" x="6081713" y="4206875"/>
          <p14:tracePt t="224202" x="6130925" y="4206875"/>
          <p14:tracePt t="224283" x="6159500" y="4191000"/>
          <p14:tracePt t="224292" x="6175375" y="4191000"/>
          <p14:tracePt t="224306" x="6164263" y="4179888"/>
          <p14:tracePt t="224309" x="6153150" y="4179888"/>
          <p14:tracePt t="224340" x="5969000" y="4179888"/>
          <p14:tracePt t="224373" x="5713413" y="4162425"/>
          <p14:tracePt t="224406" x="5416550" y="4162425"/>
          <p14:tracePt t="224439" x="5127625" y="4162425"/>
          <p14:tracePt t="224444" x="5003800" y="4162425"/>
          <p14:tracePt t="224473" x="4462463" y="4140200"/>
          <p14:tracePt t="224478" x="4222750" y="4140200"/>
          <p14:tracePt t="224506" x="3481388" y="4162425"/>
          <p14:tracePt t="224510" x="3268663" y="4184650"/>
          <p14:tracePt t="224541" x="2795588" y="4286250"/>
          <p14:tracePt t="224573" x="2655888" y="4397375"/>
          <p14:tracePt t="224606" x="2589213" y="4435475"/>
          <p14:tracePt t="224641" x="2520950" y="4464050"/>
          <p14:tracePt t="224646" x="2493963" y="4492625"/>
          <p14:tracePt t="224673" x="2465388" y="4514850"/>
          <p14:tracePt t="224706" x="2454275" y="4514850"/>
          <p14:tracePt t="224812" x="2427288" y="4514850"/>
          <p14:tracePt t="224820" x="2416175" y="4514850"/>
          <p14:tracePt t="224839" x="2360613" y="4530725"/>
          <p14:tracePt t="224843" x="2332038" y="4530725"/>
          <p14:tracePt t="224873" x="2259013" y="4530725"/>
          <p14:tracePt t="224877" x="2247900" y="4530725"/>
          <p14:tracePt t="224906" x="2220913" y="4530725"/>
          <p14:tracePt t="224940" x="2165350" y="4548188"/>
          <p14:tracePt t="225068" x="2154238" y="4548188"/>
          <p14:tracePt t="225084" x="2143125" y="4548188"/>
          <p14:tracePt t="225106" x="2130425" y="4548188"/>
          <p14:tracePt t="225140" x="2092325" y="4537075"/>
          <p14:tracePt t="225173" x="2036763" y="4514850"/>
          <p14:tracePt t="225206" x="2014538" y="4497388"/>
          <p14:tracePt t="225212" x="1997075" y="4497388"/>
          <p14:tracePt t="225324" x="1985963" y="4486275"/>
          <p14:tracePt t="225612" x="1992313" y="4486275"/>
          <p14:tracePt t="225620" x="2036763" y="4486275"/>
          <p14:tracePt t="225639" x="2074863" y="4486275"/>
          <p14:tracePt t="225644" x="2125663" y="4514850"/>
          <p14:tracePt t="225673" x="2192338" y="4514850"/>
          <p14:tracePt t="225677" x="2220913" y="4514850"/>
          <p14:tracePt t="225706" x="2276475" y="4514850"/>
          <p14:tracePt t="225709" x="2303463" y="4514850"/>
          <p14:tracePt t="225740" x="2382838" y="4514850"/>
          <p14:tracePt t="225773" x="2516188" y="4514850"/>
          <p14:tracePt t="225807" x="2611438" y="4514850"/>
          <p14:tracePt t="225839" x="2689225" y="4530725"/>
          <p14:tracePt t="225844" x="2740025" y="4530725"/>
          <p14:tracePt t="225873" x="2789238" y="4530725"/>
          <p14:tracePt t="225878" x="2817813" y="4530725"/>
          <p14:tracePt t="225906" x="2873375" y="4530725"/>
          <p14:tracePt t="225940" x="2884488" y="4530725"/>
          <p14:tracePt t="225973" x="2940050" y="4530725"/>
          <p14:tracePt t="225981" x="2995613" y="4530725"/>
          <p14:tracePt t="226006" x="3062288" y="4530725"/>
          <p14:tracePt t="226039" x="3090863" y="4530725"/>
          <p14:tracePt t="226092" x="3119438" y="4530725"/>
          <p14:tracePt t="226106" x="3130550" y="4530725"/>
          <p14:tracePt t="226204" x="3157538" y="4530725"/>
          <p14:tracePt t="226211" x="3168650" y="4530725"/>
          <p14:tracePt t="226268" x="3168650" y="4525963"/>
          <p14:tracePt t="226277" x="3168650" y="4508500"/>
          <p14:tracePt t="226306" x="3152775" y="4486275"/>
          <p14:tracePt t="226339" x="3135313" y="4470400"/>
          <p14:tracePt t="226843" x="0" y="0"/>
        </p14:tracePtLst>
        <p14:tracePtLst>
          <p14:tracePt t="235560" x="965200" y="4843463"/>
          <p14:tracePt t="235660" x="976313" y="4843463"/>
          <p14:tracePt t="235675" x="993775" y="4843463"/>
          <p14:tracePt t="235685" x="1004888" y="4843463"/>
          <p14:tracePt t="235706" x="1076325" y="4843463"/>
          <p14:tracePt t="235709" x="1087438" y="4843463"/>
          <p14:tracePt t="235740" x="1238250" y="4843463"/>
          <p14:tracePt t="235773" x="1506538" y="4843463"/>
          <p14:tracePt t="235807" x="1679575" y="4843463"/>
          <p14:tracePt t="235840" x="1728788" y="4843463"/>
          <p14:tracePt t="236240" x="1757363" y="4843463"/>
          <p14:tracePt t="236248" x="1774825" y="4843463"/>
          <p14:tracePt t="236273" x="1824038" y="4843463"/>
          <p14:tracePt t="236306" x="1974850" y="4810125"/>
          <p14:tracePt t="236311" x="1985963" y="4810125"/>
          <p14:tracePt t="236339" x="2058988" y="4810125"/>
          <p14:tracePt t="236343" x="2085975" y="4792663"/>
          <p14:tracePt t="236374" x="2125663" y="4792663"/>
          <p14:tracePt t="236379" x="2143125" y="4792663"/>
          <p14:tracePt t="236404" x="2209800" y="4792663"/>
          <p14:tracePt t="236408" x="2220913" y="4792663"/>
          <p14:tracePt t="236438" x="2232025" y="4792663"/>
          <p14:tracePt t="236512" x="2247900" y="4792663"/>
          <p14:tracePt t="236528" x="2259013" y="4792663"/>
          <p14:tracePt t="236543" x="2270125" y="4792663"/>
          <p14:tracePt t="236608" x="2281238" y="4792663"/>
          <p14:tracePt t="236616" x="2309813" y="4792663"/>
          <p14:tracePt t="236640" x="2325688" y="4792663"/>
          <p14:tracePt t="236944" x="2349500" y="4792663"/>
          <p14:tracePt t="236951" x="2382838" y="4792663"/>
          <p14:tracePt t="236971" x="2405063" y="4781550"/>
          <p14:tracePt t="237004" x="2538413" y="4781550"/>
          <p14:tracePt t="237008" x="2582863" y="4781550"/>
          <p14:tracePt t="237038" x="2773363" y="4781550"/>
          <p14:tracePt t="237071" x="2855913" y="4770438"/>
          <p14:tracePt t="237106" x="2867025" y="4770438"/>
          <p14:tracePt t="237152" x="2884488" y="4770438"/>
          <p14:tracePt t="237173" x="2895600" y="4770438"/>
          <p14:tracePt t="237208" x="2906713" y="4754563"/>
          <p14:tracePt t="237248" x="2917825" y="4754563"/>
          <p14:tracePt t="237273" x="2990850" y="4754563"/>
          <p14:tracePt t="237306" x="3101975" y="4754563"/>
          <p14:tracePt t="237311" x="3113088" y="4754563"/>
          <p14:tracePt t="237952" x="3130550" y="4754563"/>
          <p14:tracePt t="237968" x="3141663" y="4754563"/>
          <p14:tracePt t="237976" x="3152775" y="4754563"/>
          <p14:tracePt t="238006" x="3168650" y="4754563"/>
          <p14:tracePt t="238040" x="3179763" y="4754563"/>
          <p14:tracePt t="238160" x="3190875" y="4754563"/>
          <p14:tracePt t="238175" x="3219450" y="4754563"/>
          <p14:tracePt t="238184" x="3230563" y="4754563"/>
          <p14:tracePt t="238208" x="3257550" y="4754563"/>
          <p14:tracePt t="238240" x="3352800" y="4754563"/>
          <p14:tracePt t="238273" x="3509963" y="4754563"/>
          <p14:tracePt t="238306" x="3727450" y="4765675"/>
          <p14:tracePt t="238311" x="3816350" y="4781550"/>
          <p14:tracePt t="238339" x="3978275" y="4781550"/>
          <p14:tracePt t="238344" x="4044950" y="4781550"/>
          <p14:tracePt t="238373" x="4151313" y="4781550"/>
          <p14:tracePt t="238377" x="4195763" y="4781550"/>
          <p14:tracePt t="238406" x="4267200" y="4781550"/>
          <p14:tracePt t="238410" x="4329113" y="4781550"/>
          <p14:tracePt t="238440" x="4368800" y="4781550"/>
          <p14:tracePt t="238473" x="4395788" y="4781550"/>
          <p14:tracePt t="238688" x="4406900" y="4781550"/>
          <p14:tracePt t="238696" x="4435475" y="4781550"/>
          <p14:tracePt t="238706" x="4446588" y="4781550"/>
          <p14:tracePt t="238740" x="4635500" y="4814888"/>
          <p14:tracePt t="238745" x="4681538" y="4814888"/>
          <p14:tracePt t="238773" x="4887913" y="4814888"/>
          <p14:tracePt t="238778" x="4932363" y="4814888"/>
          <p14:tracePt t="238806" x="5099050" y="4849813"/>
          <p14:tracePt t="238810" x="5194300" y="4865688"/>
          <p14:tracePt t="238839" x="5232400" y="4865688"/>
          <p14:tracePt t="239268" x="5227638" y="4865688"/>
          <p14:tracePt t="239284" x="5216525" y="4865688"/>
          <p14:tracePt t="239307" x="5160963" y="4860925"/>
          <p14:tracePt t="239340" x="5087938" y="4849813"/>
          <p14:tracePt t="239369" x="4959350" y="4803775"/>
          <p14:tracePt t="239402" x="4708525" y="4803775"/>
          <p14:tracePt t="239438" x="4502150" y="4803775"/>
          <p14:tracePt t="239471" x="4329113" y="4803775"/>
          <p14:tracePt t="239475" x="4302125" y="4803775"/>
          <p14:tracePt t="239505" x="4273550" y="4803775"/>
          <p14:tracePt t="239508" x="4244975" y="4803775"/>
          <p14:tracePt t="239539" x="4206875" y="4803775"/>
          <p14:tracePt t="239572" x="4156075" y="4803775"/>
          <p14:tracePt t="239604" x="4129088" y="4803775"/>
          <p14:tracePt t="239684" x="4117975" y="4803775"/>
          <p14:tracePt t="239780" x="4089400" y="4803775"/>
          <p14:tracePt t="239788" x="3994150" y="4765675"/>
          <p14:tracePt t="239806" x="3933825" y="4721225"/>
          <p14:tracePt t="239839" x="3659188" y="4703763"/>
          <p14:tracePt t="239844" x="3543300" y="4703763"/>
          <p14:tracePt t="239872" x="3028950" y="4703763"/>
          <p14:tracePt t="239877" x="2851150" y="4703763"/>
          <p14:tracePt t="239906" x="2405063" y="4703763"/>
          <p14:tracePt t="239910" x="2371725" y="4725988"/>
          <p14:tracePt t="239942" x="2232025" y="4803775"/>
          <p14:tracePt t="239973" x="2203450" y="4814888"/>
          <p14:tracePt t="240166" x="2165350" y="4814888"/>
          <p14:tracePt t="240173" x="2097088" y="4814888"/>
          <p14:tracePt t="240206" x="1779588" y="4814888"/>
          <p14:tracePt t="240239" x="1473200" y="4814888"/>
          <p14:tracePt t="240244" x="1406525" y="4814888"/>
          <p14:tracePt t="240273" x="1384300" y="4832350"/>
          <p14:tracePt t="240323" x="1366838" y="4843463"/>
          <p14:tracePt t="240340" x="1366838" y="4854575"/>
          <p14:tracePt t="240373" x="1466850" y="4872038"/>
          <p14:tracePt t="240406" x="1635125" y="4872038"/>
          <p14:tracePt t="240412" x="1701800" y="4872038"/>
          <p14:tracePt t="240439" x="1790700" y="4872038"/>
          <p14:tracePt t="240443" x="1835150" y="4872038"/>
          <p14:tracePt t="240473" x="1874838" y="4872038"/>
          <p14:tracePt t="240506" x="1941513" y="4872038"/>
          <p14:tracePt t="240512" x="1958975" y="4872038"/>
          <p14:tracePt t="240537" x="1970088" y="4865688"/>
          <p14:tracePt t="240539" x="1981200" y="4849813"/>
          <p14:tracePt t="240570" x="1997075" y="4799013"/>
          <p14:tracePt t="240602" x="1985963" y="4687888"/>
          <p14:tracePt t="240636" x="1885950" y="4648200"/>
          <p14:tracePt t="240669" x="1790700" y="4630738"/>
          <p14:tracePt t="240703" x="1739900" y="4630738"/>
          <p14:tracePt t="240736" x="1606550" y="4659313"/>
          <p14:tracePt t="240738" x="1573213" y="4710113"/>
          <p14:tracePt t="240769" x="1500188" y="4849813"/>
          <p14:tracePt t="240802" x="1500188" y="4916488"/>
          <p14:tracePt t="240836" x="1568450" y="4972050"/>
          <p14:tracePt t="240869" x="1735138" y="4972050"/>
          <p14:tracePt t="240903" x="1924050" y="4972050"/>
          <p14:tracePt t="240905" x="1974850" y="4960938"/>
          <p14:tracePt t="240936" x="2103438" y="4910138"/>
          <p14:tracePt t="240938" x="2154238" y="4876800"/>
          <p14:tracePt t="240970" x="2203450" y="4838700"/>
          <p14:tracePt t="241003" x="2243138" y="4759325"/>
          <p14:tracePt t="241038" x="2236788" y="4676775"/>
          <p14:tracePt t="241071" x="2074863" y="4597400"/>
          <p14:tracePt t="241074" x="2047875" y="4581525"/>
          <p14:tracePt t="241105" x="2008188" y="4570413"/>
          <p14:tracePt t="241108" x="1981200" y="4570413"/>
          <p14:tracePt t="241138" x="1901825" y="4570413"/>
          <p14:tracePt t="241171" x="1746250" y="4614863"/>
          <p14:tracePt t="241205" x="1646238" y="4699000"/>
          <p14:tracePt t="241239" x="1628775" y="4799013"/>
          <p14:tracePt t="241245" x="1628775" y="4810125"/>
          <p14:tracePt t="241273" x="1628775" y="4860925"/>
          <p14:tracePt t="241306" x="1662113" y="4899025"/>
          <p14:tracePt t="241310" x="1679575" y="4899025"/>
          <p14:tracePt t="241340" x="1757363" y="4943475"/>
          <p14:tracePt t="241372" x="1868488" y="4943475"/>
          <p14:tracePt t="241406" x="1952625" y="4943475"/>
          <p14:tracePt t="241410" x="1981200" y="4943475"/>
          <p14:tracePt t="241440" x="2081213" y="4943475"/>
          <p14:tracePt t="241473" x="2147888" y="4883150"/>
          <p14:tracePt t="241506" x="2181225" y="4743450"/>
          <p14:tracePt t="241511" x="2181225" y="4714875"/>
          <p14:tracePt t="241539" x="2108200" y="4619625"/>
          <p14:tracePt t="241544" x="2047875" y="4586288"/>
          <p14:tracePt t="241574" x="1941513" y="4575175"/>
          <p14:tracePt t="241578" x="1874838" y="4575175"/>
          <p14:tracePt t="241607" x="1701800" y="4575175"/>
          <p14:tracePt t="241640" x="1595438" y="4643438"/>
          <p14:tracePt t="241674" x="1568450" y="4754563"/>
          <p14:tracePt t="241679" x="1568450" y="4781550"/>
          <p14:tracePt t="241706" x="1568450" y="4849813"/>
          <p14:tracePt t="241739" x="1673225" y="4927600"/>
          <p14:tracePt t="241744" x="1717675" y="4943475"/>
          <p14:tracePt t="241774" x="1824038" y="4943475"/>
          <p14:tracePt t="241778" x="1874838" y="4943475"/>
          <p14:tracePt t="241806" x="1963738" y="4943475"/>
          <p14:tracePt t="241810" x="1992313" y="4921250"/>
          <p14:tracePt t="241840" x="2041525" y="4865688"/>
          <p14:tracePt t="241874" x="2041525" y="4787900"/>
          <p14:tracePt t="241906" x="1963738" y="4699000"/>
          <p14:tracePt t="241911" x="1935163" y="4670425"/>
          <p14:tracePt t="241940" x="1728788" y="4670425"/>
          <p14:tracePt t="241944" x="1684338" y="4670425"/>
          <p14:tracePt t="241973" x="1562100" y="4670425"/>
          <p14:tracePt t="241977" x="1533525" y="4670425"/>
          <p14:tracePt t="242006" x="1466850" y="4687888"/>
          <p14:tracePt t="242010" x="1455738" y="4703763"/>
          <p14:tracePt t="242040" x="1455738" y="4821238"/>
          <p14:tracePt t="242073" x="1517650" y="4876800"/>
          <p14:tracePt t="242106" x="1635125" y="4887913"/>
          <p14:tracePt t="242140" x="1752600" y="4860925"/>
          <p14:tracePt t="242146" x="1763713" y="4849813"/>
          <p14:tracePt t="242173" x="1785938" y="4821238"/>
          <p14:tracePt t="242312" x="1801813" y="4810125"/>
          <p14:tracePt t="242321" x="1824038" y="4810125"/>
          <p14:tracePt t="242339" x="1924050" y="4821238"/>
          <p14:tracePt t="242346" x="2014538" y="4838700"/>
          <p14:tracePt t="242373" x="2176463" y="4838700"/>
          <p14:tracePt t="242377" x="2243138" y="4838700"/>
          <p14:tracePt t="242402" x="2360613" y="4838700"/>
          <p14:tracePt t="242404" x="0" y="0"/>
        </p14:tracePtLst>
        <p14:tracePtLst>
          <p14:tracePt t="242849" x="3938588" y="4860925"/>
          <p14:tracePt t="242856" x="3949700" y="4849813"/>
          <p14:tracePt t="242937" x="3960813" y="4849813"/>
          <p14:tracePt t="242945" x="3989388" y="4838700"/>
          <p14:tracePt t="242973" x="4195763" y="4838700"/>
          <p14:tracePt t="242977" x="4222750" y="4821238"/>
          <p14:tracePt t="243006" x="4284663" y="4803775"/>
          <p14:tracePt t="243256" x="4284663" y="4792663"/>
          <p14:tracePt t="243400" x="4278313" y="4792663"/>
          <p14:tracePt t="243862" x="4302125" y="4792663"/>
          <p14:tracePt t="243863" x="0" y="0"/>
        </p14:tracePtLst>
        <p14:tracePtLst>
          <p14:tracePt t="244141" x="5105400" y="4714875"/>
          <p14:tracePt t="244144" x="5105400" y="4699000"/>
          <p14:tracePt t="244246" x="5160963" y="4699000"/>
          <p14:tracePt t="244254" x="5172075" y="4699000"/>
          <p14:tracePt t="244274" x="5243513" y="4699000"/>
          <p14:tracePt t="244306" x="5400675" y="4699000"/>
          <p14:tracePt t="244311" x="5411788" y="4699000"/>
          <p14:tracePt t="244440" x="5411788" y="4687888"/>
          <p14:tracePt t="244488" x="5405438" y="4687888"/>
          <p14:tracePt t="244504" x="5394325" y="4687888"/>
          <p14:tracePt t="244726" x="0" y="0"/>
        </p14:tracePtLst>
        <p14:tracePtLst>
          <p14:tracePt t="246581" x="708025" y="5127625"/>
          <p14:tracePt t="246636" x="719138" y="5127625"/>
          <p14:tracePt t="246644" x="736600" y="5127625"/>
          <p14:tracePt t="246673" x="769938" y="5127625"/>
          <p14:tracePt t="246678" x="814388" y="5127625"/>
          <p14:tracePt t="246706" x="903288" y="5133975"/>
          <p14:tracePt t="246710" x="914400" y="5133975"/>
          <p14:tracePt t="246740" x="1009650" y="5149850"/>
          <p14:tracePt t="246770" x="1038225" y="5149850"/>
          <p14:tracePt t="246804" x="1049338" y="5149850"/>
          <p14:tracePt t="247292" x="1076325" y="5160963"/>
          <p14:tracePt t="247300" x="1093788" y="5160963"/>
          <p14:tracePt t="247308" x="1104900" y="5178425"/>
          <p14:tracePt t="247338" x="1182688" y="5200650"/>
          <p14:tracePt t="247371" x="1211263" y="5200650"/>
          <p14:tracePt t="247404" x="1327150" y="5200650"/>
          <p14:tracePt t="247438" x="1522413" y="5233988"/>
          <p14:tracePt t="247471" x="1562100" y="5233988"/>
          <p14:tracePt t="247508" x="1573213" y="5233988"/>
          <p14:tracePt t="247540" x="1584325" y="5233988"/>
          <p14:tracePt t="247628" x="1601788" y="5233988"/>
          <p14:tracePt t="247645" x="1624013" y="5233988"/>
          <p14:tracePt t="247652" x="1639888" y="5233988"/>
          <p14:tracePt t="247965" x="1651000" y="5233988"/>
          <p14:tracePt t="247972" x="1662113" y="5233988"/>
          <p14:tracePt t="248006" x="1673225" y="5233988"/>
          <p14:tracePt t="248041" x="1701800" y="5233988"/>
          <p14:tracePt t="248073" x="1712913" y="5233988"/>
          <p14:tracePt t="248106" x="1797050" y="5251450"/>
          <p14:tracePt t="248111" x="1841500" y="5262563"/>
          <p14:tracePt t="248139" x="1868488" y="5278438"/>
          <p14:tracePt t="248144" x="1908175" y="5307013"/>
          <p14:tracePt t="248173" x="1997075" y="5334000"/>
          <p14:tracePt t="248176" x="2025650" y="5334000"/>
          <p14:tracePt t="248204" x="2063750" y="5351463"/>
          <p14:tracePt t="248207" x="2074863" y="5362575"/>
          <p14:tracePt t="248237" x="2103438" y="5362575"/>
          <p14:tracePt t="248240" x="2114550" y="5362575"/>
          <p14:tracePt t="248271" x="2209800" y="5362575"/>
          <p14:tracePt t="248304" x="2292350" y="5362575"/>
          <p14:tracePt t="248337" x="2314575" y="5362575"/>
          <p14:tracePt t="248374" x="2343150" y="5362575"/>
          <p14:tracePt t="248377" x="2354263" y="5362575"/>
          <p14:tracePt t="248406" x="2438400" y="5362575"/>
          <p14:tracePt t="248411" x="2465388" y="5362575"/>
          <p14:tracePt t="248440" x="2600325" y="5362575"/>
          <p14:tracePt t="248473" x="2811463" y="5362575"/>
          <p14:tracePt t="248506" x="3062288" y="5362575"/>
          <p14:tracePt t="248512" x="3090863" y="5362575"/>
          <p14:tracePt t="248539" x="3168650" y="5373688"/>
          <p14:tracePt t="248544" x="3197225" y="5373688"/>
          <p14:tracePt t="248573" x="3224213" y="5373688"/>
          <p14:tracePt t="248609" x="3263900" y="5356225"/>
          <p14:tracePt t="248640" x="3275013" y="5284788"/>
          <p14:tracePt t="248673" x="3290888" y="5183188"/>
          <p14:tracePt t="248706" x="3279775" y="5105400"/>
          <p14:tracePt t="248711" x="3263900" y="5056188"/>
          <p14:tracePt t="248739" x="3235325" y="4987925"/>
          <p14:tracePt t="248743" x="3208338" y="4972050"/>
          <p14:tracePt t="248773" x="3152775" y="4954588"/>
          <p14:tracePt t="248777" x="3141663" y="4954588"/>
          <p14:tracePt t="248809" x="3024188" y="4954588"/>
          <p14:tracePt t="248840" x="2884488" y="4994275"/>
          <p14:tracePt t="248873" x="2800350" y="5078413"/>
          <p14:tracePt t="248907" x="2789238" y="5094288"/>
          <p14:tracePt t="248939" x="2789238" y="5156200"/>
          <p14:tracePt t="248944" x="2789238" y="5172075"/>
          <p14:tracePt t="248973" x="2817813" y="5295900"/>
          <p14:tracePt t="248977" x="2851150" y="5329238"/>
          <p14:tracePt t="249006" x="3024188" y="5429250"/>
          <p14:tracePt t="249009" x="3101975" y="5468938"/>
          <p14:tracePt t="249040" x="3286125" y="5495925"/>
          <p14:tracePt t="249073" x="3419475" y="5491163"/>
          <p14:tracePt t="249108" x="3475038" y="5367338"/>
          <p14:tracePt t="249112" x="3475038" y="5322888"/>
          <p14:tracePt t="249140" x="3475038" y="5267325"/>
          <p14:tracePt t="249144" x="3475038" y="5245100"/>
          <p14:tracePt t="249173" x="3470275" y="5156200"/>
          <p14:tracePt t="249178" x="3397250" y="5122863"/>
          <p14:tracePt t="249206" x="3268663" y="5038725"/>
          <p14:tracePt t="249209" x="3252788" y="5038725"/>
          <p14:tracePt t="249240" x="3073400" y="5038725"/>
          <p14:tracePt t="249273" x="2917825" y="5100638"/>
          <p14:tracePt t="249280" x="2906713" y="5111750"/>
          <p14:tracePt t="249306" x="2855913" y="5218113"/>
          <p14:tracePt t="249339" x="2855913" y="5318125"/>
          <p14:tracePt t="249344" x="2855913" y="5345113"/>
          <p14:tracePt t="249373" x="2928938" y="5440363"/>
          <p14:tracePt t="249378" x="2995613" y="5457825"/>
          <p14:tracePt t="249406" x="3084513" y="5473700"/>
          <p14:tracePt t="249410" x="3130550" y="5473700"/>
          <p14:tracePt t="249440" x="3263900" y="5462588"/>
          <p14:tracePt t="249473" x="3336925" y="5380038"/>
          <p14:tracePt t="249506" x="3336925" y="5245100"/>
          <p14:tracePt t="249511" x="3336925" y="5218113"/>
          <p14:tracePt t="249539" x="3224213" y="5116513"/>
          <p14:tracePt t="249544" x="3208338" y="5067300"/>
          <p14:tracePt t="249574" x="3119438" y="5038725"/>
          <p14:tracePt t="249578" x="3090863" y="5038725"/>
          <p14:tracePt t="249607" x="3001963" y="5022850"/>
          <p14:tracePt t="249611" x="2990850" y="5022850"/>
          <p14:tracePt t="249640" x="2951163" y="5022850"/>
          <p14:tracePt t="249674" x="2924175" y="5027613"/>
          <p14:tracePt t="249679" x="2924175" y="5056188"/>
          <p14:tracePt t="249706" x="2924175" y="5067300"/>
          <p14:tracePt t="250048" x="2924175" y="5078413"/>
          <p14:tracePt t="250056" x="2935288" y="5105400"/>
          <p14:tracePt t="250069" x="3073400" y="5145088"/>
          <p14:tracePt t="250071" x="0" y="0"/>
        </p14:tracePtLst>
        <p14:tracePtLst>
          <p14:tracePt t="250504" x="3854450" y="4932363"/>
          <p14:tracePt t="250560" x="3865563" y="4938713"/>
          <p14:tracePt t="250576" x="3894138" y="4965700"/>
          <p14:tracePt t="250584" x="3911600" y="4994275"/>
          <p14:tracePt t="250604" x="3978275" y="5094288"/>
          <p14:tracePt t="250608" x="4049713" y="5133975"/>
          <p14:tracePt t="250639" x="4256088" y="5245100"/>
          <p14:tracePt t="250671" x="4406900" y="5295900"/>
          <p14:tracePt t="250704" x="4424363" y="5295900"/>
          <p14:tracePt t="250738" x="4491038" y="5295900"/>
          <p14:tracePt t="250771" x="4630738" y="5251450"/>
          <p14:tracePt t="250774" x="4641850" y="5240338"/>
          <p14:tracePt t="250804" x="4670425" y="5211763"/>
          <p14:tracePt t="250808" x="4681538" y="5200650"/>
          <p14:tracePt t="250839" x="4692650" y="5145088"/>
          <p14:tracePt t="250873" x="4692650" y="5049838"/>
          <p14:tracePt t="250906" x="4657725" y="4949825"/>
          <p14:tracePt t="250912" x="4586288" y="4916488"/>
          <p14:tracePt t="250940" x="4424363" y="4916488"/>
          <p14:tracePt t="250943" x="4335463" y="4894263"/>
          <p14:tracePt t="250973" x="4167188" y="4876800"/>
          <p14:tracePt t="250976" x="4100513" y="4876800"/>
          <p14:tracePt t="251006" x="4016375" y="4876800"/>
          <p14:tracePt t="251012" x="3983038" y="4905375"/>
          <p14:tracePt t="251017" x="3971925" y="4916488"/>
          <p14:tracePt t="251040" x="3938588" y="5022850"/>
          <p14:tracePt t="251073" x="3938588" y="5167313"/>
          <p14:tracePt t="251077" x="3938588" y="5233988"/>
          <p14:tracePt t="251106" x="4044950" y="5334000"/>
          <p14:tracePt t="251112" x="4095750" y="5367338"/>
          <p14:tracePt t="251117" x="4129088" y="5384800"/>
          <p14:tracePt t="251140" x="4273550" y="5402263"/>
          <p14:tracePt t="251173" x="4406900" y="5402263"/>
          <p14:tracePt t="251206" x="4541838" y="5240338"/>
          <p14:tracePt t="251212" x="4541838" y="5222875"/>
          <p14:tracePt t="251239" x="4641850" y="5116513"/>
          <p14:tracePt t="251244" x="4641850" y="5049838"/>
          <p14:tracePt t="251273" x="4641850" y="4905375"/>
          <p14:tracePt t="251277" x="4641850" y="4887913"/>
          <p14:tracePt t="251309" x="4619625" y="4865688"/>
          <p14:tracePt t="251340" x="4502150" y="4865688"/>
          <p14:tracePt t="251373" x="4429125" y="4954588"/>
          <p14:tracePt t="251407" x="4429125" y="5067300"/>
          <p14:tracePt t="251411" x="4429125" y="5083175"/>
          <p14:tracePt t="252018" x="0" y="0"/>
        </p14:tracePtLst>
        <p14:tracePtLst>
          <p14:tracePt t="256512" x="3821113" y="4921250"/>
          <p14:tracePt t="256536" x="3810000" y="4921250"/>
          <p14:tracePt t="256572" x="3810000" y="4927600"/>
          <p14:tracePt t="256588" x="3849688" y="4960938"/>
          <p14:tracePt t="256606" x="3927475" y="5022850"/>
          <p14:tracePt t="256639" x="4111625" y="5138738"/>
          <p14:tracePt t="256645" x="4156075" y="5138738"/>
          <p14:tracePt t="256673" x="4229100" y="5172075"/>
          <p14:tracePt t="256677" x="4278313" y="5183188"/>
          <p14:tracePt t="256709" x="4302125" y="5183188"/>
          <p14:tracePt t="256740" x="4368800" y="5211763"/>
          <p14:tracePt t="256773" x="4479925" y="5229225"/>
          <p14:tracePt t="256807" x="4619625" y="5240338"/>
          <p14:tracePt t="256811" x="4630738" y="5256213"/>
          <p14:tracePt t="256839" x="4675188" y="5256213"/>
          <p14:tracePt t="256844" x="4686300" y="5256213"/>
          <p14:tracePt t="256873" x="4708525" y="5256213"/>
          <p14:tracePt t="256877" x="4737100" y="5256213"/>
          <p14:tracePt t="256906" x="4752975" y="5256213"/>
          <p14:tracePt t="256909" x="4764088" y="5256213"/>
          <p14:tracePt t="256939" x="4775200" y="5256213"/>
          <p14:tracePt t="256973" x="4826000" y="5256213"/>
          <p14:tracePt t="257007" x="4881563" y="5222875"/>
          <p14:tracePt t="257040" x="4910138" y="5183188"/>
          <p14:tracePt t="257043" x="4910138" y="5167313"/>
          <p14:tracePt t="257073" x="4910138" y="5100638"/>
          <p14:tracePt t="257077" x="4910138" y="5072063"/>
          <p14:tracePt t="257106" x="4899025" y="4983163"/>
          <p14:tracePt t="257109" x="4841875" y="4932363"/>
          <p14:tracePt t="257140" x="4681538" y="4821238"/>
          <p14:tracePt t="257173" x="4508500" y="4787900"/>
          <p14:tracePt t="257181" x="4497388" y="4787900"/>
          <p14:tracePt t="257206" x="4413250" y="4787900"/>
          <p14:tracePt t="257239" x="4178300" y="4787900"/>
          <p14:tracePt t="257245" x="4151313" y="4787900"/>
          <p14:tracePt t="257273" x="4060825" y="4787900"/>
          <p14:tracePt t="257278" x="4049713" y="4787900"/>
          <p14:tracePt t="257306" x="3994150" y="4810125"/>
          <p14:tracePt t="257310" x="3983038" y="4838700"/>
          <p14:tracePt t="257340" x="3938588" y="4905375"/>
          <p14:tracePt t="257373" x="3911600" y="4983163"/>
          <p14:tracePt t="257406" x="3900488" y="5022850"/>
          <p14:tracePt t="257440" x="3900488" y="5033963"/>
          <p14:tracePt t="257473" x="3900488" y="5100638"/>
          <p14:tracePt t="257478" x="3900488" y="5127625"/>
          <p14:tracePt t="257484" x="3900488" y="5138738"/>
          <p14:tracePt t="257506" x="3922713" y="5178425"/>
          <p14:tracePt t="257510" x="3949700" y="5195888"/>
          <p14:tracePt t="257540" x="4056063" y="5267325"/>
          <p14:tracePt t="257574" x="4151313" y="5334000"/>
          <p14:tracePt t="257581" x="4162425" y="5351463"/>
          <p14:tracePt t="257606" x="4295775" y="5351463"/>
          <p14:tracePt t="257639" x="4435475" y="5362575"/>
          <p14:tracePt t="257644" x="4446588" y="5362575"/>
          <p14:tracePt t="257674" x="4513263" y="5362575"/>
          <p14:tracePt t="257678" x="4541838" y="5362575"/>
          <p14:tracePt t="257706" x="4630738" y="5362575"/>
          <p14:tracePt t="257710" x="4657725" y="5362575"/>
          <p14:tracePt t="257740" x="4737100" y="5362575"/>
          <p14:tracePt t="257773" x="4764088" y="5362575"/>
          <p14:tracePt t="257806" x="4830763" y="5318125"/>
          <p14:tracePt t="257839" x="4914900" y="5233988"/>
          <p14:tracePt t="257844" x="4926013" y="5222875"/>
          <p14:tracePt t="257873" x="4926013" y="5195888"/>
          <p14:tracePt t="257877" x="4926013" y="5167313"/>
          <p14:tracePt t="257906" x="4926013" y="5116513"/>
          <p14:tracePt t="257940" x="4926013" y="5038725"/>
          <p14:tracePt t="257948" x="4921250" y="5022850"/>
          <p14:tracePt t="257973" x="4826000" y="4987925"/>
          <p14:tracePt t="258006" x="4602163" y="4910138"/>
          <p14:tracePt t="258040" x="4406900" y="4876800"/>
          <p14:tracePt t="258045" x="4379913" y="4876800"/>
          <p14:tracePt t="258073" x="4295775" y="4876800"/>
          <p14:tracePt t="258077" x="4278313" y="4876800"/>
          <p14:tracePt t="258106" x="4211638" y="4876800"/>
          <p14:tracePt t="258110" x="4200525" y="4876800"/>
          <p14:tracePt t="258140" x="4095750" y="4932363"/>
          <p14:tracePt t="258148" x="4083050" y="4943475"/>
          <p14:tracePt t="258173" x="4044950" y="4999038"/>
          <p14:tracePt t="258206" x="4016375" y="5078413"/>
          <p14:tracePt t="258211" x="4016375" y="5089525"/>
          <p14:tracePt t="258240" x="4005263" y="5145088"/>
          <p14:tracePt t="258273" x="4005263" y="5183188"/>
          <p14:tracePt t="258277" x="4005263" y="5195888"/>
          <p14:tracePt t="258306" x="4005263" y="5262563"/>
          <p14:tracePt t="258311" x="4011613" y="5295900"/>
          <p14:tracePt t="258340" x="4083050" y="5362575"/>
          <p14:tracePt t="258373" x="4144963" y="5429250"/>
          <p14:tracePt t="258406" x="4229100" y="5440363"/>
          <p14:tracePt t="258441" x="4313238" y="5457825"/>
          <p14:tracePt t="258445" x="4335463" y="5457825"/>
          <p14:tracePt t="258473" x="4391025" y="5457825"/>
          <p14:tracePt t="258477" x="4418013" y="5457825"/>
          <p14:tracePt t="258506" x="4486275" y="5457825"/>
          <p14:tracePt t="258511" x="4513263" y="5457825"/>
          <p14:tracePt t="258541" x="4591050" y="5457825"/>
          <p14:tracePt t="258570" x="4619625" y="5457825"/>
          <p14:tracePt t="258604" x="4646613" y="5457825"/>
          <p14:tracePt t="258637" x="4681538" y="5424488"/>
          <p14:tracePt t="258671" x="4681538" y="5340350"/>
          <p14:tracePt t="258704" x="4564063" y="5233988"/>
          <p14:tracePt t="258707" x="4491038" y="5195888"/>
          <p14:tracePt t="258740" x="4200525" y="5105400"/>
          <p14:tracePt t="258773" x="4100513" y="5089525"/>
          <p14:tracePt t="258843" x="4083050" y="5094288"/>
          <p14:tracePt t="258876" x="4083050" y="5105400"/>
          <p14:tracePt t="259146" x="0" y="0"/>
        </p14:tracePtLst>
        <p14:tracePtLst>
          <p14:tracePt t="260473" x="4133850" y="4999038"/>
          <p14:tracePt t="260528" x="4122738" y="5005388"/>
          <p14:tracePt t="260544" x="4129088" y="5005388"/>
          <p14:tracePt t="260552" x="4156075" y="5022850"/>
          <p14:tracePt t="260572" x="4240213" y="5067300"/>
          <p14:tracePt t="260576" x="4267200" y="5083175"/>
          <p14:tracePt t="260606" x="4479925" y="5133975"/>
          <p14:tracePt t="260611" x="4524375" y="5133975"/>
          <p14:tracePt t="260640" x="4797425" y="5172075"/>
          <p14:tracePt t="260672" x="4848225" y="5172075"/>
          <p14:tracePt t="260736" x="4865688" y="5172075"/>
          <p14:tracePt t="260752" x="4865688" y="5160963"/>
          <p14:tracePt t="260800" x="4852988" y="5160963"/>
          <p14:tracePt t="260864" x="4841875" y="5160963"/>
          <p14:tracePt t="260912" x="4830763" y="5160963"/>
          <p14:tracePt t="260944" x="4814888" y="5160963"/>
          <p14:tracePt t="260960" x="4775200" y="5160963"/>
          <p14:tracePt t="260973" x="4725988" y="5160963"/>
          <p14:tracePt t="260977" x="4697413" y="5160963"/>
          <p14:tracePt t="261004" x="4613275" y="5160963"/>
          <p14:tracePt t="261007" x="4602163" y="5160963"/>
          <p14:tracePt t="261038" x="4502150" y="5149850"/>
          <p14:tracePt t="261071" x="4491038" y="5133975"/>
          <p14:tracePt t="261422" x="0" y="0"/>
        </p14:tracePtLst>
        <p14:tracePtLst>
          <p14:tracePt t="263083" x="2232025" y="5111750"/>
          <p14:tracePt t="263204" x="2236788" y="5111750"/>
          <p14:tracePt t="263221" x="2247900" y="5111750"/>
          <p14:tracePt t="263240" x="2276475" y="5111750"/>
          <p14:tracePt t="263273" x="2314575" y="5111750"/>
          <p14:tracePt t="263412" x="2309813" y="5111750"/>
          <p14:tracePt t="263428" x="2292350" y="5111750"/>
          <p14:tracePt t="263439" x="2270125" y="5111750"/>
          <p14:tracePt t="263474" x="2136775" y="5111750"/>
          <p14:tracePt t="263477" x="2070100" y="5111750"/>
          <p14:tracePt t="263507" x="1970088" y="5111750"/>
          <p14:tracePt t="263540" x="1947863" y="5111750"/>
          <p14:tracePt t="263698" x="0" y="0"/>
        </p14:tracePtLst>
        <p14:tracePtLst>
          <p14:tracePt t="264861" x="792163" y="4994275"/>
          <p14:tracePt t="264884" x="792163" y="4999038"/>
          <p14:tracePt t="264892" x="792163" y="5027613"/>
          <p14:tracePt t="264907" x="792163" y="5049838"/>
          <p14:tracePt t="264940" x="854075" y="5089525"/>
          <p14:tracePt t="264973" x="1082675" y="5138738"/>
          <p14:tracePt t="265008" x="1222375" y="5156200"/>
          <p14:tracePt t="265011" x="1233488" y="5156200"/>
          <p14:tracePt t="265040" x="1304925" y="5172075"/>
          <p14:tracePt t="265044" x="1316038" y="5172075"/>
          <p14:tracePt t="265202" x="0" y="0"/>
        </p14:tracePtLst>
        <p14:tracePtLst>
          <p14:tracePt t="266160" x="5316538" y="5145088"/>
          <p14:tracePt t="266360" x="5316538" y="5133975"/>
          <p14:tracePt t="266504" x="5327650" y="5133975"/>
          <p14:tracePt t="266520" x="5338763" y="5133975"/>
          <p14:tracePt t="266540" x="5383213" y="5133975"/>
          <p14:tracePt t="266632" x="5394325" y="5133975"/>
          <p14:tracePt t="266648" x="5438775" y="5133975"/>
          <p14:tracePt t="266673" x="5522913" y="5133975"/>
          <p14:tracePt t="266707" x="5562600" y="5138738"/>
          <p14:tracePt t="266712" x="5589588" y="5138738"/>
          <p14:tracePt t="266740" x="5629275" y="5156200"/>
          <p14:tracePt t="266744" x="5668963" y="5156200"/>
          <p14:tracePt t="266773" x="5724525" y="5156200"/>
          <p14:tracePt t="266777" x="5735638" y="5156200"/>
          <p14:tracePt t="266807" x="5813425" y="5156200"/>
          <p14:tracePt t="266839" x="5829300" y="5156200"/>
          <p14:tracePt t="266873" x="5853113" y="5167313"/>
          <p14:tracePt t="266907" x="5891213" y="5178425"/>
          <p14:tracePt t="266939" x="5946775" y="5178425"/>
          <p14:tracePt t="267016" x="5957888" y="5178425"/>
          <p14:tracePt t="267024" x="5969000" y="5178425"/>
          <p14:tracePt t="267038" x="5997575" y="5178425"/>
          <p14:tracePt t="267071" x="6064250" y="5178425"/>
          <p14:tracePt t="267104" x="6119813" y="5195888"/>
          <p14:tracePt t="267138" x="6130925" y="5195888"/>
          <p14:tracePt t="267175" x="6142038" y="5195888"/>
          <p14:tracePt t="267205" x="6153150" y="5195888"/>
          <p14:tracePt t="267209" x="6181725" y="5195888"/>
          <p14:tracePt t="267238" x="6208713" y="5195888"/>
          <p14:tracePt t="267287" x="6219825" y="5195888"/>
          <p14:tracePt t="267304" x="6248400" y="5195888"/>
          <p14:tracePt t="267338" x="6288088" y="5195888"/>
          <p14:tracePt t="267371" x="6337300" y="5207000"/>
          <p14:tracePt t="267407" x="6348413" y="5207000"/>
          <p14:tracePt t="268454" x="0" y="0"/>
        </p14:tracePtLst>
        <p14:tracePtLst>
          <p14:tracePt t="270340" x="6756400" y="5156200"/>
          <p14:tracePt t="270430" x="6761163" y="5145088"/>
          <p14:tracePt t="270443" x="6789738" y="5145088"/>
          <p14:tracePt t="270453" x="6818313" y="5145088"/>
          <p14:tracePt t="270473" x="6911975" y="5145088"/>
          <p14:tracePt t="270478" x="6940550" y="5145088"/>
          <p14:tracePt t="270506" x="7085013" y="5145088"/>
          <p14:tracePt t="270510" x="7135813" y="5145088"/>
          <p14:tracePt t="270540" x="7253288" y="5149850"/>
          <p14:tracePt t="270573" x="7319963" y="5149850"/>
          <p14:tracePt t="270607" x="7331075" y="5149850"/>
          <p14:tracePt t="271117" x="7308850" y="5149850"/>
          <p14:tracePt t="271125" x="7297738" y="5149850"/>
          <p14:tracePt t="271140" x="7275513" y="5145088"/>
          <p14:tracePt t="271173" x="7173913" y="5116513"/>
          <p14:tracePt t="271206" x="7091363" y="5060950"/>
          <p14:tracePt t="271240" x="7080250" y="5060950"/>
          <p14:tracePt t="271275" x="7062788" y="5060950"/>
          <p14:tracePt t="271308" x="7040563" y="5060950"/>
          <p14:tracePt t="271340" x="7024688" y="5060950"/>
          <p14:tracePt t="271532" x="7035800" y="5060950"/>
          <p14:tracePt t="271548" x="7046913" y="5067300"/>
          <p14:tracePt t="271573" x="7069138" y="5078413"/>
          <p14:tracePt t="271606" x="7169150" y="5078413"/>
          <p14:tracePt t="271612" x="7196138" y="5078413"/>
          <p14:tracePt t="271641" x="7319963" y="5078413"/>
          <p14:tracePt t="271645" x="7369175" y="5078413"/>
          <p14:tracePt t="271673" x="7419975" y="5078413"/>
          <p14:tracePt t="271741" x="7397750" y="5078413"/>
          <p14:tracePt t="271748" x="7386638" y="5078413"/>
          <p14:tracePt t="271773" x="7151688" y="5045075"/>
          <p14:tracePt t="271806" x="6951663" y="5045075"/>
          <p14:tracePt t="271811" x="6856413" y="5027613"/>
          <p14:tracePt t="271817" x="6789738" y="5027613"/>
          <p14:tracePt t="271840" x="6543675" y="5027613"/>
          <p14:tracePt t="271873" x="6248400" y="5027613"/>
          <p14:tracePt t="271906" x="5953125" y="5027613"/>
          <p14:tracePt t="271939" x="4887913" y="5027613"/>
          <p14:tracePt t="271945" x="4278313" y="5027613"/>
          <p14:tracePt t="271973" x="2214563" y="5027613"/>
          <p14:tracePt t="271977" x="1595438" y="5056188"/>
          <p14:tracePt t="272006" x="792163" y="5145088"/>
          <p14:tracePt t="272011" x="725488" y="5178425"/>
          <p14:tracePt t="272040" x="636588" y="5267325"/>
          <p14:tracePt t="272073" x="496888" y="5329238"/>
          <p14:tracePt t="272106" x="257175" y="5435600"/>
          <p14:tracePt t="272112" x="206375" y="5451475"/>
          <p14:tracePt t="272139" x="95250" y="5513388"/>
          <p14:tracePt t="272143" x="66675" y="5529263"/>
          <p14:tracePt t="272173" x="50800" y="5529263"/>
          <p14:tracePt t="272240" x="39688" y="5529263"/>
          <p14:tracePt t="272432" x="22225" y="5529263"/>
          <p14:tracePt t="272440" x="66675" y="5529263"/>
          <p14:tracePt t="272473" x="361950" y="5518150"/>
          <p14:tracePt t="272506" x="636588" y="5518150"/>
          <p14:tracePt t="272513" x="725488" y="5518150"/>
          <p14:tracePt t="272539" x="854075" y="5484813"/>
          <p14:tracePt t="272657" x="865188" y="5473700"/>
          <p14:tracePt t="273854" x="0" y="0"/>
        </p14:tracePtLst>
        <p14:tracePtLst>
          <p14:tracePt t="280140" x="719138" y="5988050"/>
          <p14:tracePt t="280228" x="747713" y="5988050"/>
          <p14:tracePt t="280237" x="758825" y="5988050"/>
          <p14:tracePt t="280276" x="774700" y="5988050"/>
          <p14:tracePt t="280292" x="787400" y="5988050"/>
          <p14:tracePt t="280309" x="814388" y="5988050"/>
          <p14:tracePt t="280340" x="892175" y="6021388"/>
          <p14:tracePt t="280373" x="982663" y="6037263"/>
          <p14:tracePt t="280406" x="1016000" y="6070600"/>
          <p14:tracePt t="280788" x="1027113" y="6081713"/>
          <p14:tracePt t="280796" x="1038225" y="6081713"/>
          <p14:tracePt t="280806" x="1082675" y="6099175"/>
          <p14:tracePt t="280839" x="1222375" y="6143625"/>
          <p14:tracePt t="280844" x="1249363" y="6143625"/>
          <p14:tracePt t="280873" x="1360488" y="6161088"/>
          <p14:tracePt t="280875" x="1373188" y="6161088"/>
          <p14:tracePt t="280904" x="1477963" y="6161088"/>
          <p14:tracePt t="280906" x="1506538" y="6161088"/>
          <p14:tracePt t="280937" x="1573213" y="6161088"/>
          <p14:tracePt t="280940" x="1617663" y="6161088"/>
          <p14:tracePt t="280971" x="1684338" y="6161088"/>
          <p14:tracePt t="281028" x="1701800" y="6161088"/>
          <p14:tracePt t="281058" x="1724025" y="6161088"/>
          <p14:tracePt t="281070" x="1739900" y="6161088"/>
          <p14:tracePt t="281104" x="1739900" y="6115050"/>
          <p14:tracePt t="281107" x="1739900" y="6070600"/>
          <p14:tracePt t="281137" x="1739900" y="6015038"/>
          <p14:tracePt t="281140" x="1728788" y="6003925"/>
          <p14:tracePt t="281171" x="1606550" y="5881688"/>
          <p14:tracePt t="281204" x="1406525" y="5748338"/>
          <p14:tracePt t="281237" x="1189038" y="5680075"/>
          <p14:tracePt t="281270" x="987425" y="5641975"/>
          <p14:tracePt t="281274" x="969963" y="5641975"/>
          <p14:tracePt t="281304" x="898525" y="5668963"/>
          <p14:tracePt t="281306" x="887413" y="5680075"/>
          <p14:tracePt t="281337" x="825500" y="5770563"/>
          <p14:tracePt t="281339" x="825500" y="5786438"/>
          <p14:tracePt t="281370" x="825500" y="5915025"/>
          <p14:tracePt t="281404" x="914400" y="6003925"/>
          <p14:tracePt t="281437" x="1138238" y="6103938"/>
          <p14:tracePt t="281471" x="1277938" y="6132513"/>
          <p14:tracePt t="281474" x="1289050" y="6132513"/>
          <p14:tracePt t="281504" x="1360488" y="6132513"/>
          <p14:tracePt t="281506" x="1373188" y="6132513"/>
          <p14:tracePt t="281537" x="1444625" y="6132513"/>
          <p14:tracePt t="281572" x="1511300" y="6103938"/>
          <p14:tracePt t="281714" x="1522413" y="6103938"/>
          <p14:tracePt t="281723" x="1533525" y="6103938"/>
          <p14:tracePt t="281738" x="1562100" y="6103938"/>
          <p14:tracePt t="281771" x="1612900" y="6103938"/>
          <p14:tracePt t="281804" x="1662113" y="6103938"/>
          <p14:tracePt t="282132" x="1679575" y="6103938"/>
          <p14:tracePt t="282148" x="1690688" y="6103938"/>
          <p14:tracePt t="282173" x="1757363" y="6103938"/>
          <p14:tracePt t="282206" x="1812925" y="6103938"/>
          <p14:tracePt t="282211" x="1824038" y="6103938"/>
          <p14:tracePt t="282241" x="1879600" y="6115050"/>
          <p14:tracePt t="282246" x="1890713" y="6115050"/>
          <p14:tracePt t="282273" x="1947863" y="6115050"/>
          <p14:tracePt t="282277" x="1997075" y="6115050"/>
          <p14:tracePt t="282306" x="2063750" y="6115050"/>
          <p14:tracePt t="282311" x="2092325" y="6115050"/>
          <p14:tracePt t="282341" x="2225675" y="6115050"/>
          <p14:tracePt t="282373" x="2338388" y="6110288"/>
          <p14:tracePt t="282406" x="2416175" y="6110288"/>
          <p14:tracePt t="282439" x="2482850" y="6076950"/>
          <p14:tracePt t="282444" x="2498725" y="6065838"/>
          <p14:tracePt t="282473" x="2549525" y="6065838"/>
          <p14:tracePt t="282477" x="2560638" y="6065838"/>
          <p14:tracePt t="282506" x="2616200" y="6054725"/>
          <p14:tracePt t="282511" x="2627313" y="6054725"/>
          <p14:tracePt t="282540" x="2716213" y="6037263"/>
          <p14:tracePt t="282573" x="2795588" y="6037263"/>
          <p14:tracePt t="282606" x="2878138" y="6037263"/>
          <p14:tracePt t="282612" x="2906713" y="6037263"/>
          <p14:tracePt t="282639" x="2917825" y="6037263"/>
          <p14:tracePt t="282680" x="2928938" y="6037263"/>
          <p14:tracePt t="282706" x="2940050" y="6021388"/>
          <p14:tracePt t="282741" x="2995613" y="6010275"/>
          <p14:tracePt t="282744" x="3013075" y="6010275"/>
          <p14:tracePt t="282773" x="3051175" y="6010275"/>
          <p14:tracePt t="282777" x="3062288" y="6010275"/>
          <p14:tracePt t="282806" x="3186113" y="6010275"/>
          <p14:tracePt t="282812" x="3235325" y="6010275"/>
          <p14:tracePt t="282817" x="3325813" y="6021388"/>
          <p14:tracePt t="282840" x="3543300" y="6076950"/>
          <p14:tracePt t="282873" x="3794125" y="6115050"/>
          <p14:tracePt t="282906" x="3927475" y="6127750"/>
          <p14:tracePt t="282912" x="3938588" y="6127750"/>
          <p14:tracePt t="282939" x="3978275" y="6127750"/>
          <p14:tracePt t="282973" x="4016375" y="6127750"/>
          <p14:tracePt t="282977" x="4027488" y="6127750"/>
          <p14:tracePt t="283007" x="4044950" y="6127750"/>
          <p14:tracePt t="283040" x="4067175" y="6127750"/>
          <p14:tracePt t="283128" x="4083050" y="6127750"/>
          <p14:tracePt t="283144" x="4083050" y="6121400"/>
          <p14:tracePt t="283175" x="4022725" y="6088063"/>
          <p14:tracePt t="283184" x="4011613" y="6076950"/>
          <p14:tracePt t="283208" x="3944938" y="6032500"/>
          <p14:tracePt t="283240" x="3810000" y="6021388"/>
          <p14:tracePt t="283273" x="3659188" y="6021388"/>
          <p14:tracePt t="283306" x="3470275" y="6021388"/>
          <p14:tracePt t="283311" x="3419475" y="6021388"/>
          <p14:tracePt t="283340" x="3352800" y="6021388"/>
          <p14:tracePt t="283344" x="3341688" y="6021388"/>
          <p14:tracePt t="283373" x="3325813" y="6021388"/>
          <p14:tracePt t="283448" x="3314700" y="6021388"/>
          <p14:tracePt t="283464" x="3370263" y="6043613"/>
          <p14:tracePt t="283473" x="3381375" y="6059488"/>
          <p14:tracePt t="283506" x="3570288" y="6103938"/>
          <p14:tracePt t="283539" x="3843338" y="6121400"/>
          <p14:tracePt t="283544" x="3911600" y="6121400"/>
          <p14:tracePt t="283573" x="4156075" y="6121400"/>
          <p14:tracePt t="283578" x="4222750" y="6121400"/>
          <p14:tracePt t="283606" x="4267200" y="6121400"/>
          <p14:tracePt t="283736" x="4278313" y="6115050"/>
          <p14:tracePt t="284376" x="4256088" y="6115050"/>
          <p14:tracePt t="284383" x="4244975" y="6115050"/>
          <p14:tracePt t="284760" x="4267200" y="6115050"/>
          <p14:tracePt t="284768" x="4278313" y="6115050"/>
          <p14:tracePt t="284777" x="4306888" y="6115050"/>
          <p14:tracePt t="284806" x="4429125" y="6115050"/>
          <p14:tracePt t="284810" x="4497388" y="6115050"/>
          <p14:tracePt t="284841" x="4635500" y="6081713"/>
          <p14:tracePt t="284849" x="4646613" y="6070600"/>
          <p14:tracePt t="284873" x="4703763" y="6054725"/>
          <p14:tracePt t="284906" x="4725988" y="6032500"/>
          <p14:tracePt t="284941" x="4752975" y="6032500"/>
          <p14:tracePt t="284946" x="4764088" y="6032500"/>
          <p14:tracePt t="284974" x="4781550" y="6032500"/>
          <p14:tracePt t="285048" x="4803775" y="6032500"/>
          <p14:tracePt t="285056" x="4819650" y="6032500"/>
          <p14:tracePt t="285073" x="4841875" y="6032500"/>
          <p14:tracePt t="285106" x="4892675" y="6032500"/>
          <p14:tracePt t="285111" x="4954588" y="6032500"/>
          <p14:tracePt t="285139" x="5026025" y="6070600"/>
          <p14:tracePt t="285144" x="5076825" y="6070600"/>
          <p14:tracePt t="285173" x="5127625" y="6070600"/>
          <p14:tracePt t="285176" x="5143500" y="6070600"/>
          <p14:tracePt t="285206" x="5227638" y="6070600"/>
          <p14:tracePt t="285211" x="5272088" y="6070600"/>
          <p14:tracePt t="285240" x="5562600" y="6070600"/>
          <p14:tracePt t="285273" x="5791200" y="6088063"/>
          <p14:tracePt t="285306" x="5986463" y="6088063"/>
          <p14:tracePt t="285339" x="6013450" y="6037263"/>
          <p14:tracePt t="285344" x="6013450" y="6026150"/>
          <p14:tracePt t="285373" x="6013450" y="5976938"/>
          <p14:tracePt t="285377" x="6013450" y="5959475"/>
          <p14:tracePt t="285406" x="5935663" y="5886450"/>
          <p14:tracePt t="285412" x="5908675" y="5853113"/>
          <p14:tracePt t="285417" x="5891213" y="5853113"/>
          <p14:tracePt t="285440" x="5784850" y="5819775"/>
          <p14:tracePt t="285473" x="5611813" y="5803900"/>
          <p14:tracePt t="285506" x="5518150" y="5803900"/>
          <p14:tracePt t="285512" x="5456238" y="5830888"/>
          <p14:tracePt t="285539" x="5383213" y="5886450"/>
          <p14:tracePt t="285543" x="5372100" y="5897563"/>
          <p14:tracePt t="285573" x="5316538" y="5948363"/>
          <p14:tracePt t="285577" x="5305425" y="5965825"/>
          <p14:tracePt t="285609" x="5305425" y="6065838"/>
          <p14:tracePt t="285640" x="5562600" y="6232525"/>
          <p14:tracePt t="285673" x="5751513" y="6249988"/>
          <p14:tracePt t="285677" x="5818188" y="6249988"/>
          <p14:tracePt t="285708" x="6048375" y="6238875"/>
          <p14:tracePt t="285736" x="6119813" y="6183313"/>
          <p14:tracePt t="285738" x="6153150" y="6149975"/>
          <p14:tracePt t="285771" x="6164263" y="6138863"/>
          <p14:tracePt t="285804" x="6164263" y="6081713"/>
          <p14:tracePt t="285838" x="5969000" y="5970588"/>
          <p14:tracePt t="285871" x="5713413" y="5915025"/>
          <p14:tracePt t="285874" x="5684838" y="5915025"/>
          <p14:tracePt t="285905" x="5629275" y="5915025"/>
          <p14:tracePt t="285908" x="5618163" y="5926138"/>
          <p14:tracePt t="285938" x="5529263" y="6026150"/>
          <p14:tracePt t="285971" x="5529263" y="6161088"/>
          <p14:tracePt t="286004" x="5680075" y="6272213"/>
          <p14:tracePt t="286038" x="5957888" y="6272213"/>
          <p14:tracePt t="286073" x="6226175" y="6261100"/>
          <p14:tracePt t="286077" x="6259513" y="6227763"/>
          <p14:tracePt t="286084" x="6270625" y="6216650"/>
          <p14:tracePt t="286107" x="6270625" y="6161088"/>
          <p14:tracePt t="286140" x="6270625" y="6092825"/>
          <p14:tracePt t="286173" x="6248400" y="5981700"/>
          <p14:tracePt t="286207" x="5997575" y="5870575"/>
          <p14:tracePt t="286239" x="5768975" y="5870575"/>
          <p14:tracePt t="286244" x="5724525" y="5870575"/>
          <p14:tracePt t="286271" x="5618163" y="5870575"/>
          <p14:tracePt t="286274" x="5589588" y="5870575"/>
          <p14:tracePt t="286304" x="5495925" y="5881688"/>
          <p14:tracePt t="286337" x="5427663" y="5948363"/>
          <p14:tracePt t="286371" x="5338763" y="6037263"/>
          <p14:tracePt t="286404" x="5327650" y="6088063"/>
          <p14:tracePt t="286437" x="5327650" y="6110288"/>
          <p14:tracePt t="286471" x="5327650" y="6183313"/>
          <p14:tracePt t="286476" x="5327650" y="6210300"/>
          <p14:tracePt t="286504" x="5405438" y="6249988"/>
          <p14:tracePt t="286507" x="5456238" y="6283325"/>
          <p14:tracePt t="286537" x="5622925" y="6299200"/>
          <p14:tracePt t="286540" x="5691188" y="6299200"/>
          <p14:tracePt t="286570" x="5853113" y="6299200"/>
          <p14:tracePt t="286604" x="5986463" y="6261100"/>
          <p14:tracePt t="286637" x="6103938" y="6165850"/>
          <p14:tracePt t="286671" x="6170613" y="6115050"/>
          <p14:tracePt t="286675" x="6181725" y="6103938"/>
          <p14:tracePt t="286704" x="6197600" y="6048375"/>
          <p14:tracePt t="286707" x="6197600" y="6037263"/>
          <p14:tracePt t="286738" x="6197600" y="5919788"/>
          <p14:tracePt t="286772" x="6002338" y="5753100"/>
          <p14:tracePt t="286804" x="5807075" y="5713413"/>
          <p14:tracePt t="286837" x="5562600" y="5713413"/>
          <p14:tracePt t="286871" x="5389563" y="5713413"/>
          <p14:tracePt t="286875" x="5338763" y="5724525"/>
          <p14:tracePt t="286904" x="5210175" y="5792788"/>
          <p14:tracePt t="286907" x="5116513" y="5830888"/>
          <p14:tracePt t="286937" x="5003800" y="5881688"/>
          <p14:tracePt t="286940" x="4954588" y="5915025"/>
          <p14:tracePt t="286971" x="4914900" y="5937250"/>
          <p14:tracePt t="287004" x="4914900" y="5992813"/>
          <p14:tracePt t="287037" x="4943475" y="6127750"/>
          <p14:tracePt t="287071" x="5194300" y="6216650"/>
          <p14:tracePt t="287074" x="5260975" y="6216650"/>
          <p14:tracePt t="287104" x="5489575" y="6232525"/>
          <p14:tracePt t="287107" x="5584825" y="6232525"/>
          <p14:tracePt t="287138" x="5902325" y="6199188"/>
          <p14:tracePt t="287172" x="6024563" y="6138863"/>
          <p14:tracePt t="287204" x="6070600" y="6110288"/>
          <p14:tracePt t="287237" x="6164263" y="6037263"/>
          <p14:tracePt t="287271" x="6259513" y="5932488"/>
          <p14:tracePt t="287304" x="6259513" y="5919788"/>
          <p14:tracePt t="287307" x="6259513" y="5908675"/>
          <p14:tracePt t="287338" x="6259513" y="5864225"/>
          <p14:tracePt t="287371" x="6115050" y="5819775"/>
          <p14:tracePt t="287404" x="5957888" y="5803900"/>
          <p14:tracePt t="287437" x="5935663" y="5803900"/>
          <p14:tracePt t="287471" x="5897563" y="5803900"/>
          <p14:tracePt t="287504" x="5886450" y="5803900"/>
          <p14:tracePt t="288108" x="5868988" y="5803900"/>
          <p14:tracePt t="288124" x="5842000" y="5803900"/>
          <p14:tracePt t="288140" x="5818188" y="5803900"/>
          <p14:tracePt t="288173" x="5807075" y="5803900"/>
          <p14:tracePt t="288286" x="5791200" y="5803900"/>
          <p14:tracePt t="288298" x="0" y="0"/>
        </p14:tracePtLst>
        <p14:tracePtLst>
          <p14:tracePt t="289432" x="534988" y="6305550"/>
          <p14:tracePt t="289488" x="585788" y="6305550"/>
          <p14:tracePt t="289496" x="603250" y="6305550"/>
          <p14:tracePt t="289506" x="641350" y="6305550"/>
          <p14:tracePt t="289539" x="881063" y="6323013"/>
          <p14:tracePt t="289544" x="909638" y="6323013"/>
          <p14:tracePt t="289573" x="1016000" y="6323013"/>
          <p14:tracePt t="289577" x="1027113" y="6323013"/>
          <p14:tracePt t="289607" x="1042988" y="6323013"/>
          <p14:tracePt t="289640" x="1171575" y="6323013"/>
          <p14:tracePt t="289649" x="1238250" y="6323013"/>
          <p14:tracePt t="289673" x="1344613" y="6323013"/>
          <p14:tracePt t="289706" x="1400175" y="6323013"/>
          <p14:tracePt t="289745" x="1411288" y="6323013"/>
          <p14:tracePt t="289773" x="1439863" y="6323013"/>
          <p14:tracePt t="289777" x="1466850" y="6323013"/>
          <p14:tracePt t="289806" x="1550988" y="6323013"/>
          <p14:tracePt t="289809" x="1562100" y="6323013"/>
          <p14:tracePt t="289837" x="1573213" y="6323013"/>
          <p14:tracePt t="289871" x="1584325" y="6323013"/>
          <p14:tracePt t="289904" x="1639888" y="6323013"/>
          <p14:tracePt t="289939" x="1651000" y="6323013"/>
          <p14:tracePt t="290000" x="1662113" y="6323013"/>
          <p14:tracePt t="290384" x="1657350" y="6323013"/>
          <p14:tracePt t="290392" x="1646238" y="6323013"/>
          <p14:tracePt t="290406" x="1635125" y="6323013"/>
          <p14:tracePt t="290440" x="1533525" y="6323013"/>
          <p14:tracePt t="290473" x="1366838" y="6323013"/>
          <p14:tracePt t="290506" x="1093788" y="6323013"/>
          <p14:tracePt t="290511" x="1042988" y="6323013"/>
          <p14:tracePt t="290539" x="865188" y="6323013"/>
          <p14:tracePt t="290544" x="798513" y="6323013"/>
          <p14:tracePt t="290573" x="663575" y="6338888"/>
          <p14:tracePt t="290576" x="652463" y="6338888"/>
          <p14:tracePt t="290606" x="579438" y="6356350"/>
          <p14:tracePt t="290612" x="541338" y="6367463"/>
          <p14:tracePt t="290617" x="523875" y="6367463"/>
          <p14:tracePt t="290640" x="512763" y="6367463"/>
          <p14:tracePt t="290752" x="512763" y="6378575"/>
          <p14:tracePt t="290768" x="534988" y="6394450"/>
          <p14:tracePt t="290775" x="552450" y="6423025"/>
          <p14:tracePt t="290806" x="641350" y="6456363"/>
          <p14:tracePt t="290811" x="685800" y="6472238"/>
          <p14:tracePt t="290840" x="876300" y="6489700"/>
          <p14:tracePt t="290873" x="987425" y="6489700"/>
          <p14:tracePt t="290906" x="1065213" y="6489700"/>
          <p14:tracePt t="290912" x="1116013" y="6489700"/>
          <p14:tracePt t="290939" x="1222375" y="6427788"/>
          <p14:tracePt t="290944" x="1271588" y="6411913"/>
          <p14:tracePt t="290972" x="1304925" y="6400800"/>
          <p14:tracePt t="290977" x="1322388" y="6400800"/>
          <p14:tracePt t="291009" x="1389063" y="6383338"/>
          <p14:tracePt t="291037" x="1400175" y="6383338"/>
          <p14:tracePt t="291039" x="1428750" y="6372225"/>
          <p14:tracePt t="291070" x="1528763" y="6372225"/>
          <p14:tracePt t="291104" x="1539875" y="6372225"/>
          <p14:tracePt t="291328" x="1557338" y="6361113"/>
          <p14:tracePt t="291392" x="1568450" y="6361113"/>
          <p14:tracePt t="291400" x="1595438" y="6345238"/>
          <p14:tracePt t="291408" x="1606550" y="6345238"/>
          <p14:tracePt t="291439" x="1717675" y="6345238"/>
          <p14:tracePt t="291473" x="1774825" y="6345238"/>
          <p14:tracePt t="291507" x="1841500" y="6345238"/>
          <p14:tracePt t="291539" x="1901825" y="6345238"/>
          <p14:tracePt t="291543" x="1930400" y="6345238"/>
          <p14:tracePt t="291573" x="2058988" y="6345238"/>
          <p14:tracePt t="291578" x="2085975" y="6345238"/>
          <p14:tracePt t="291606" x="2136775" y="6345238"/>
          <p14:tracePt t="291609" x="2165350" y="6345238"/>
          <p14:tracePt t="291640" x="2192338" y="6345238"/>
          <p14:tracePt t="291673" x="2214563" y="6345238"/>
          <p14:tracePt t="291706" x="2243138" y="6345238"/>
          <p14:tracePt t="291739" x="2309813" y="6345238"/>
          <p14:tracePt t="291744" x="2320925" y="6345238"/>
          <p14:tracePt t="291773" x="2332038" y="6345238"/>
          <p14:tracePt t="291828" x="2360613" y="6345238"/>
          <p14:tracePt t="291839" x="2376488" y="6345238"/>
          <p14:tracePt t="291873" x="2487613" y="6372225"/>
          <p14:tracePt t="291877" x="2505075" y="6372225"/>
          <p14:tracePt t="291904" x="2593975" y="6389688"/>
          <p14:tracePt t="291907" x="2605088" y="6389688"/>
          <p14:tracePt t="291937" x="2678113" y="6389688"/>
          <p14:tracePt t="291940" x="2722563" y="6389688"/>
          <p14:tracePt t="291971" x="2762250" y="6389688"/>
          <p14:tracePt t="292004" x="2828925" y="6389688"/>
          <p14:tracePt t="292037" x="2855913" y="6389688"/>
          <p14:tracePt t="292292" x="2884488" y="6400800"/>
          <p14:tracePt t="292300" x="2895600" y="6400800"/>
          <p14:tracePt t="292308" x="2924175" y="6400800"/>
          <p14:tracePt t="292340" x="3062288" y="6445250"/>
          <p14:tracePt t="292372" x="3141663" y="6445250"/>
          <p14:tracePt t="292406" x="3224213" y="6445250"/>
          <p14:tracePt t="292411" x="3268663" y="6445250"/>
          <p14:tracePt t="292440" x="3325813" y="6445250"/>
          <p14:tracePt t="292445" x="3336925" y="6438900"/>
          <p14:tracePt t="292473" x="3425825" y="6411913"/>
          <p14:tracePt t="292477" x="3436938" y="6411913"/>
          <p14:tracePt t="292506" x="3448050" y="6394450"/>
          <p14:tracePt t="292564" x="3459163" y="6383338"/>
          <p14:tracePt t="293636" x="3475038" y="6383338"/>
          <p14:tracePt t="293644" x="3486150" y="6383338"/>
          <p14:tracePt t="293673" x="3554413" y="6383338"/>
          <p14:tracePt t="293676" x="3565525" y="6383338"/>
          <p14:tracePt t="293708" x="3609975" y="6383338"/>
          <p14:tracePt t="293740" x="3632200" y="6383338"/>
          <p14:tracePt t="293773" x="3687763" y="6383338"/>
          <p14:tracePt t="293807" x="3754438" y="6383338"/>
          <p14:tracePt t="293812" x="3794125" y="6383338"/>
          <p14:tracePt t="293839" x="3849688" y="6383338"/>
          <p14:tracePt t="293844" x="3876675" y="6383338"/>
          <p14:tracePt t="293873" x="3960813" y="6383338"/>
          <p14:tracePt t="293876" x="3989388" y="6383338"/>
          <p14:tracePt t="293908" x="4083050" y="6383338"/>
          <p14:tracePt t="293940" x="4184650" y="6394450"/>
          <p14:tracePt t="293973" x="4195763" y="6394450"/>
          <p14:tracePt t="294052" x="4211638" y="6394450"/>
          <p14:tracePt t="294068" x="4222750" y="6394450"/>
          <p14:tracePt t="294075" x="4251325" y="6394450"/>
          <p14:tracePt t="294106" x="4291013" y="6383338"/>
          <p14:tracePt t="294110" x="4302125" y="6383338"/>
          <p14:tracePt t="294139" x="4329113" y="6372225"/>
          <p14:tracePt t="294196" x="4340225" y="6372225"/>
          <p14:tracePt t="294212" x="4351338" y="6372225"/>
          <p14:tracePt t="294239" x="4368800" y="6372225"/>
          <p14:tracePt t="294307" x="4379913" y="6372225"/>
          <p14:tracePt t="294316" x="4406900" y="6372225"/>
          <p14:tracePt t="294340" x="4457700" y="6372225"/>
          <p14:tracePt t="294373" x="4497388" y="6372225"/>
          <p14:tracePt t="294381" x="4524375" y="6372225"/>
          <p14:tracePt t="294406" x="4564063" y="6372225"/>
          <p14:tracePt t="294441" x="4608513" y="6372225"/>
          <p14:tracePt t="294447" x="4635500" y="6372225"/>
          <p14:tracePt t="294453" x="4681538" y="6372225"/>
          <p14:tracePt t="294473" x="4814888" y="6356350"/>
          <p14:tracePt t="294477" x="4881563" y="6356350"/>
          <p14:tracePt t="294506" x="5048250" y="6323013"/>
          <p14:tracePt t="294511" x="5076825" y="6323013"/>
          <p14:tracePt t="294539" x="5116513" y="6323013"/>
          <p14:tracePt t="294574" x="5143500" y="6311900"/>
          <p14:tracePt t="294606" x="5154613" y="6311900"/>
          <p14:tracePt t="294639" x="5172075" y="6294438"/>
          <p14:tracePt t="294691" x="5183188" y="6283325"/>
          <p14:tracePt t="294740" x="5183188" y="6272213"/>
          <p14:tracePt t="294749" x="5176838" y="6254750"/>
          <p14:tracePt t="294773" x="5160963" y="6254750"/>
          <p14:tracePt t="294806" x="5149850" y="6243638"/>
          <p14:tracePt t="294888" x="5154613" y="6249988"/>
          <p14:tracePt t="294904" x="5183188" y="6249988"/>
          <p14:tracePt t="294912" x="5249863" y="6272213"/>
          <p14:tracePt t="294938" x="5416550" y="6288088"/>
          <p14:tracePt t="294971" x="5567363" y="6288088"/>
          <p14:tracePt t="295004" x="5824538" y="6305550"/>
          <p14:tracePt t="295008" x="5891213" y="6305550"/>
          <p14:tracePt t="295038" x="6103938" y="6338888"/>
          <p14:tracePt t="295072" x="6243638" y="6356350"/>
          <p14:tracePt t="295145" x="6254750" y="6356350"/>
          <p14:tracePt t="295159" x="6299200" y="6367463"/>
          <p14:tracePt t="295171" x="6310313" y="6367463"/>
          <p14:tracePt t="295238" x="6326188" y="6394450"/>
          <p14:tracePt t="295247" x="6337300" y="6411913"/>
          <p14:tracePt t="295271" x="6388100" y="6461125"/>
          <p14:tracePt t="295304" x="6610350" y="6478588"/>
          <p14:tracePt t="295338" x="6738938" y="6478588"/>
          <p14:tracePt t="295343" x="6789738" y="6478588"/>
          <p14:tracePt t="295371" x="6896100" y="6434138"/>
          <p14:tracePt t="295375" x="6929438" y="6405563"/>
          <p14:tracePt t="295404" x="7018338" y="6334125"/>
          <p14:tracePt t="295407" x="7029450" y="6316663"/>
          <p14:tracePt t="295438" x="7040563" y="6276975"/>
          <p14:tracePt t="295441" x="7040563" y="6265863"/>
          <p14:tracePt t="295471" x="6962775" y="6194425"/>
          <p14:tracePt t="295504" x="6727825" y="6161088"/>
          <p14:tracePt t="295537" x="6572250" y="6161088"/>
          <p14:tracePt t="295571" x="6505575" y="6183313"/>
          <p14:tracePt t="295574" x="6505575" y="6210300"/>
          <p14:tracePt t="295604" x="6505575" y="6221413"/>
          <p14:tracePt t="295607" x="6505575" y="6232525"/>
          <p14:tracePt t="295640" x="6505575" y="6272213"/>
          <p14:tracePt t="295673" x="6505575" y="6367463"/>
          <p14:tracePt t="295706" x="6543675" y="6507163"/>
          <p14:tracePt t="295739" x="6761163" y="6567488"/>
          <p14:tracePt t="295745" x="6772275" y="6584950"/>
          <p14:tracePt t="295773" x="6829425" y="6596063"/>
          <p14:tracePt t="295805" x="6873875" y="6596063"/>
          <p14:tracePt t="295808" x="6884988" y="6596063"/>
          <p14:tracePt t="295838" x="6951663" y="6545263"/>
          <p14:tracePt t="295871" x="6973888" y="6467475"/>
          <p14:tracePt t="295904" x="6973888" y="6372225"/>
          <p14:tracePt t="295938" x="6873875" y="6265863"/>
          <p14:tracePt t="295971" x="6689725" y="6149975"/>
          <p14:tracePt t="295974" x="6661150" y="6149975"/>
          <p14:tracePt t="296004" x="6650038" y="6149975"/>
          <p14:tracePt t="296007" x="6623050" y="6149975"/>
          <p14:tracePt t="296038" x="6505575" y="6161088"/>
          <p14:tracePt t="296071" x="6415088" y="6249988"/>
          <p14:tracePt t="296103" x="6403975" y="6272213"/>
          <p14:tracePt t="296137" x="6388100" y="6327775"/>
          <p14:tracePt t="296170" x="6388100" y="6378575"/>
          <p14:tracePt t="296203" x="6483350" y="6423025"/>
          <p14:tracePt t="296206" x="6510338" y="6423025"/>
          <p14:tracePt t="296236" x="6594475" y="6423025"/>
          <p14:tracePt t="296239" x="6623050" y="6423025"/>
          <p14:tracePt t="296270" x="6723063" y="6338888"/>
          <p14:tracePt t="296304" x="6723063" y="6299200"/>
          <p14:tracePt t="296337" x="6700838" y="6149975"/>
          <p14:tracePt t="296370" x="6521450" y="6065838"/>
          <p14:tracePt t="296403" x="6359525" y="6048375"/>
          <p14:tracePt t="296406" x="6321425" y="6048375"/>
          <p14:tracePt t="296436" x="6265863" y="6048375"/>
          <p14:tracePt t="296438" x="6237288" y="6070600"/>
          <p14:tracePt t="296470" x="6208713" y="6154738"/>
          <p14:tracePt t="296503" x="6208713" y="6288088"/>
          <p14:tracePt t="296536" x="6359525" y="6350000"/>
          <p14:tracePt t="296570" x="6538913" y="6361113"/>
          <p14:tracePt t="296604" x="6594475" y="6361113"/>
          <p14:tracePt t="296636" x="6650038" y="6356350"/>
          <p14:tracePt t="296639" x="6661150" y="6345238"/>
          <p14:tracePt t="296671" x="6661150" y="6327775"/>
          <p14:tracePt t="296703" x="6661150" y="6276975"/>
          <p14:tracePt t="296736" x="6656388" y="6254750"/>
          <p14:tracePt t="296770" x="6599238" y="6254750"/>
          <p14:tracePt t="296803" x="6538913" y="6261100"/>
          <p14:tracePt t="296806" x="6538913" y="6288088"/>
          <p14:tracePt t="296837" x="6538913" y="6323013"/>
          <p14:tracePt t="296839" x="6538913" y="6338888"/>
          <p14:tracePt t="296870" x="6627813" y="6378575"/>
          <p14:tracePt t="296903" x="6745288" y="6378575"/>
          <p14:tracePt t="296936" x="6889750" y="6378575"/>
          <p14:tracePt t="296970" x="6929438" y="6356350"/>
          <p14:tracePt t="297004" x="6929438" y="6334125"/>
          <p14:tracePt t="297006" x="6929438" y="6316663"/>
          <p14:tracePt t="297037" x="6929438" y="6294438"/>
          <p14:tracePt t="297078" x="6929438" y="6283325"/>
          <p14:tracePt t="297110" x="6929438" y="6265863"/>
          <p14:tracePt t="297769" x="6956425" y="6276975"/>
          <p14:tracePt t="297777" x="6967538" y="6276975"/>
          <p14:tracePt t="297806" x="6996113" y="6378575"/>
          <p14:tracePt t="297839" x="7013575" y="6389688"/>
          <p14:tracePt t="297873" x="7040563" y="6434138"/>
          <p14:tracePt t="297877" x="7040563" y="6445250"/>
          <p14:tracePt t="297904" x="7091363" y="6445250"/>
          <p14:tracePt t="297907" x="7107238" y="6445250"/>
          <p14:tracePt t="297937" x="7173913" y="6456363"/>
          <p14:tracePt t="297940" x="7202488" y="6456363"/>
          <p14:tracePt t="297971" x="7319963" y="6456363"/>
          <p14:tracePt t="298005" x="7358063" y="6456363"/>
          <p14:tracePt t="298037" x="7397750" y="6456363"/>
          <p14:tracePt t="298072" x="7437438" y="6456363"/>
          <p14:tracePt t="298124" x="7453313" y="6456363"/>
          <p14:tracePt t="298140" x="7464425" y="6456363"/>
          <p14:tracePt t="298171" x="7475538" y="6450013"/>
          <p14:tracePt t="298206" x="7519988" y="6434138"/>
          <p14:tracePt t="29914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B60F7-0FA9-2302-8178-8700B0DF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3" y="1175475"/>
            <a:ext cx="3653297" cy="32635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částice &lt; 5 mm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významná část pochází z otěru pneumatik, př. EU 500 000 tun/rok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otěr z pneumatik tvoří 28 % </a:t>
            </a:r>
            <a:r>
              <a:rPr lang="cs-CZ" sz="1600" dirty="0" err="1"/>
              <a:t>mikroplastů</a:t>
            </a:r>
            <a:r>
              <a:rPr lang="cs-CZ" sz="1600" dirty="0"/>
              <a:t> v oceánech 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otěr dalších plastových produktů – textil aj. 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znečištění odpadních vod (pračky, sušičky)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kontaminace povrchových a podzemních vod, akumulace v oceánech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ohroženy zejm. krasové kolektory –(25 % globálních zdrojů podzemní vody)</a:t>
            </a:r>
          </a:p>
          <a:p>
            <a:pPr>
              <a:spcBef>
                <a:spcPts val="0"/>
              </a:spcBef>
              <a:spcAft>
                <a:spcPts val="450"/>
              </a:spcAft>
            </a:pPr>
            <a:r>
              <a:rPr lang="cs-CZ" sz="1600" dirty="0"/>
              <a:t>př. krasové oblasti v Illinois USA – až 15 částic </a:t>
            </a:r>
            <a:r>
              <a:rPr lang="cs-CZ" sz="1600" dirty="0" err="1"/>
              <a:t>mikroplastů</a:t>
            </a:r>
            <a:r>
              <a:rPr lang="cs-CZ" sz="1600" dirty="0"/>
              <a:t> na L vody – vlákna, doprovázeno fosfáty, chloridy, </a:t>
            </a:r>
            <a:r>
              <a:rPr lang="cs-CZ" sz="1600" dirty="0" err="1"/>
              <a:t>triclosanem</a:t>
            </a:r>
            <a:r>
              <a:rPr lang="cs-CZ" sz="1600" dirty="0"/>
              <a:t> (mýdla, zubní pasty, deodoranty apod.) </a:t>
            </a:r>
            <a:r>
              <a:rPr lang="cs-CZ" sz="1600" dirty="0">
                <a:sym typeface="Wingdings" panose="05000000000000000000" pitchFamily="2" charset="2"/>
              </a:rPr>
              <a:t> původ ve vypouštění septiku</a:t>
            </a:r>
            <a:endParaRPr lang="cs-CZ" sz="1600" dirty="0"/>
          </a:p>
          <a:p>
            <a:pPr indent="0">
              <a:spcBef>
                <a:spcPts val="0"/>
              </a:spcBef>
              <a:spcAft>
                <a:spcPts val="450"/>
              </a:spcAft>
              <a:buNone/>
            </a:pPr>
            <a:endParaRPr lang="cs-CZ" sz="1600" b="1" kern="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2FFF2D-88A0-BD85-8380-325A05BF3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289" y="3034243"/>
            <a:ext cx="5274215" cy="2797484"/>
          </a:xfrm>
          <a:prstGeom prst="rect">
            <a:avLst/>
          </a:prstGeom>
        </p:spPr>
      </p:pic>
      <p:pic>
        <p:nvPicPr>
          <p:cNvPr id="6" name="Obrázek 5" descr="Obsah obrázku pneumatika, vzorek, Autodíly, osoba&#10;&#10;Popis byl vytvořen automaticky">
            <a:extLst>
              <a:ext uri="{FF2B5EF4-FFF2-40B4-BE49-F238E27FC236}">
                <a16:creationId xmlns:a16="http://schemas.microsoft.com/office/drawing/2014/main" id="{F4CB74D7-BFB1-7668-A619-428F7941A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76" y="1299574"/>
            <a:ext cx="2377355" cy="1464835"/>
          </a:xfrm>
          <a:prstGeom prst="rect">
            <a:avLst/>
          </a:prstGeom>
        </p:spPr>
      </p:pic>
      <p:pic>
        <p:nvPicPr>
          <p:cNvPr id="8" name="Obrázek 7" descr="Obsah obrázku venku, Pozemní vozidlo, auto, obloha&#10;&#10;Popis byl vytvořen automaticky">
            <a:extLst>
              <a:ext uri="{FF2B5EF4-FFF2-40B4-BE49-F238E27FC236}">
                <a16:creationId xmlns:a16="http://schemas.microsoft.com/office/drawing/2014/main" id="{95FA3A39-4EE8-4FF0-3BD6-574851EA0B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2" y="1300212"/>
            <a:ext cx="2224628" cy="1465473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C415FF3E-95C3-4C4A-A2CA-310BF964561A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vod mikroplasty</a:t>
            </a: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016CC6F5-CD96-949A-6C8D-DA6425485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05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18"/>
    </mc:Choice>
    <mc:Fallback xmlns="">
      <p:transition spd="slow" advTm="383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041" x="703263" y="1366838"/>
          <p14:tracePt t="41096" x="730250" y="1366838"/>
          <p14:tracePt t="41103" x="741363" y="1366838"/>
          <p14:tracePt t="41136" x="820738" y="1366838"/>
          <p14:tracePt t="41169" x="914400" y="1366838"/>
          <p14:tracePt t="41176" x="942975" y="1366838"/>
          <p14:tracePt t="41202" x="998538" y="1366838"/>
          <p14:tracePt t="41235" x="1076325" y="1417638"/>
          <p14:tracePt t="41241" x="1120775" y="1444625"/>
          <p14:tracePt t="41269" x="1193800" y="1490663"/>
          <p14:tracePt t="41273" x="1211263" y="1490663"/>
          <p14:tracePt t="41302" x="1222375" y="1506538"/>
          <p14:tracePt t="41576" x="1233488" y="1506538"/>
          <p14:tracePt t="41592" x="1244600" y="1506538"/>
          <p14:tracePt t="41608" x="1271588" y="1495425"/>
          <p14:tracePt t="41636" x="1300163" y="1495425"/>
          <p14:tracePt t="41641" x="1327150" y="1484313"/>
          <p14:tracePt t="41669" x="1355725" y="1455738"/>
          <p14:tracePt t="41673" x="1384300" y="1444625"/>
          <p14:tracePt t="41702" x="1433513" y="1411288"/>
          <p14:tracePt t="41706" x="1450975" y="1411288"/>
          <p14:tracePt t="41735" x="1462088" y="1400175"/>
          <p14:tracePt t="41769" x="1473200" y="1373188"/>
          <p14:tracePt t="41802" x="1473200" y="1306513"/>
          <p14:tracePt t="41809" x="1473200" y="1293813"/>
          <p14:tracePt t="41835" x="1455738" y="1238250"/>
          <p14:tracePt t="41840" x="1411288" y="1238250"/>
          <p14:tracePt t="41869" x="1266825" y="1238250"/>
          <p14:tracePt t="41873" x="1255713" y="1238250"/>
          <p14:tracePt t="41902" x="1216025" y="1238250"/>
          <p14:tracePt t="41936" x="1149350" y="1260475"/>
          <p14:tracePt t="41969" x="1149350" y="1311275"/>
          <p14:tracePt t="42003" x="1216025" y="1366838"/>
          <p14:tracePt t="42009" x="1227138" y="1366838"/>
          <p14:tracePt t="42035" x="1311275" y="1366838"/>
          <p14:tracePt t="42040" x="1338263" y="1366838"/>
          <p14:tracePt t="42069" x="1349375" y="1366838"/>
          <p14:tracePt t="42073" x="1377950" y="1366838"/>
          <p14:tracePt t="42103" x="1389063" y="1306513"/>
          <p14:tracePt t="42136" x="1389063" y="1293813"/>
          <p14:tracePt t="42169" x="1384300" y="1282700"/>
          <p14:tracePt t="42203" x="1344613" y="1282700"/>
          <p14:tracePt t="42235" x="1333500" y="1289050"/>
          <p14:tracePt t="42282" x="1333500" y="1300163"/>
          <p14:tracePt t="42302" x="1338263" y="1293813"/>
          <p14:tracePt t="42305" x="1355725" y="1282700"/>
          <p14:tracePt t="42422" x="0" y="0"/>
        </p14:tracePtLst>
        <p14:tracePtLst>
          <p14:tracePt t="48192" x="752475" y="1985963"/>
          <p14:tracePt t="48280" x="752475" y="1958975"/>
          <p14:tracePt t="48288" x="752475" y="1947863"/>
          <p14:tracePt t="48302" x="758825" y="1952625"/>
          <p14:tracePt t="48336" x="898525" y="2030413"/>
          <p14:tracePt t="48369" x="954088" y="2030413"/>
          <p14:tracePt t="48402" x="982663" y="2030413"/>
          <p14:tracePt t="48408" x="993775" y="2030413"/>
          <p14:tracePt t="48436" x="1031875" y="2030413"/>
          <p14:tracePt t="48552" x="993775" y="2019300"/>
          <p14:tracePt t="48560" x="982663" y="2008188"/>
          <p14:tracePt t="48569" x="898525" y="1974850"/>
          <p14:tracePt t="48602" x="831850" y="1936750"/>
          <p14:tracePt t="48636" x="820738" y="1936750"/>
          <p14:tracePt t="48732" x="820738" y="1925638"/>
          <p14:tracePt t="49146" x="0" y="0"/>
        </p14:tracePtLst>
        <p14:tracePtLst>
          <p14:tracePt t="49941" x="1395413" y="1852613"/>
          <p14:tracePt t="50028" x="1455738" y="1852613"/>
          <p14:tracePt t="50038" x="1484313" y="1852613"/>
          <p14:tracePt t="50069" x="1539875" y="1874838"/>
          <p14:tracePt t="50102" x="1679575" y="1952625"/>
          <p14:tracePt t="50109" x="1752600" y="1974850"/>
          <p14:tracePt t="50136" x="1874838" y="2003425"/>
          <p14:tracePt t="50141" x="1885950" y="2003425"/>
          <p14:tracePt t="50170" x="1935163" y="2003425"/>
          <p14:tracePt t="50173" x="1952625" y="2014538"/>
          <p14:tracePt t="50205" x="1963738" y="2014538"/>
          <p14:tracePt t="50412" x="1992313" y="2014538"/>
          <p14:tracePt t="50420" x="2003425" y="2014538"/>
          <p14:tracePt t="50460" x="2003425" y="2008188"/>
          <p14:tracePt t="50477" x="2003425" y="1981200"/>
          <p14:tracePt t="50503" x="1981200" y="1930400"/>
          <p14:tracePt t="50507" x="1970088" y="1914525"/>
          <p14:tracePt t="50536" x="1912938" y="1874838"/>
          <p14:tracePt t="50572" x="1885950" y="1863725"/>
          <p14:tracePt t="50604" x="1863725" y="1852613"/>
          <p14:tracePt t="50701" x="1852613" y="1852613"/>
          <p14:tracePt t="50828" x="1852613" y="1858963"/>
          <p14:tracePt t="51100" x="1835150" y="1870075"/>
          <p14:tracePt t="51148" x="1835150" y="1881188"/>
          <p14:tracePt t="51212" x="1835150" y="1897063"/>
          <p14:tracePt t="51222" x="1835150" y="1925638"/>
          <p14:tracePt t="51260" x="1835150" y="1952625"/>
          <p14:tracePt t="51270" x="1835150" y="1963738"/>
          <p14:tracePt t="51302" x="1885950" y="1974850"/>
          <p14:tracePt t="51307" x="1897063" y="1974850"/>
          <p14:tracePt t="51340" x="1924050" y="1974850"/>
          <p14:tracePt t="51370" x="1947863" y="1974850"/>
          <p14:tracePt t="51374" x="1963738" y="1974850"/>
          <p14:tracePt t="51402" x="1985963" y="1974850"/>
          <p14:tracePt t="51406" x="2014538" y="1974850"/>
          <p14:tracePt t="51435" x="2041525" y="1974850"/>
          <p14:tracePt t="51469" x="2063750" y="1974850"/>
          <p14:tracePt t="51676" x="2074863" y="1974850"/>
          <p14:tracePt t="52096" x="2092325" y="1974850"/>
          <p14:tracePt t="52161" x="2103438" y="1974850"/>
          <p14:tracePt t="52176" x="2114550" y="1974850"/>
          <p14:tracePt t="52203" x="2154238" y="1974850"/>
          <p14:tracePt t="52236" x="2220913" y="1992313"/>
          <p14:tracePt t="52269" x="2247900" y="1992313"/>
          <p14:tracePt t="52273" x="2259013" y="2003425"/>
          <p14:tracePt t="52304" x="2303463" y="2019300"/>
          <p14:tracePt t="52337" x="2371725" y="2058988"/>
          <p14:tracePt t="52369" x="2449513" y="2076450"/>
          <p14:tracePt t="52404" x="2476500" y="2087563"/>
          <p14:tracePt t="52436" x="2487613" y="2087563"/>
          <p14:tracePt t="52469" x="2544763" y="2087563"/>
          <p14:tracePt t="52502" x="2566988" y="2087563"/>
          <p14:tracePt t="52537" x="2578100" y="2087563"/>
          <p14:tracePt t="52569" x="2622550" y="2087563"/>
          <p14:tracePt t="52602" x="2671763" y="2076450"/>
          <p14:tracePt t="52657" x="2682875" y="2065338"/>
          <p14:tracePt t="52688" x="2682875" y="2054225"/>
          <p14:tracePt t="52704" x="2682875" y="2043113"/>
          <p14:tracePt t="52736" x="2667000" y="1974850"/>
          <p14:tracePt t="52769" x="2498725" y="1874838"/>
          <p14:tracePt t="52802" x="2276475" y="1808163"/>
          <p14:tracePt t="52808" x="2232025" y="1808163"/>
          <p14:tracePt t="52836" x="2159000" y="1808163"/>
          <p14:tracePt t="52841" x="2136775" y="1808163"/>
          <p14:tracePt t="52869" x="2081213" y="1808163"/>
          <p14:tracePt t="52873" x="2070100" y="1808163"/>
          <p14:tracePt t="52905" x="2025650" y="1808163"/>
          <p14:tracePt t="52936" x="1958975" y="1830388"/>
          <p14:tracePt t="52969" x="1935163" y="1858963"/>
          <p14:tracePt t="53004" x="1919288" y="1870075"/>
          <p14:tracePt t="53008" x="1908175" y="1897063"/>
          <p14:tracePt t="53036" x="1908175" y="1908175"/>
          <p14:tracePt t="53040" x="1908175" y="1936750"/>
          <p14:tracePt t="53069" x="1908175" y="1974850"/>
          <p14:tracePt t="53073" x="1908175" y="1985963"/>
          <p14:tracePt t="53105" x="1930400" y="2043113"/>
          <p14:tracePt t="53136" x="2108200" y="2076450"/>
          <p14:tracePt t="53169" x="2265363" y="2076450"/>
          <p14:tracePt t="53178" x="2276475" y="2076450"/>
          <p14:tracePt t="53202" x="2343150" y="2076450"/>
          <p14:tracePt t="53236" x="2420938" y="2076450"/>
          <p14:tracePt t="53240" x="2432050" y="2076450"/>
          <p14:tracePt t="53269" x="2487613" y="2065338"/>
          <p14:tracePt t="53273" x="2498725" y="2054225"/>
          <p14:tracePt t="53302" x="2571750" y="2008188"/>
          <p14:tracePt t="53306" x="2582863" y="1997075"/>
          <p14:tracePt t="53336" x="2593975" y="1903413"/>
          <p14:tracePt t="53369" x="2538413" y="1763713"/>
          <p14:tracePt t="53403" x="2498725" y="1735138"/>
          <p14:tracePt t="53436" x="2325688" y="1719263"/>
          <p14:tracePt t="53440" x="2276475" y="1719263"/>
          <p14:tracePt t="53469" x="2209800" y="1724025"/>
          <p14:tracePt t="53474" x="2192338" y="1741488"/>
          <p14:tracePt t="53502" x="2143125" y="1763713"/>
          <p14:tracePt t="53506" x="2143125" y="1779588"/>
          <p14:tracePt t="53536" x="2143125" y="1846263"/>
          <p14:tracePt t="53569" x="2192338" y="1930400"/>
          <p14:tracePt t="53576" x="2209800" y="1930400"/>
          <p14:tracePt t="53603" x="2247900" y="1930400"/>
          <p14:tracePt t="53608" x="2287588" y="1930400"/>
          <p14:tracePt t="53636" x="2332038" y="1930400"/>
          <p14:tracePt t="53669" x="2398713" y="1919288"/>
          <p14:tracePt t="53674" x="2409825" y="1908175"/>
          <p14:tracePt t="53702" x="2449513" y="1908175"/>
          <p14:tracePt t="53706" x="2476500" y="1881188"/>
          <p14:tracePt t="53744" x="2487613" y="1881188"/>
          <p14:tracePt t="53776" x="2516188" y="1881188"/>
          <p14:tracePt t="53802" x="2555875" y="1881188"/>
          <p14:tracePt t="53835" x="2671763" y="1881188"/>
          <p14:tracePt t="53840" x="2682875" y="1881188"/>
          <p14:tracePt t="53871" x="2705100" y="1881188"/>
          <p14:tracePt t="53904" x="2722563" y="1881188"/>
          <p14:tracePt t="53936" x="2744788" y="1881188"/>
          <p14:tracePt t="53970" x="2806700" y="1919288"/>
          <p14:tracePt t="53975" x="2806700" y="1930400"/>
          <p14:tracePt t="54016" x="2817813" y="1930400"/>
          <p14:tracePt t="54036" x="2844800" y="1947863"/>
          <p14:tracePt t="54069" x="2911475" y="1947863"/>
          <p14:tracePt t="54073" x="2940050" y="1947863"/>
          <p14:tracePt t="54102" x="3013075" y="1947863"/>
          <p14:tracePt t="54107" x="3024188" y="1947863"/>
          <p14:tracePt t="54136" x="3135313" y="1947863"/>
          <p14:tracePt t="54170" x="3252788" y="1947863"/>
          <p14:tracePt t="54177" x="3279775" y="1947863"/>
          <p14:tracePt t="54202" x="3370263" y="1947863"/>
          <p14:tracePt t="54236" x="3486150" y="1963738"/>
          <p14:tracePt t="54242" x="3497263" y="1963738"/>
          <p14:tracePt t="54304" x="3509963" y="1963738"/>
          <p14:tracePt t="54335" x="3509963" y="1941513"/>
          <p14:tracePt t="54344" x="3509963" y="1930400"/>
          <p14:tracePt t="54830" x="0" y="0"/>
        </p14:tracePtLst>
        <p14:tracePtLst>
          <p14:tracePt t="56631" x="2762250" y="1903413"/>
          <p14:tracePt t="56640" x="2789238" y="1885950"/>
          <p14:tracePt t="56670" x="2811463" y="1885950"/>
          <p14:tracePt t="56702" x="2822575" y="1885950"/>
          <p14:tracePt t="56736" x="2878138" y="1885950"/>
          <p14:tracePt t="56741" x="2895600" y="1885950"/>
          <p14:tracePt t="56769" x="2962275" y="1874838"/>
          <p14:tracePt t="56773" x="3006725" y="1874838"/>
          <p14:tracePt t="56802" x="3079750" y="1858963"/>
          <p14:tracePt t="56835" x="3095625" y="1858963"/>
          <p14:tracePt t="56870" x="3152775" y="1858963"/>
          <p14:tracePt t="57020" x="3163888" y="1846263"/>
          <p14:tracePt t="57146" x="0" y="0"/>
        </p14:tracePtLst>
        <p14:tracePtLst>
          <p14:tracePt t="64081" x="2566988" y="2298700"/>
          <p14:tracePt t="64136" x="2555875" y="2298700"/>
          <p14:tracePt t="64200" x="2544763" y="2298700"/>
          <p14:tracePt t="64208" x="2527300" y="2298700"/>
          <p14:tracePt t="64236" x="2460625" y="2298700"/>
          <p14:tracePt t="64240" x="2432050" y="2298700"/>
          <p14:tracePt t="64269" x="2270125" y="2298700"/>
          <p14:tracePt t="64274" x="2220913" y="2298700"/>
          <p14:tracePt t="64302" x="2036763" y="2298700"/>
          <p14:tracePt t="64306" x="1992313" y="2298700"/>
          <p14:tracePt t="64336" x="1897063" y="2298700"/>
          <p14:tracePt t="64369" x="1763713" y="2298700"/>
          <p14:tracePt t="64402" x="1695450" y="2338388"/>
          <p14:tracePt t="64436" x="1679575" y="2354263"/>
          <p14:tracePt t="64488" x="1668463" y="2365375"/>
          <p14:tracePt t="64552" x="1706563" y="2382838"/>
          <p14:tracePt t="64560" x="1724025" y="2411413"/>
          <p14:tracePt t="64569" x="1735138" y="2411413"/>
          <p14:tracePt t="64602" x="1863725" y="2427288"/>
          <p14:tracePt t="64607" x="1930400" y="2427288"/>
          <p14:tracePt t="64636" x="2030413" y="2438400"/>
          <p14:tracePt t="64641" x="2041525" y="2438400"/>
          <p14:tracePt t="64669" x="2081213" y="2438400"/>
          <p14:tracePt t="64673" x="2108200" y="2438400"/>
          <p14:tracePt t="64702" x="2154238" y="2455863"/>
          <p14:tracePt t="64736" x="2192338" y="2455863"/>
          <p14:tracePt t="64776" x="2203450" y="2455863"/>
          <p14:tracePt t="64802" x="2130425" y="2382838"/>
          <p14:tracePt t="64836" x="1857375" y="2287588"/>
          <p14:tracePt t="64842" x="1830388" y="2287588"/>
          <p14:tracePt t="64869" x="1550988" y="2254250"/>
          <p14:tracePt t="64873" x="1500188" y="2254250"/>
          <p14:tracePt t="64902" x="1373188" y="2238375"/>
          <p14:tracePt t="64907" x="1360488" y="2238375"/>
          <p14:tracePt t="64936" x="1266825" y="2238375"/>
          <p14:tracePt t="64969" x="1149350" y="2238375"/>
          <p14:tracePt t="65002" x="1082675" y="2238375"/>
          <p14:tracePt t="65036" x="1042988" y="2271713"/>
          <p14:tracePt t="65069" x="1042988" y="2298700"/>
          <p14:tracePt t="65102" x="1042988" y="2338388"/>
          <p14:tracePt t="65107" x="1042988" y="2349500"/>
          <p14:tracePt t="65136" x="1149350" y="2405063"/>
          <p14:tracePt t="65145" x="1182688" y="2422525"/>
          <p14:tracePt t="65169" x="1293813" y="2471738"/>
          <p14:tracePt t="65202" x="1506538" y="2500313"/>
          <p14:tracePt t="65207" x="1533525" y="2500313"/>
          <p14:tracePt t="65236" x="1624013" y="2500313"/>
          <p14:tracePt t="65241" x="1635125" y="2500313"/>
          <p14:tracePt t="65269" x="1684338" y="2500313"/>
          <p14:tracePt t="65273" x="1746250" y="2493963"/>
          <p14:tracePt t="65302" x="1768475" y="2478088"/>
          <p14:tracePt t="65337" x="1812925" y="2466975"/>
          <p14:tracePt t="65369" x="1841500" y="2427288"/>
          <p14:tracePt t="65402" x="1841500" y="2387600"/>
          <p14:tracePt t="65407" x="1841500" y="2371725"/>
          <p14:tracePt t="65437" x="1841500" y="2320925"/>
          <p14:tracePt t="65469" x="1757363" y="2243138"/>
          <p14:tracePt t="65474" x="1746250" y="2243138"/>
          <p14:tracePt t="65502" x="1528763" y="2176463"/>
          <p14:tracePt t="65506" x="1433513" y="2176463"/>
          <p14:tracePt t="65537" x="1244600" y="2176463"/>
          <p14:tracePt t="65569" x="1127125" y="2176463"/>
          <p14:tracePt t="65602" x="987425" y="2238375"/>
          <p14:tracePt t="65636" x="958850" y="2260600"/>
          <p14:tracePt t="65669" x="958850" y="2276475"/>
          <p14:tracePt t="65673" x="958850" y="2287588"/>
          <p14:tracePt t="65702" x="958850" y="2338388"/>
          <p14:tracePt t="65706" x="958850" y="2365375"/>
          <p14:tracePt t="65736" x="1098550" y="2489200"/>
          <p14:tracePt t="65769" x="1366838" y="2578100"/>
          <p14:tracePt t="65802" x="1484313" y="2578100"/>
          <p14:tracePt t="65808" x="1511300" y="2578100"/>
          <p14:tracePt t="65835" x="1657350" y="2578100"/>
          <p14:tracePt t="65839" x="1701800" y="2578100"/>
          <p14:tracePt t="65869" x="1824038" y="2578100"/>
          <p14:tracePt t="65873" x="1874838" y="2566988"/>
          <p14:tracePt t="65902" x="1963738" y="2549525"/>
          <p14:tracePt t="65908" x="1981200" y="2538413"/>
          <p14:tracePt t="65913" x="2003425" y="2538413"/>
          <p14:tracePt t="65934" x="2019300" y="2527300"/>
          <p14:tracePt t="65968" x="2030413" y="2511425"/>
          <p14:tracePt t="66000" x="2041525" y="2478088"/>
          <p14:tracePt t="66034" x="1970088" y="2371725"/>
          <p14:tracePt t="66067" x="1746250" y="2298700"/>
          <p14:tracePt t="66070" x="1701800" y="2298700"/>
          <p14:tracePt t="66100" x="1506538" y="2265363"/>
          <p14:tracePt t="66104" x="1439863" y="2265363"/>
          <p14:tracePt t="66134" x="1211263" y="2265363"/>
          <p14:tracePt t="66167" x="1093788" y="2265363"/>
          <p14:tracePt t="66200" x="1042988" y="2265363"/>
          <p14:tracePt t="66234" x="958850" y="2287588"/>
          <p14:tracePt t="66267" x="947738" y="2298700"/>
          <p14:tracePt t="66302" x="936625" y="2309813"/>
          <p14:tracePt t="66335" x="936625" y="2320925"/>
          <p14:tracePt t="67146" x="0" y="0"/>
        </p14:tracePtLst>
        <p14:tracePtLst>
          <p14:tracePt t="69252" x="752475" y="2387600"/>
          <p14:tracePt t="69277" x="781050" y="2360613"/>
          <p14:tracePt t="69285" x="792163" y="2343150"/>
          <p14:tracePt t="69302" x="847725" y="2332038"/>
          <p14:tracePt t="69336" x="1120775" y="2332038"/>
          <p14:tracePt t="69341" x="1189038" y="2332038"/>
          <p14:tracePt t="69369" x="1333500" y="2332038"/>
          <p14:tracePt t="69374" x="1422400" y="2343150"/>
          <p14:tracePt t="69402" x="1433513" y="2343150"/>
          <p14:tracePt t="69516" x="1400175" y="2343150"/>
          <p14:tracePt t="69524" x="1384300" y="2343150"/>
          <p14:tracePt t="69536" x="1344613" y="2343150"/>
          <p14:tracePt t="69569" x="1149350" y="2332038"/>
          <p14:tracePt t="69575" x="1120775" y="2332038"/>
          <p14:tracePt t="69740" x="1127125" y="2332038"/>
          <p14:tracePt t="69748" x="1171575" y="2332038"/>
          <p14:tracePt t="69770" x="1271588" y="2305050"/>
          <p14:tracePt t="69774" x="1316038" y="2305050"/>
          <p14:tracePt t="69802" x="1466850" y="2271713"/>
          <p14:tracePt t="69807" x="1477963" y="2271713"/>
          <p14:tracePt t="69869" x="1489075" y="2260600"/>
          <p14:tracePt t="69885" x="1489075" y="2243138"/>
          <p14:tracePt t="69902" x="1455738" y="2243138"/>
          <p14:tracePt t="69936" x="1355725" y="2232025"/>
          <p14:tracePt t="69941" x="1311275" y="2232025"/>
          <p14:tracePt t="69969" x="1255713" y="2232025"/>
          <p14:tracePt t="69973" x="1244600" y="2232025"/>
          <p14:tracePt t="70002" x="1160463" y="2232025"/>
          <p14:tracePt t="70036" x="1149350" y="2232025"/>
          <p14:tracePt t="70190" x="1154113" y="2214563"/>
          <p14:tracePt t="70191" x="0" y="0"/>
        </p14:tracePtLst>
        <p14:tracePtLst>
          <p14:tracePt t="71849" x="4071938" y="3308350"/>
          <p14:tracePt t="71853" x="4060825" y="3308350"/>
          <p14:tracePt t="71857" x="4049713" y="3308350"/>
          <p14:tracePt t="71871" x="4038600" y="3308350"/>
          <p14:tracePt t="71879" x="3994150" y="3308350"/>
          <p14:tracePt t="71900" x="3967163" y="3314700"/>
          <p14:tracePt t="71903" x="3922713" y="3359150"/>
          <p14:tracePt t="71933" x="3827463" y="3492500"/>
          <p14:tracePt t="71936" x="3787775" y="3560763"/>
          <p14:tracePt t="71967" x="3687763" y="3778250"/>
          <p14:tracePt t="72001" x="3632200" y="4106863"/>
          <p14:tracePt t="72034" x="3614738" y="4246563"/>
          <p14:tracePt t="72067" x="3570288" y="4330700"/>
          <p14:tracePt t="72071" x="3570288" y="4357688"/>
          <p14:tracePt t="72100" x="3570288" y="4519613"/>
          <p14:tracePt t="72103" x="3570288" y="4548188"/>
          <p14:tracePt t="72134" x="3692525" y="4814888"/>
          <p14:tracePt t="72167" x="3871913" y="5011738"/>
          <p14:tracePt t="72174" x="3900488" y="5072063"/>
          <p14:tracePt t="72200" x="4140200" y="5167313"/>
          <p14:tracePt t="72236" x="4406900" y="5289550"/>
          <p14:tracePt t="72241" x="4473575" y="5322888"/>
          <p14:tracePt t="72269" x="4752975" y="5462588"/>
          <p14:tracePt t="72274" x="4852988" y="5507038"/>
          <p14:tracePt t="72302" x="5127625" y="5602288"/>
          <p14:tracePt t="72307" x="5221288" y="5619750"/>
          <p14:tracePt t="72336" x="5629275" y="5664200"/>
          <p14:tracePt t="72369" x="6203950" y="5664200"/>
          <p14:tracePt t="72402" x="6889750" y="5664200"/>
          <p14:tracePt t="72407" x="7040563" y="5686425"/>
          <p14:tracePt t="72436" x="7553325" y="5708650"/>
          <p14:tracePt t="72440" x="7704138" y="5708650"/>
          <p14:tracePt t="72470" x="8012113" y="5708650"/>
          <p14:tracePt t="72474" x="8101013" y="5708650"/>
          <p14:tracePt t="72502" x="8380413" y="5708650"/>
          <p14:tracePt t="72507" x="8447088" y="5708650"/>
          <p14:tracePt t="72536" x="8720138" y="5586413"/>
          <p14:tracePt t="72567" x="9026525" y="5351463"/>
          <p14:tracePt t="72774" x="9082088" y="3833813"/>
          <p14:tracePt t="72783" x="8955088" y="3771900"/>
          <p14:tracePt t="72799" x="8782050" y="3694113"/>
          <p14:tracePt t="72833" x="8609013" y="3676650"/>
          <p14:tracePt t="72866" x="8056563" y="3616325"/>
          <p14:tracePt t="72899" x="7040563" y="3543300"/>
          <p14:tracePt t="72902" x="6862763" y="3543300"/>
          <p14:tracePt t="72932" x="6594475" y="3543300"/>
          <p14:tracePt t="72934" x="6583363" y="3543300"/>
          <p14:tracePt t="72967" x="6494463" y="3543300"/>
          <p14:tracePt t="73002" x="6292850" y="3543300"/>
          <p14:tracePt t="73036" x="5886450" y="3616325"/>
          <p14:tracePt t="73068" x="5378450" y="3929063"/>
          <p14:tracePt t="73101" x="5183188" y="4124325"/>
          <p14:tracePt t="73135" x="5094288" y="4264025"/>
          <p14:tracePt t="73140" x="5094288" y="4275138"/>
          <p14:tracePt t="73168" x="5010150" y="4402138"/>
          <p14:tracePt t="73173" x="5010150" y="4419600"/>
          <p14:tracePt t="73202" x="4999038" y="4446588"/>
          <p14:tracePt t="73316" x="5003800" y="4459288"/>
          <p14:tracePt t="73330" x="5014913" y="4459288"/>
          <p14:tracePt t="73331" x="0" y="0"/>
        </p14:tracePtLst>
        <p14:tracePtLst>
          <p14:tracePt t="73917" x="5311775" y="2427288"/>
          <p14:tracePt t="73921" x="5327650" y="2438400"/>
          <p14:tracePt t="73924" x="5338763" y="2455863"/>
          <p14:tracePt t="73938" x="5349875" y="2455863"/>
          <p14:tracePt t="73956" x="5378450" y="2455863"/>
          <p14:tracePt t="73966" x="5405438" y="2455863"/>
          <p14:tracePt t="74000" x="5507038" y="2455863"/>
          <p14:tracePt t="74003" x="5534025" y="2455863"/>
          <p14:tracePt t="74033" x="5573713" y="2405063"/>
          <p14:tracePt t="74035" x="5600700" y="2371725"/>
          <p14:tracePt t="74067" x="5680075" y="2232025"/>
          <p14:tracePt t="74100" x="5651500" y="2058988"/>
          <p14:tracePt t="74133" x="5478463" y="1835150"/>
          <p14:tracePt t="74167" x="5176838" y="1662113"/>
          <p14:tracePt t="74200" x="4999038" y="1579563"/>
          <p14:tracePt t="74203" x="4932363" y="1579563"/>
          <p14:tracePt t="74236" x="4681538" y="1550988"/>
          <p14:tracePt t="74270" x="4486275" y="1612900"/>
          <p14:tracePt t="74276" x="4435475" y="1646238"/>
          <p14:tracePt t="74303" x="4351338" y="1757363"/>
          <p14:tracePt t="74335" x="4313238" y="1930400"/>
          <p14:tracePt t="74340" x="4313238" y="1992313"/>
          <p14:tracePt t="74369" x="4435475" y="2192338"/>
          <p14:tracePt t="74373" x="4513263" y="2271713"/>
          <p14:tracePt t="74402" x="4826000" y="2460625"/>
          <p14:tracePt t="74405" x="4903788" y="2493963"/>
          <p14:tracePt t="74433" x="5127625" y="2589213"/>
          <p14:tracePt t="74436" x="5194300" y="2606675"/>
          <p14:tracePt t="74467" x="5427663" y="2560638"/>
          <p14:tracePt t="74502" x="5578475" y="2360613"/>
          <p14:tracePt t="74535" x="5662613" y="2165350"/>
          <p14:tracePt t="74540" x="5680075" y="2114550"/>
          <p14:tracePt t="74569" x="5695950" y="1963738"/>
          <p14:tracePt t="74572" x="5695950" y="1919288"/>
          <p14:tracePt t="74602" x="5695950" y="1830388"/>
          <p14:tracePt t="74605" x="5600700" y="1730375"/>
          <p14:tracePt t="74636" x="5311775" y="1612900"/>
          <p14:tracePt t="74669" x="5060950" y="1612900"/>
          <p14:tracePt t="74677" x="4981575" y="1646238"/>
          <p14:tracePt t="74700" x="4852988" y="1846263"/>
          <p14:tracePt t="74733" x="4819650" y="2165350"/>
          <p14:tracePt t="74767" x="4976813" y="2398713"/>
          <p14:tracePt t="74771" x="5003800" y="2411413"/>
          <p14:tracePt t="74800" x="5187950" y="2411413"/>
          <p14:tracePt t="74803" x="5256213" y="2411413"/>
          <p14:tracePt t="74836" x="5540375" y="2305050"/>
          <p14:tracePt t="74869" x="5740400" y="2081213"/>
          <p14:tracePt t="74902" x="5773738" y="1936750"/>
          <p14:tracePt t="74936" x="5735638" y="1846263"/>
          <p14:tracePt t="74940" x="5684838" y="1812925"/>
          <p14:tracePt t="74971" x="5518150" y="1779588"/>
          <p14:tracePt t="74974" x="5456238" y="1779588"/>
          <p14:tracePt t="75002" x="5227638" y="1790700"/>
          <p14:tracePt t="75007" x="5216525" y="1790700"/>
          <p14:tracePt t="75036" x="5172075" y="1881188"/>
          <p14:tracePt t="75070" x="5172075" y="2030413"/>
          <p14:tracePt t="75075" x="5172075" y="2098675"/>
          <p14:tracePt t="75102" x="5300663" y="2232025"/>
          <p14:tracePt t="75136" x="5500688" y="2338388"/>
          <p14:tracePt t="75141" x="5551488" y="2338388"/>
          <p14:tracePt t="75169" x="5600700" y="2338388"/>
          <p14:tracePt t="75174" x="5629275" y="2338388"/>
          <p14:tracePt t="75202" x="5780088" y="2165350"/>
          <p14:tracePt t="75206" x="5795963" y="2114550"/>
          <p14:tracePt t="75236" x="5846763" y="1919288"/>
          <p14:tracePt t="75269" x="5611813" y="1657350"/>
          <p14:tracePt t="75302" x="5367338" y="1639888"/>
          <p14:tracePt t="75308" x="5300663" y="1639888"/>
          <p14:tracePt t="75335" x="5105400" y="1719263"/>
          <p14:tracePt t="75340" x="5054600" y="1768475"/>
          <p14:tracePt t="75369" x="4943475" y="1974850"/>
          <p14:tracePt t="75373" x="4932363" y="2003425"/>
          <p14:tracePt t="75402" x="4932363" y="2203450"/>
          <p14:tracePt t="75406" x="4932363" y="2232025"/>
          <p14:tracePt t="75437" x="4943475" y="2411413"/>
          <p14:tracePt t="75445" x="4954588" y="2438400"/>
          <p14:tracePt t="75469" x="5087938" y="2505075"/>
          <p14:tracePt t="75502" x="5138738" y="2560638"/>
          <p14:tracePt t="75507" x="5154613" y="2560638"/>
          <p14:tracePt t="75534" x="5227638" y="2560638"/>
          <p14:tracePt t="75567" x="5294313" y="2538413"/>
          <p14:tracePt t="75571" x="5360988" y="2489200"/>
          <p14:tracePt t="75601" x="5445125" y="2338388"/>
          <p14:tracePt t="75603" x="5445125" y="2309813"/>
          <p14:tracePt t="75634" x="5467350" y="2271713"/>
          <p14:tracePt t="75667" x="5467350" y="2214563"/>
          <p14:tracePt t="75700" x="5438775" y="2070100"/>
          <p14:tracePt t="75734" x="5267325" y="2019300"/>
          <p14:tracePt t="75738" x="5249863" y="2019300"/>
          <p14:tracePt t="75767" x="5116513" y="2019300"/>
          <p14:tracePt t="75771" x="5048250" y="2019300"/>
          <p14:tracePt t="75801" x="4892675" y="2159000"/>
          <p14:tracePt t="75803" x="4859338" y="2187575"/>
          <p14:tracePt t="75834" x="4826000" y="2327275"/>
          <p14:tracePt t="75867" x="4826000" y="2493963"/>
          <p14:tracePt t="75900" x="4910138" y="2600325"/>
          <p14:tracePt t="75934" x="5048250" y="2644775"/>
          <p14:tracePt t="75967" x="5183188" y="2644775"/>
          <p14:tracePt t="75971" x="5210175" y="2644775"/>
          <p14:tracePt t="76001" x="5338763" y="2566988"/>
          <p14:tracePt t="76003" x="5356225" y="2538413"/>
          <p14:tracePt t="76036" x="5422900" y="2316163"/>
          <p14:tracePt t="76067" x="5367338" y="2025650"/>
          <p14:tracePt t="76101" x="5149850" y="1919288"/>
          <p14:tracePt t="76104" x="5121275" y="1903413"/>
          <p14:tracePt t="76135" x="4970463" y="1903413"/>
          <p14:tracePt t="76167" x="4826000" y="1992313"/>
          <p14:tracePt t="76202" x="4808538" y="2187575"/>
          <p14:tracePt t="76236" x="4808538" y="2360613"/>
          <p14:tracePt t="76240" x="4808538" y="2405063"/>
          <p14:tracePt t="76269" x="4881563" y="2466975"/>
          <p14:tracePt t="76273" x="4910138" y="2478088"/>
          <p14:tracePt t="76303" x="5160963" y="2478088"/>
          <p14:tracePt t="76336" x="5338763" y="2382838"/>
          <p14:tracePt t="76370" x="5400675" y="2243138"/>
          <p14:tracePt t="76402" x="5416550" y="2008188"/>
          <p14:tracePt t="76408" x="5416550" y="1981200"/>
          <p14:tracePt t="76433" x="5356225" y="1790700"/>
          <p14:tracePt t="76467" x="5249863" y="1668463"/>
          <p14:tracePt t="76470" x="5232400" y="1668463"/>
          <p14:tracePt t="76500" x="5121275" y="1657350"/>
          <p14:tracePt t="76503" x="5072063" y="1657350"/>
          <p14:tracePt t="76534" x="4899025" y="1668463"/>
          <p14:tracePt t="76567" x="4826000" y="1768475"/>
          <p14:tracePt t="76600" x="4826000" y="1919288"/>
          <p14:tracePt t="76634" x="4826000" y="2014538"/>
          <p14:tracePt t="76667" x="4976813" y="2081213"/>
          <p14:tracePt t="76670" x="5065713" y="2098675"/>
          <p14:tracePt t="76700" x="5210175" y="2098675"/>
          <p14:tracePt t="76704" x="5260975" y="2098675"/>
          <p14:tracePt t="76733" x="5345113" y="2098675"/>
          <p14:tracePt t="76736" x="5372100" y="2087563"/>
          <p14:tracePt t="76767" x="5478463" y="2025650"/>
          <p14:tracePt t="76800" x="5500688" y="1930400"/>
          <p14:tracePt t="76833" x="5500688" y="1846263"/>
          <p14:tracePt t="76867" x="5445125" y="1746250"/>
          <p14:tracePt t="76871" x="5434013" y="1746250"/>
          <p14:tracePt t="76901" x="5289550" y="1697038"/>
          <p14:tracePt t="76904" x="5260975" y="1697038"/>
          <p14:tracePt t="76933" x="5187950" y="1668463"/>
          <p14:tracePt t="76937" x="5165725" y="1668463"/>
          <p14:tracePt t="76967" x="5094288" y="1708150"/>
          <p14:tracePt t="77001" x="5060950" y="1903413"/>
          <p14:tracePt t="77034" x="5121275" y="2136775"/>
          <p14:tracePt t="77067" x="5249863" y="2238375"/>
          <p14:tracePt t="77070" x="5278438" y="2238375"/>
          <p14:tracePt t="77100" x="5422900" y="2238375"/>
          <p14:tracePt t="77103" x="5451475" y="2238375"/>
          <p14:tracePt t="77134" x="5545138" y="2147888"/>
          <p14:tracePt t="77167" x="5556250" y="2030413"/>
          <p14:tracePt t="77200" x="5545138" y="1914525"/>
          <p14:tracePt t="77234" x="5438775" y="1841500"/>
          <p14:tracePt t="77267" x="5267325" y="1797050"/>
          <p14:tracePt t="77300" x="5183188" y="1779588"/>
          <p14:tracePt t="77303" x="5138738" y="1779588"/>
          <p14:tracePt t="77334" x="5048250" y="1863725"/>
          <p14:tracePt t="77367" x="5014913" y="1974850"/>
          <p14:tracePt t="77400" x="5014913" y="2058988"/>
          <p14:tracePt t="77434" x="5014913" y="2125663"/>
          <p14:tracePt t="77467" x="5065713" y="2147888"/>
          <p14:tracePt t="77471" x="5076825" y="2147888"/>
          <p14:tracePt t="77527" x="5087938" y="2147888"/>
          <p14:tracePt t="77542" x="5099050" y="2147888"/>
          <p14:tracePt t="77575" x="5116513" y="2143125"/>
          <p14:tracePt t="77671" x="0" y="0"/>
        </p14:tracePtLst>
        <p14:tracePtLst>
          <p14:tracePt t="79057" x="7504113" y="2405063"/>
          <p14:tracePt t="79308" x="7481888" y="2405063"/>
          <p14:tracePt t="79316" x="7464425" y="2405063"/>
          <p14:tracePt t="79336" x="7464425" y="2393950"/>
          <p14:tracePt t="79340" x="7464425" y="2365375"/>
          <p14:tracePt t="79369" x="7453313" y="2332038"/>
          <p14:tracePt t="79373" x="7453313" y="2305050"/>
          <p14:tracePt t="79404" x="7453313" y="2287588"/>
          <p14:tracePt t="79562" x="0" y="0"/>
        </p14:tracePtLst>
        <p14:tracePtLst>
          <p14:tracePt t="80084" x="7364413" y="1328738"/>
          <p14:tracePt t="80088" x="7364413" y="1317625"/>
          <p14:tracePt t="80100" x="7353300" y="1317625"/>
          <p14:tracePt t="80107" x="7342188" y="1317625"/>
          <p14:tracePt t="80136" x="7258050" y="1317625"/>
          <p14:tracePt t="80140" x="7208838" y="1328738"/>
          <p14:tracePt t="80169" x="7124700" y="1373188"/>
          <p14:tracePt t="80174" x="7091363" y="1384300"/>
          <p14:tracePt t="80180" x="7040563" y="1400175"/>
          <p14:tracePt t="80202" x="6985000" y="1433513"/>
          <p14:tracePt t="80206" x="6967538" y="1433513"/>
          <p14:tracePt t="80236" x="6940550" y="1473200"/>
          <p14:tracePt t="80269" x="6929438" y="1528763"/>
          <p14:tracePt t="80302" x="6918325" y="1550988"/>
          <p14:tracePt t="80336" x="6918325" y="1606550"/>
          <p14:tracePt t="80371" x="6918325" y="1617663"/>
          <p14:tracePt t="80492" x="6923088" y="1612900"/>
          <p14:tracePt t="80500" x="6934200" y="1595438"/>
          <p14:tracePt t="80508" x="6945313" y="1584325"/>
          <p14:tracePt t="80842" x="0" y="0"/>
        </p14:tracePtLst>
        <p14:tracePtLst>
          <p14:tracePt t="81247" x="7486650" y="2522538"/>
          <p14:tracePt t="81259" x="7504113" y="2522538"/>
          <p14:tracePt t="81266" x="7515225" y="2522538"/>
          <p14:tracePt t="81300" x="7615238" y="2482850"/>
          <p14:tracePt t="81333" x="7681913" y="2438400"/>
          <p14:tracePt t="81366" x="7754938" y="2382838"/>
          <p14:tracePt t="81400" x="7799388" y="2327275"/>
          <p14:tracePt t="81403" x="7810500" y="2316163"/>
          <p14:tracePt t="81434" x="7821613" y="2238375"/>
          <p14:tracePt t="81467" x="7816850" y="2109788"/>
          <p14:tracePt t="81502" x="7610475" y="1952625"/>
          <p14:tracePt t="81507" x="7559675" y="1936750"/>
          <p14:tracePt t="81536" x="7504113" y="1936750"/>
          <p14:tracePt t="81540" x="7481888" y="1936750"/>
          <p14:tracePt t="81569" x="7426325" y="1936750"/>
          <p14:tracePt t="81574" x="7397750" y="1936750"/>
          <p14:tracePt t="81602" x="7297738" y="1936750"/>
          <p14:tracePt t="81608" x="7264400" y="1947863"/>
          <p14:tracePt t="81613" x="7253288" y="1974850"/>
          <p14:tracePt t="81636" x="7213600" y="2003425"/>
          <p14:tracePt t="81669" x="7151688" y="2087563"/>
          <p14:tracePt t="81702" x="7124700" y="2227263"/>
          <p14:tracePt t="81708" x="7124700" y="2254250"/>
          <p14:tracePt t="81735" x="7124700" y="2343150"/>
          <p14:tracePt t="81740" x="7124700" y="2387600"/>
          <p14:tracePt t="81769" x="7191375" y="2493963"/>
          <p14:tracePt t="81773" x="7224713" y="2527300"/>
          <p14:tracePt t="81802" x="7331075" y="2555875"/>
          <p14:tracePt t="81808" x="7397750" y="2555875"/>
          <p14:tracePt t="81812" x="7486650" y="2571750"/>
          <p14:tracePt t="81834" x="7670800" y="2571750"/>
          <p14:tracePt t="81867" x="7805738" y="2571750"/>
          <p14:tracePt t="81901" x="7972425" y="2466975"/>
          <p14:tracePt t="81934" x="8123238" y="2332038"/>
          <p14:tracePt t="81967" x="8161338" y="2265363"/>
          <p14:tracePt t="81971" x="8161338" y="2220913"/>
          <p14:tracePt t="82001" x="8161338" y="2136775"/>
          <p14:tracePt t="82004" x="8150225" y="2070100"/>
          <p14:tracePt t="82034" x="7966075" y="1919288"/>
          <p14:tracePt t="82067" x="7783513" y="1801813"/>
          <p14:tracePt t="82100" x="7666038" y="1785938"/>
          <p14:tracePt t="82134" x="7508875" y="1752600"/>
          <p14:tracePt t="82167" x="7442200" y="1741488"/>
          <p14:tracePt t="82171" x="7431088" y="1741488"/>
          <p14:tracePt t="82202" x="7335838" y="1763713"/>
          <p14:tracePt t="82234" x="7275513" y="1835150"/>
          <p14:tracePt t="82267" x="7219950" y="2076450"/>
          <p14:tracePt t="82271" x="7208838" y="2103438"/>
          <p14:tracePt t="82301" x="7208838" y="2227263"/>
          <p14:tracePt t="82304" x="7208838" y="2238375"/>
          <p14:tracePt t="82335" x="7275513" y="2343150"/>
          <p14:tracePt t="82367" x="7358063" y="2398713"/>
          <p14:tracePt t="82401" x="7542213" y="2522538"/>
          <p14:tracePt t="82434" x="7759700" y="2555875"/>
          <p14:tracePt t="82467" x="7854950" y="2555875"/>
          <p14:tracePt t="82471" x="7883525" y="2555875"/>
          <p14:tracePt t="82500" x="7950200" y="2555875"/>
          <p14:tracePt t="82503" x="7961313" y="2555875"/>
          <p14:tracePt t="82535" x="8045450" y="2533650"/>
          <p14:tracePt t="82567" x="8167688" y="2460625"/>
          <p14:tracePt t="82600" x="8289925" y="2354263"/>
          <p14:tracePt t="82632" x="8307388" y="2181225"/>
          <p14:tracePt t="82667" x="8278813" y="1947863"/>
          <p14:tracePt t="82670" x="8229600" y="1914525"/>
          <p14:tracePt t="82700" x="8167688" y="1841500"/>
          <p14:tracePt t="82703" x="8139113" y="1824038"/>
          <p14:tracePt t="82734" x="8005763" y="1768475"/>
          <p14:tracePt t="82767" x="7754938" y="1746250"/>
          <p14:tracePt t="82800" x="7604125" y="1746250"/>
          <p14:tracePt t="82834" x="7548563" y="1797050"/>
          <p14:tracePt t="82867" x="7486650" y="1841500"/>
          <p14:tracePt t="82871" x="7475538" y="1858963"/>
          <p14:tracePt t="82900" x="7459663" y="1952625"/>
          <p14:tracePt t="82903" x="7459663" y="1985963"/>
          <p14:tracePt t="82934" x="7442200" y="2136775"/>
          <p14:tracePt t="82967" x="7442200" y="2276475"/>
          <p14:tracePt t="83000" x="7593013" y="2478088"/>
          <p14:tracePt t="83034" x="7737475" y="2538413"/>
          <p14:tracePt t="83068" x="7777163" y="2538413"/>
          <p14:tracePt t="83072" x="7821613" y="2538413"/>
          <p14:tracePt t="83100" x="7905750" y="2538413"/>
          <p14:tracePt t="83103" x="7972425" y="2538413"/>
          <p14:tracePt t="83133" x="8056563" y="2538413"/>
          <p14:tracePt t="83136" x="8105775" y="2538413"/>
          <p14:tracePt t="83168" x="8189913" y="2516188"/>
          <p14:tracePt t="83200" x="8285163" y="2387600"/>
          <p14:tracePt t="83234" x="8334375" y="2209800"/>
          <p14:tracePt t="83267" x="8334375" y="2114550"/>
          <p14:tracePt t="83270" x="8334375" y="2087563"/>
          <p14:tracePt t="83300" x="8207375" y="1970088"/>
          <p14:tracePt t="83303" x="8174038" y="1952625"/>
          <p14:tracePt t="83334" x="8016875" y="1870075"/>
          <p14:tracePt t="83368" x="7816850" y="1835150"/>
          <p14:tracePt t="83400" x="7637463" y="1835150"/>
          <p14:tracePt t="83433" x="7559675" y="1835150"/>
          <p14:tracePt t="83467" x="7486650" y="1919288"/>
          <p14:tracePt t="83470" x="7470775" y="1947863"/>
          <p14:tracePt t="83500" x="7426325" y="2036763"/>
          <p14:tracePt t="83503" x="7426325" y="2054225"/>
          <p14:tracePt t="83534" x="7380288" y="2159000"/>
          <p14:tracePt t="83536" x="7380288" y="2187575"/>
          <p14:tracePt t="83568" x="7380288" y="2320925"/>
          <p14:tracePt t="83600" x="7493000" y="2522538"/>
          <p14:tracePt t="83633" x="7564438" y="2538413"/>
          <p14:tracePt t="83667" x="7715250" y="2549525"/>
          <p14:tracePt t="83700" x="8027988" y="2438400"/>
          <p14:tracePt t="83703" x="8134350" y="2376488"/>
          <p14:tracePt t="83734" x="8229600" y="2232025"/>
          <p14:tracePt t="83767" x="8229600" y="2165350"/>
          <p14:tracePt t="83800" x="8229600" y="2070100"/>
          <p14:tracePt t="83836" x="8174038" y="1963738"/>
          <p14:tracePt t="83841" x="8128000" y="1919288"/>
          <p14:tracePt t="83869" x="8023225" y="1863725"/>
          <p14:tracePt t="83873" x="8012113" y="1846263"/>
          <p14:tracePt t="83902" x="7943850" y="1835150"/>
          <p14:tracePt t="83907" x="7916863" y="1835150"/>
          <p14:tracePt t="83937" x="7888288" y="1819275"/>
          <p14:tracePt t="83969" x="7715250" y="1897063"/>
          <p14:tracePt t="84002" x="7559675" y="2036763"/>
          <p14:tracePt t="84037" x="7519988" y="2065338"/>
          <p14:tracePt t="84040" x="7508875" y="2065338"/>
          <p14:tracePt t="84070" x="7508875" y="2103438"/>
          <p14:tracePt t="84075" x="7497763" y="2120900"/>
          <p14:tracePt t="84102" x="7481888" y="2209800"/>
          <p14:tracePt t="84107" x="7481888" y="2220913"/>
          <p14:tracePt t="84136" x="7481888" y="2298700"/>
          <p14:tracePt t="84169" x="7593013" y="2387600"/>
          <p14:tracePt t="84202" x="7643813" y="2416175"/>
          <p14:tracePt t="84240" x="7654925" y="2416175"/>
          <p14:tracePt t="84688" x="7648575" y="2411413"/>
          <p14:tracePt t="84702" x="0" y="0"/>
        </p14:tracePtLst>
        <p14:tracePtLst>
          <p14:tracePt t="85211" x="7643813" y="2332038"/>
          <p14:tracePt t="85215" x="7670800" y="2320925"/>
          <p14:tracePt t="85224" x="7688263" y="2305050"/>
          <p14:tracePt t="85228" x="7743825" y="2305050"/>
          <p14:tracePt t="85236" x="7759700" y="2293938"/>
          <p14:tracePt t="85267" x="7894638" y="2249488"/>
          <p14:tracePt t="85301" x="8072438" y="2154238"/>
          <p14:tracePt t="85336" x="8212138" y="2070100"/>
          <p14:tracePt t="85340" x="8229600" y="2043113"/>
          <p14:tracePt t="85369" x="8296275" y="1985963"/>
          <p14:tracePt t="85374" x="8323263" y="1958975"/>
          <p14:tracePt t="85402" x="8351838" y="1903413"/>
          <p14:tracePt t="85436" x="8351838" y="1892300"/>
          <p14:tracePt t="85469" x="8212138" y="1925638"/>
          <p14:tracePt t="85502" x="7978775" y="2125663"/>
          <p14:tracePt t="85507" x="7943850" y="2154238"/>
          <p14:tracePt t="85536" x="7861300" y="2309813"/>
          <p14:tracePt t="85540" x="7810500" y="2365375"/>
          <p14:tracePt t="85569" x="7783513" y="2398713"/>
          <p14:tracePt t="85573" x="7770813" y="2416175"/>
          <p14:tracePt t="85602" x="7732713" y="2455863"/>
          <p14:tracePt t="85660" x="7732713" y="2478088"/>
          <p14:tracePt t="85670" x="7732713" y="2493963"/>
          <p14:tracePt t="85702" x="7943850" y="2305050"/>
          <p14:tracePt t="85736" x="8105775" y="2103438"/>
          <p14:tracePt t="85740" x="8116888" y="2092325"/>
          <p14:tracePt t="85769" x="8189913" y="2019300"/>
          <p14:tracePt t="85774" x="8207375" y="1992313"/>
          <p14:tracePt t="85800" x="8207375" y="1981200"/>
          <p14:tracePt t="85834" x="8207375" y="1963738"/>
          <p14:tracePt t="85869" x="8201025" y="1952625"/>
          <p14:tracePt t="85902" x="8001000" y="2081213"/>
          <p14:tracePt t="85907" x="7921625" y="2136775"/>
          <p14:tracePt t="85933" x="7666038" y="2298700"/>
          <p14:tracePt t="85966" x="7437438" y="2455863"/>
          <p14:tracePt t="85999" x="7331075" y="2544763"/>
          <p14:tracePt t="86124" x="7331075" y="2560638"/>
          <p14:tracePt t="86141" x="7353300" y="2560638"/>
          <p14:tracePt t="86149" x="7364413" y="2560638"/>
          <p14:tracePt t="86169" x="7426325" y="2466975"/>
          <p14:tracePt t="86172" x="7442200" y="2438400"/>
          <p14:tracePt t="86202" x="7548563" y="2214563"/>
          <p14:tracePt t="86207" x="7610475" y="2136775"/>
          <p14:tracePt t="86236" x="7637463" y="2065338"/>
          <p14:tracePt t="86316" x="7632700" y="2070100"/>
          <p14:tracePt t="86332" x="7632700" y="2098675"/>
          <p14:tracePt t="86341" x="7615238" y="2132013"/>
          <p14:tracePt t="86369" x="7542213" y="2227263"/>
          <p14:tracePt t="86374" x="7526338" y="2260600"/>
          <p14:tracePt t="86400" x="7481888" y="2316163"/>
          <p14:tracePt t="86434" x="7481888" y="2327275"/>
          <p14:tracePt t="86618" x="0" y="0"/>
        </p14:tracePtLst>
        <p14:tracePtLst>
          <p14:tracePt t="87171" x="6203950" y="2411413"/>
          <p14:tracePt t="87176" x="6175375" y="2382838"/>
          <p14:tracePt t="87185" x="6142038" y="2349500"/>
          <p14:tracePt t="87189" x="6092825" y="2316163"/>
          <p14:tracePt t="87201" x="6064250" y="2298700"/>
          <p14:tracePt t="87204" x="6030913" y="2265363"/>
          <p14:tracePt t="87236" x="5795963" y="2092325"/>
          <p14:tracePt t="87269" x="5534025" y="1903413"/>
          <p14:tracePt t="87302" x="5400675" y="1774825"/>
          <p14:tracePt t="87307" x="5400675" y="1763713"/>
          <p14:tracePt t="87335" x="5389563" y="1662113"/>
          <p14:tracePt t="87339" x="5389563" y="1595438"/>
          <p14:tracePt t="87369" x="5389563" y="1528763"/>
          <p14:tracePt t="87373" x="5389563" y="1517650"/>
          <p14:tracePt t="87468" x="5389563" y="1535113"/>
          <p14:tracePt t="87476" x="5389563" y="1584325"/>
          <p14:tracePt t="87503" x="5473700" y="1801813"/>
          <p14:tracePt t="87536" x="5600700" y="2103438"/>
          <p14:tracePt t="87541" x="5634038" y="2132013"/>
          <p14:tracePt t="87569" x="5707063" y="2176463"/>
          <p14:tracePt t="87573" x="5735638" y="2209800"/>
          <p14:tracePt t="87601" x="5824538" y="2265363"/>
          <p14:tracePt t="87604" x="5835650" y="2265363"/>
          <p14:tracePt t="87633" x="5897563" y="2354263"/>
          <p14:tracePt t="87636" x="5897563" y="2365375"/>
          <p14:tracePt t="87667" x="5946775" y="2422525"/>
          <p14:tracePt t="87803" x="5942013" y="2422525"/>
          <p14:tracePt t="87819" x="5913438" y="2398713"/>
          <p14:tracePt t="87833" x="5875338" y="2305050"/>
          <p14:tracePt t="87836" x="5824538" y="2254250"/>
          <p14:tracePt t="87867" x="5640388" y="1970088"/>
          <p14:tracePt t="87900" x="5507038" y="1697038"/>
          <p14:tracePt t="87933" x="5507038" y="1484313"/>
          <p14:tracePt t="87966" x="5495925" y="1389063"/>
          <p14:tracePt t="88044" x="5495925" y="1444625"/>
          <p14:tracePt t="88053" x="5495925" y="1455738"/>
          <p14:tracePt t="88069" x="5495925" y="1584325"/>
          <p14:tracePt t="88100" x="5522913" y="1812925"/>
          <p14:tracePt t="88136" x="5668963" y="2109788"/>
          <p14:tracePt t="88140" x="5684838" y="2136775"/>
          <p14:tracePt t="88169" x="5768975" y="2287588"/>
          <p14:tracePt t="88173" x="5802313" y="2320925"/>
          <p14:tracePt t="88203" x="5953125" y="2438400"/>
          <p14:tracePt t="88235" x="6024563" y="2449513"/>
          <p14:tracePt t="88321" x="6048375" y="2449513"/>
          <p14:tracePt t="88329" x="6064250" y="2449513"/>
          <p14:tracePt t="88334" x="0" y="0"/>
        </p14:tracePtLst>
        <p14:tracePtLst>
          <p14:tracePt t="89473" x="5868988" y="2444750"/>
          <p14:tracePt t="89496" x="5853113" y="2416175"/>
          <p14:tracePt t="89504" x="5842000" y="2387600"/>
          <p14:tracePt t="89536" x="5684838" y="2181225"/>
          <p14:tracePt t="89569" x="5584825" y="1958975"/>
          <p14:tracePt t="89602" x="5534025" y="1801813"/>
          <p14:tracePt t="89637" x="5478463" y="1685925"/>
          <p14:tracePt t="89640" x="5445125" y="1635125"/>
          <p14:tracePt t="89669" x="5434013" y="1601788"/>
          <p14:tracePt t="89720" x="5434013" y="1606550"/>
          <p14:tracePt t="89736" x="5434013" y="1651000"/>
          <p14:tracePt t="89769" x="5462588" y="1903413"/>
          <p14:tracePt t="89802" x="5634038" y="2227263"/>
          <p14:tracePt t="89808" x="5691188" y="2305050"/>
          <p14:tracePt t="89835" x="5751513" y="2360613"/>
          <p14:tracePt t="89928" x="5751513" y="2354263"/>
          <p14:tracePt t="89944" x="5751513" y="2327275"/>
          <p14:tracePt t="89969" x="5707063" y="2187575"/>
          <p14:tracePt t="90002" x="5607050" y="1970088"/>
          <p14:tracePt t="90007" x="5567363" y="1897063"/>
          <p14:tracePt t="90036" x="5540375" y="1824038"/>
          <p14:tracePt t="90040" x="5522913" y="1808163"/>
          <p14:tracePt t="90069" x="5522913" y="1785938"/>
          <p14:tracePt t="90136" x="5522913" y="1819275"/>
          <p14:tracePt t="90144" x="5522913" y="1835150"/>
          <p14:tracePt t="90169" x="5534025" y="1992313"/>
          <p14:tracePt t="90202" x="5668963" y="2327275"/>
          <p14:tracePt t="90207" x="5702300" y="2398713"/>
          <p14:tracePt t="90235" x="5746750" y="2416175"/>
          <p14:tracePt t="90270" x="5757863" y="2416175"/>
          <p14:tracePt t="90273" x="5757863" y="2393950"/>
          <p14:tracePt t="90302" x="5773738" y="2249488"/>
          <p14:tracePt t="90306" x="5773738" y="2181225"/>
          <p14:tracePt t="90336" x="5735638" y="2065338"/>
          <p14:tracePt t="90369" x="5707063" y="2036763"/>
          <p14:tracePt t="90438" x="0" y="0"/>
        </p14:tracePtLst>
        <p14:tracePtLst>
          <p14:tracePt t="94261" x="4446588" y="4291013"/>
          <p14:tracePt t="94316" x="4462463" y="4279900"/>
          <p14:tracePt t="94332" x="4473575" y="4279900"/>
          <p14:tracePt t="94339" x="4502150" y="4279900"/>
          <p14:tracePt t="94368" x="4608513" y="4279900"/>
          <p14:tracePt t="94373" x="4635500" y="4279900"/>
          <p14:tracePt t="94402" x="4692650" y="4279900"/>
          <p14:tracePt t="94480" x="4703763" y="4279900"/>
          <p14:tracePt t="94576" x="4681538" y="4279900"/>
          <p14:tracePt t="94584" x="4670425" y="4279900"/>
          <p14:tracePt t="94602" x="4657725" y="4279900"/>
          <p14:tracePt t="94636" x="4519613" y="4264025"/>
          <p14:tracePt t="94640" x="4473575" y="4264025"/>
          <p14:tracePt t="94669" x="4384675" y="4246563"/>
          <p14:tracePt t="94673" x="4373563" y="4246563"/>
          <p14:tracePt t="94702" x="4318000" y="4246563"/>
          <p14:tracePt t="94707" x="4278313" y="4246563"/>
          <p14:tracePt t="94736" x="4178300" y="4246563"/>
          <p14:tracePt t="94769" x="4100513" y="4246563"/>
          <p14:tracePt t="94802" x="4033838" y="4246563"/>
          <p14:tracePt t="94836" x="4022725" y="4246563"/>
          <p14:tracePt t="94869" x="3938588" y="4246563"/>
          <p14:tracePt t="94873" x="3927475" y="4246563"/>
          <p14:tracePt t="94902" x="3911600" y="4235450"/>
          <p14:tracePt t="94992" x="3922713" y="4235450"/>
          <p14:tracePt t="95000" x="3960813" y="4235450"/>
          <p14:tracePt t="95010" x="3978275" y="4235450"/>
          <p14:tracePt t="95033" x="4195763" y="4235450"/>
          <p14:tracePt t="95067" x="4351338" y="4235450"/>
          <p14:tracePt t="95100" x="4391025" y="4235450"/>
          <p14:tracePt t="95103" x="4402138" y="4235450"/>
          <p14:tracePt t="95134" x="4546600" y="4235450"/>
          <p14:tracePt t="95167" x="4602163" y="4235450"/>
          <p14:tracePt t="95215" x="4630738" y="4235450"/>
          <p14:tracePt t="95234" x="4670425" y="4235450"/>
          <p14:tracePt t="95269" x="4708525" y="4235450"/>
          <p14:tracePt t="95304" x="4730750" y="4235450"/>
          <p14:tracePt t="95536" x="4725988" y="4235450"/>
          <p14:tracePt t="95544" x="4714875" y="4235450"/>
          <p14:tracePt t="95569" x="4597400" y="4235450"/>
          <p14:tracePt t="95602" x="4429125" y="4235450"/>
          <p14:tracePt t="95607" x="4379913" y="4235450"/>
          <p14:tracePt t="95636" x="4233863" y="4235450"/>
          <p14:tracePt t="95640" x="4189413" y="4235450"/>
          <p14:tracePt t="95669" x="4022725" y="4235450"/>
          <p14:tracePt t="95673" x="3994150" y="4235450"/>
          <p14:tracePt t="95702" x="3956050" y="4235450"/>
          <p14:tracePt t="95706" x="3944938" y="4235450"/>
          <p14:tracePt t="95904" x="3933825" y="4240213"/>
          <p14:tracePt t="96158" x="0" y="0"/>
        </p14:tracePtLst>
        <p14:tracePtLst>
          <p14:tracePt t="96807" x="4056063" y="4168775"/>
          <p14:tracePt t="96812" x="4071938" y="4179888"/>
          <p14:tracePt t="96817" x="4083050" y="4179888"/>
          <p14:tracePt t="96824" x="4095750" y="4179888"/>
          <p14:tracePt t="96833" x="4111625" y="4179888"/>
          <p14:tracePt t="96867" x="4178300" y="4195763"/>
          <p14:tracePt t="96900" x="4313238" y="4213225"/>
          <p14:tracePt t="96904" x="4340225" y="4224338"/>
          <p14:tracePt t="96934" x="4379913" y="4240213"/>
          <p14:tracePt t="96967" x="4418013" y="4240213"/>
          <p14:tracePt t="97000" x="4473575" y="4268788"/>
          <p14:tracePt t="97034" x="4557713" y="4297363"/>
          <p14:tracePt t="97069" x="4586288" y="4308475"/>
          <p14:tracePt t="97102" x="4608513" y="4319588"/>
          <p14:tracePt t="97137" x="4741863" y="4335463"/>
          <p14:tracePt t="97142" x="4808538" y="4335463"/>
          <p14:tracePt t="97147" x="4819650" y="4335463"/>
          <p14:tracePt t="97169" x="4910138" y="4335463"/>
          <p14:tracePt t="97173" x="4959350" y="4335463"/>
          <p14:tracePt t="97202" x="5083175" y="4335463"/>
          <p14:tracePt t="97206" x="5110163" y="4335463"/>
          <p14:tracePt t="97237" x="5227638" y="4352925"/>
          <p14:tracePt t="97269" x="5305425" y="4352925"/>
          <p14:tracePt t="97302" x="5345113" y="4352925"/>
          <p14:tracePt t="97335" x="5427663" y="4352925"/>
          <p14:tracePt t="97340" x="5456238" y="4352925"/>
          <p14:tracePt t="97369" x="5578475" y="4352925"/>
          <p14:tracePt t="97373" x="5607050" y="4352925"/>
          <p14:tracePt t="97402" x="5713413" y="4352925"/>
          <p14:tracePt t="97407" x="5724525" y="4352925"/>
          <p14:tracePt t="97436" x="5762625" y="4364038"/>
          <p14:tracePt t="97469" x="5842000" y="4364038"/>
          <p14:tracePt t="97502" x="5880100" y="4402138"/>
          <p14:tracePt t="97536" x="5919788" y="4402138"/>
          <p14:tracePt t="97572" x="5946775" y="4402138"/>
          <p14:tracePt t="97602" x="5957888" y="4402138"/>
          <p14:tracePt t="97605" x="5986463" y="4419600"/>
          <p14:tracePt t="97636" x="6002338" y="4419600"/>
          <p14:tracePt t="97669" x="6013450" y="4419600"/>
          <p14:tracePt t="97716" x="6024563" y="4419600"/>
          <p14:tracePt t="97736" x="6037263" y="4430713"/>
          <p14:tracePt t="98034" x="0" y="0"/>
        </p14:tracePtLst>
        <p14:tracePtLst>
          <p14:tracePt t="99789" x="4111625" y="3387725"/>
          <p14:tracePt t="99892" x="4133850" y="3387725"/>
          <p14:tracePt t="99900" x="4144963" y="3387725"/>
          <p14:tracePt t="99908" x="4162425" y="3409950"/>
          <p14:tracePt t="99934" x="4217988" y="3481388"/>
          <p14:tracePt t="99967" x="4284663" y="3521075"/>
          <p14:tracePt t="99970" x="4295775" y="3532188"/>
          <p14:tracePt t="100003" x="4340225" y="3532188"/>
          <p14:tracePt t="100034" x="4406900" y="3498850"/>
          <p14:tracePt t="100067" x="4446588" y="3443288"/>
          <p14:tracePt t="100070" x="4457700" y="3414713"/>
          <p14:tracePt t="100100" x="4473575" y="3376613"/>
          <p14:tracePt t="100133" x="4513263" y="3336925"/>
          <p14:tracePt t="100167" x="4541838" y="3314700"/>
          <p14:tracePt t="100200" x="4608513" y="3297238"/>
          <p14:tracePt t="100203" x="4619625" y="3297238"/>
          <p14:tracePt t="100235" x="4714875" y="3297238"/>
          <p14:tracePt t="100267" x="4781550" y="3297238"/>
          <p14:tracePt t="100300" x="4841875" y="3297238"/>
          <p14:tracePt t="100334" x="4981575" y="3270250"/>
          <p14:tracePt t="100367" x="5043488" y="3252788"/>
          <p14:tracePt t="100407" x="5060950" y="3252788"/>
          <p14:tracePt t="100434" x="5127625" y="3281363"/>
          <p14:tracePt t="100467" x="5199063" y="3365500"/>
          <p14:tracePt t="100470" x="5210175" y="3376613"/>
          <p14:tracePt t="100536" x="5238750" y="3376613"/>
          <p14:tracePt t="100544" x="5249863" y="3376613"/>
          <p14:tracePt t="100570" x="5389563" y="3336925"/>
          <p14:tracePt t="100602" x="5529263" y="3308350"/>
          <p14:tracePt t="100607" x="5540375" y="3308350"/>
          <p14:tracePt t="100636" x="5578475" y="3297238"/>
          <p14:tracePt t="100669" x="5695950" y="3297238"/>
          <p14:tracePt t="100673" x="5707063" y="3297238"/>
          <p14:tracePt t="100704" x="5824538" y="3303588"/>
          <p14:tracePt t="100736" x="5864225" y="3303588"/>
          <p14:tracePt t="100769" x="5913438" y="3303588"/>
          <p14:tracePt t="100803" x="6008688" y="3303588"/>
          <p14:tracePt t="100835" x="6126163" y="3303588"/>
          <p14:tracePt t="100840" x="6153150" y="3303588"/>
          <p14:tracePt t="100870" x="6226175" y="3303588"/>
          <p14:tracePt t="100873" x="6248400" y="3303588"/>
          <p14:tracePt t="100902" x="6288088" y="3303588"/>
          <p14:tracePt t="100906" x="6299200" y="3303588"/>
          <p14:tracePt t="100936" x="6365875" y="3303588"/>
          <p14:tracePt t="100969" x="6450013" y="3376613"/>
          <p14:tracePt t="101003" x="6510338" y="3459163"/>
          <p14:tracePt t="101035" x="6538913" y="3514725"/>
          <p14:tracePt t="101040" x="6538913" y="3532188"/>
          <p14:tracePt t="101067" x="6550025" y="3543300"/>
          <p14:tracePt t="101101" x="6577013" y="3582988"/>
          <p14:tracePt t="101134" x="6661150" y="3576638"/>
          <p14:tracePt t="101167" x="6783388" y="3587750"/>
          <p14:tracePt t="101200" x="6823075" y="3598863"/>
          <p14:tracePt t="101239" x="6862763" y="3616325"/>
          <p14:tracePt t="101267" x="6918325" y="3632200"/>
          <p14:tracePt t="101300" x="6989763" y="3687763"/>
          <p14:tracePt t="101367" x="7000875" y="3698875"/>
          <p14:tracePt t="101375" x="7013575" y="3698875"/>
          <p14:tracePt t="101398" x="7096125" y="3716338"/>
          <p14:tracePt t="101400" x="0" y="0"/>
        </p14:tracePtLst>
        <p14:tracePtLst>
          <p14:tracePt t="101890" x="4976813" y="3833813"/>
          <p14:tracePt t="101894" x="4987925" y="3833813"/>
          <p14:tracePt t="101898" x="5014913" y="3838575"/>
          <p14:tracePt t="101907" x="5048250" y="3871913"/>
          <p14:tracePt t="101936" x="5338763" y="4022725"/>
          <p14:tracePt t="101969" x="5622925" y="4090988"/>
          <p14:tracePt t="102002" x="6164263" y="4090988"/>
          <p14:tracePt t="102007" x="6288088" y="4090988"/>
          <p14:tracePt t="102036" x="6354763" y="4090988"/>
          <p14:tracePt t="102041" x="6365875" y="4090988"/>
          <p14:tracePt t="102069" x="6421438" y="4090988"/>
          <p14:tracePt t="102073" x="6488113" y="4090988"/>
          <p14:tracePt t="102102" x="6561138" y="4106863"/>
          <p14:tracePt t="102106" x="6572250" y="4106863"/>
          <p14:tracePt t="102136" x="6650038" y="4106863"/>
          <p14:tracePt t="102214" x="0" y="0"/>
        </p14:tracePtLst>
        <p14:tracePtLst>
          <p14:tracePt t="103425" x="4291013" y="4195763"/>
          <p14:tracePt t="103512" x="4291013" y="4202113"/>
          <p14:tracePt t="103520" x="4291013" y="4229100"/>
          <p14:tracePt t="103537" x="4295775" y="4240213"/>
          <p14:tracePt t="103541" x="4329113" y="4268788"/>
          <p14:tracePt t="103569" x="4418013" y="4313238"/>
          <p14:tracePt t="103573" x="4429125" y="4313238"/>
          <p14:tracePt t="103603" x="4519613" y="4346575"/>
          <p14:tracePt t="103606" x="4530725" y="4346575"/>
          <p14:tracePt t="103636" x="4557713" y="4357688"/>
          <p14:tracePt t="103677" x="4568825" y="4357688"/>
          <p14:tracePt t="103702" x="4579938" y="4357688"/>
          <p14:tracePt t="103736" x="4675188" y="4368800"/>
          <p14:tracePt t="103769" x="4730750" y="4368800"/>
          <p14:tracePt t="103774" x="4759325" y="4368800"/>
          <p14:tracePt t="103802" x="4943475" y="4368800"/>
          <p14:tracePt t="103806" x="5010150" y="4368800"/>
          <p14:tracePt t="103836" x="5260975" y="4368800"/>
          <p14:tracePt t="103869" x="5622925" y="4368800"/>
          <p14:tracePt t="103877" x="5673725" y="4357688"/>
          <p14:tracePt t="103902" x="5695950" y="4357688"/>
          <p14:tracePt t="103949" x="5724525" y="4357688"/>
          <p14:tracePt t="103969" x="5762625" y="4357688"/>
          <p14:tracePt t="103975" x="5807075" y="4357688"/>
          <p14:tracePt t="104002" x="5880100" y="4357688"/>
          <p14:tracePt t="104006" x="5897563" y="4364038"/>
          <p14:tracePt t="104036" x="5946775" y="4364038"/>
          <p14:tracePt t="104070" x="5969000" y="4364038"/>
          <p14:tracePt t="104102" x="6092825" y="4459288"/>
          <p14:tracePt t="104136" x="6164263" y="4503738"/>
          <p14:tracePt t="104141" x="6175375" y="4514850"/>
          <p14:tracePt t="104170" x="6215063" y="4525963"/>
          <p14:tracePt t="104200" x="6215063" y="4570413"/>
          <p14:tracePt t="104203" x="6215063" y="4608513"/>
          <p14:tracePt t="104234" x="6232525" y="4703763"/>
          <p14:tracePt t="104268" x="6232525" y="4721225"/>
          <p14:tracePt t="104303" x="6243638" y="4732338"/>
          <p14:tracePt t="104336" x="6254750" y="4754563"/>
          <p14:tracePt t="104412" x="6270625" y="4754563"/>
          <p14:tracePt t="105132" x="6281738" y="4754563"/>
          <p14:tracePt t="105164" x="6292850" y="4754563"/>
          <p14:tracePt t="105180" x="6303963" y="4748213"/>
          <p14:tracePt t="105203" x="6348413" y="4710113"/>
          <p14:tracePt t="105244" x="6359525" y="4681538"/>
          <p14:tracePt t="105269" x="6376988" y="4643438"/>
          <p14:tracePt t="105302" x="6443663" y="4575175"/>
          <p14:tracePt t="105307" x="6454775" y="4564063"/>
          <p14:tracePt t="105336" x="6510338" y="4508500"/>
          <p14:tracePt t="105340" x="6521450" y="4497388"/>
          <p14:tracePt t="105369" x="6627813" y="4452938"/>
          <p14:tracePt t="105373" x="6672263" y="4452938"/>
          <p14:tracePt t="105402" x="6840538" y="4435475"/>
          <p14:tracePt t="105406" x="6907213" y="4435475"/>
          <p14:tracePt t="105436" x="7180263" y="4419600"/>
          <p14:tracePt t="105469" x="7191375" y="4419600"/>
          <p14:tracePt t="105503" x="7219950" y="4419600"/>
          <p14:tracePt t="105536" x="7291388" y="4481513"/>
          <p14:tracePt t="105540" x="7291388" y="4497388"/>
          <p14:tracePt t="105569" x="7302500" y="4508500"/>
          <p14:tracePt t="105676" x="7313613" y="4508500"/>
          <p14:tracePt t="105692" x="7342188" y="4508500"/>
          <p14:tracePt t="105702" x="7369175" y="4508500"/>
          <p14:tracePt t="105736" x="7426325" y="4508500"/>
          <p14:tracePt t="105740" x="7464425" y="4508500"/>
          <p14:tracePt t="105769" x="7493000" y="4508500"/>
          <p14:tracePt t="105773" x="7553325" y="4497388"/>
          <p14:tracePt t="105805" x="7599363" y="4446588"/>
          <p14:tracePt t="105836" x="7666038" y="4446588"/>
          <p14:tracePt t="105869" x="7732713" y="4446588"/>
          <p14:tracePt t="105904" x="7743825" y="4446588"/>
          <p14:tracePt t="105948" x="7754938" y="4459288"/>
          <p14:tracePt t="105980" x="7754938" y="4470400"/>
          <p14:tracePt t="106044" x="7754938" y="4481513"/>
          <p14:tracePt t="106060" x="7754938" y="4508500"/>
          <p14:tracePt t="106069" x="7754938" y="4519613"/>
          <p14:tracePt t="106103" x="7754938" y="4586288"/>
          <p14:tracePt t="106140" x="7754938" y="4597400"/>
          <p14:tracePt t="106169" x="7754938" y="4608513"/>
          <p14:tracePt t="106173" x="7754938" y="4637088"/>
          <p14:tracePt t="106181" x="7754938" y="4648200"/>
          <p14:tracePt t="106202" x="7754938" y="4703763"/>
          <p14:tracePt t="106206" x="7754938" y="4721225"/>
          <p14:tracePt t="106236" x="7754938" y="4799013"/>
          <p14:tracePt t="106269" x="7839075" y="4976813"/>
          <p14:tracePt t="106303" x="7850188" y="5045075"/>
          <p14:tracePt t="106335" x="7866063" y="5094288"/>
          <p14:tracePt t="106369" x="7877175" y="5116513"/>
          <p14:tracePt t="106402" x="7877175" y="5172075"/>
          <p14:tracePt t="106436" x="7950200" y="5284788"/>
          <p14:tracePt t="106469" x="8078788" y="5395913"/>
          <p14:tracePt t="106478" x="8116888" y="5424488"/>
          <p14:tracePt t="106502" x="8274050" y="5495925"/>
          <p14:tracePt t="106536" x="8396288" y="5568950"/>
          <p14:tracePt t="106569" x="8480425" y="5624513"/>
          <p14:tracePt t="106577" x="8507413" y="5641975"/>
          <p14:tracePt t="106602" x="8529638" y="5653088"/>
          <p14:tracePt t="106636" x="8575675" y="5664200"/>
          <p14:tracePt t="106736" x="8586788" y="5664200"/>
          <p14:tracePt t="106752" x="8586788" y="5657850"/>
          <p14:tracePt t="106769" x="8586788" y="5568950"/>
          <p14:tracePt t="106802" x="8586788" y="5413375"/>
          <p14:tracePt t="106808" x="8558213" y="5367338"/>
          <p14:tracePt t="106835" x="8507413" y="5178425"/>
          <p14:tracePt t="106840" x="8507413" y="5149850"/>
          <p14:tracePt t="106870" x="8507413" y="4965700"/>
          <p14:tracePt t="106873" x="8507413" y="4899025"/>
          <p14:tracePt t="106902" x="8507413" y="4810125"/>
          <p14:tracePt t="106907" x="8507413" y="4799013"/>
          <p14:tracePt t="106960" x="8491538" y="4787900"/>
          <p14:tracePt t="106976" x="8480425" y="4787900"/>
          <p14:tracePt t="107002" x="8424863" y="4838700"/>
          <p14:tracePt t="107036" x="8407400" y="5049838"/>
          <p14:tracePt t="107041" x="8407400" y="5138738"/>
          <p14:tracePt t="107069" x="8474075" y="5334000"/>
          <p14:tracePt t="107073" x="8507413" y="5362575"/>
          <p14:tracePt t="107102" x="8613775" y="5424488"/>
          <p14:tracePt t="107107" x="8624888" y="5435600"/>
          <p14:tracePt t="107136" x="8820150" y="5502275"/>
          <p14:tracePt t="107170" x="8970963" y="5502275"/>
          <p14:tracePt t="107202" x="9043988" y="5457825"/>
          <p14:tracePt t="107236" x="9132888" y="5356225"/>
          <p14:tracePt t="107304" x="9110663" y="4832350"/>
          <p14:tracePt t="107312" x="9070975" y="4732338"/>
          <p14:tracePt t="107336" x="8842375" y="4441825"/>
          <p14:tracePt t="107369" x="8759825" y="4335463"/>
          <p14:tracePt t="107402" x="8680450" y="4335463"/>
          <p14:tracePt t="107436" x="8529638" y="4486275"/>
          <p14:tracePt t="107441" x="8496300" y="4559300"/>
          <p14:tracePt t="107469" x="8440738" y="4743450"/>
          <p14:tracePt t="107473" x="8424863" y="4843463"/>
          <p14:tracePt t="107502" x="8424863" y="5056188"/>
          <p14:tracePt t="107507" x="8424863" y="5083175"/>
          <p14:tracePt t="107536" x="8602663" y="5273675"/>
          <p14:tracePt t="107569" x="8864600" y="5322888"/>
          <p14:tracePt t="107602" x="9010650" y="5322888"/>
          <p14:tracePt t="107637" x="9099550" y="5273675"/>
          <p14:tracePt t="107642" x="9099550" y="5183188"/>
          <p14:tracePt t="107669" x="9121775" y="5038725"/>
          <p14:tracePt t="107673" x="9121775" y="4949825"/>
          <p14:tracePt t="107702" x="9121775" y="4699000"/>
          <p14:tracePt t="107706" x="9104313" y="4625975"/>
          <p14:tracePt t="107733" x="8955088" y="4397375"/>
          <p14:tracePt t="107736" x="8926513" y="4397375"/>
          <p14:tracePt t="107767" x="8753475" y="4364038"/>
          <p14:tracePt t="107800" x="8647113" y="4364038"/>
          <p14:tracePt t="107834" x="8529638" y="4503738"/>
          <p14:tracePt t="107840" x="8513763" y="4570413"/>
          <p14:tracePt t="107867" x="8474075" y="4832350"/>
          <p14:tracePt t="107870" x="8474075" y="4899025"/>
          <p14:tracePt t="107900" x="8474075" y="5022850"/>
          <p14:tracePt t="107904" x="8474075" y="5111750"/>
          <p14:tracePt t="107935" x="8759825" y="5229225"/>
          <p14:tracePt t="107967" x="8842375" y="5229225"/>
          <p14:tracePt t="108000" x="8982075" y="5167313"/>
          <p14:tracePt t="108033" x="9059863" y="4938713"/>
          <p14:tracePt t="108067" x="9082088" y="4681538"/>
          <p14:tracePt t="108071" x="9082088" y="4614863"/>
          <p14:tracePt t="108100" x="8970963" y="4530725"/>
          <p14:tracePt t="108103" x="8959850" y="4519613"/>
          <p14:tracePt t="108143" x="8948738" y="4519613"/>
          <p14:tracePt t="108191" x="8937625" y="4519613"/>
          <p14:tracePt t="108334" x="0" y="0"/>
        </p14:tracePtLst>
        <p14:tracePtLst>
          <p14:tracePt t="109081" x="5278438" y="4195763"/>
          <p14:tracePt t="109085" x="5294313" y="4195763"/>
          <p14:tracePt t="109089" x="5334000" y="4195763"/>
          <p14:tracePt t="109096" x="5383213" y="4195763"/>
          <p14:tracePt t="109102" x="5427663" y="4195763"/>
          <p14:tracePt t="109133" x="5578475" y="4195763"/>
          <p14:tracePt t="109136" x="5634038" y="4195763"/>
          <p14:tracePt t="109167" x="5746750" y="4251325"/>
          <p14:tracePt t="109201" x="5880100" y="4251325"/>
          <p14:tracePt t="109234" x="6137275" y="4291013"/>
          <p14:tracePt t="109267" x="6270625" y="4291013"/>
          <p14:tracePt t="109300" x="6343650" y="4302125"/>
          <p14:tracePt t="109303" x="6370638" y="4319588"/>
          <p14:tracePt t="109333" x="6477000" y="4335463"/>
          <p14:tracePt t="109336" x="6510338" y="4368800"/>
          <p14:tracePt t="109369" x="6627813" y="4441825"/>
          <p14:tracePt t="109402" x="6645275" y="4464050"/>
          <p14:tracePt t="109436" x="6683375" y="4519613"/>
          <p14:tracePt t="109440" x="6711950" y="4548188"/>
          <p14:tracePt t="109467" x="6767513" y="4603750"/>
          <p14:tracePt t="109501" x="6794500" y="4699000"/>
          <p14:tracePt t="109504" x="6840538" y="4714875"/>
          <p14:tracePt t="109534" x="6951663" y="4737100"/>
          <p14:tracePt t="109568" x="6951663" y="4803775"/>
          <p14:tracePt t="109600" x="6951663" y="4854575"/>
          <p14:tracePt t="109604" x="6962775" y="4872038"/>
          <p14:tracePt t="109634" x="6978650" y="4910138"/>
          <p14:tracePt t="109670" x="6978650" y="4921250"/>
          <p14:tracePt t="109702" x="6978650" y="4972050"/>
          <p14:tracePt t="109736" x="6989763" y="5060950"/>
          <p14:tracePt t="109741" x="6989763" y="5072063"/>
          <p14:tracePt t="109769" x="6989763" y="5111750"/>
          <p14:tracePt t="109802" x="6989763" y="5195888"/>
          <p14:tracePt t="109836" x="6989763" y="5262563"/>
          <p14:tracePt t="109845" x="6989763" y="5273675"/>
          <p14:tracePt t="109869" x="6989763" y="5329238"/>
          <p14:tracePt t="109903" x="6989763" y="5351463"/>
          <p14:tracePt t="109936" x="7007225" y="5435600"/>
          <p14:tracePt t="109941" x="7035800" y="5446713"/>
          <p14:tracePt t="109969" x="7058025" y="5473700"/>
          <p14:tracePt t="109973" x="7085013" y="5484813"/>
          <p14:tracePt t="110002" x="7118350" y="5502275"/>
          <p14:tracePt t="110006" x="7169150" y="5535613"/>
          <p14:tracePt t="110035" x="7191375" y="5557838"/>
          <p14:tracePt t="110148" x="7202488" y="5557838"/>
          <p14:tracePt t="110213" x="7219950" y="5557838"/>
          <p14:tracePt t="110228" x="7219950" y="5551488"/>
          <p14:tracePt t="110235" x="7208838" y="5540375"/>
          <p14:tracePt t="110267" x="7180263" y="5407025"/>
          <p14:tracePt t="110300" x="7018338" y="5289550"/>
          <p14:tracePt t="110333" x="6829425" y="5083175"/>
          <p14:tracePt t="110367" x="6761163" y="5027613"/>
          <p14:tracePt t="110371" x="6761163" y="4987925"/>
          <p14:tracePt t="110400" x="6761163" y="4887913"/>
          <p14:tracePt t="110404" x="6761163" y="4860925"/>
          <p14:tracePt t="110435" x="6783388" y="4619625"/>
          <p14:tracePt t="110467" x="6862763" y="4514850"/>
          <p14:tracePt t="110501" x="6873875" y="4514850"/>
          <p14:tracePt t="110535" x="6940550" y="4514850"/>
          <p14:tracePt t="110569" x="6967538" y="4514850"/>
          <p14:tracePt t="110603" x="6978650" y="4514850"/>
          <p14:tracePt t="110637" x="7007225" y="4681538"/>
          <p14:tracePt t="110669" x="7096125" y="4921250"/>
          <p14:tracePt t="110702" x="7242175" y="5100638"/>
          <p14:tracePt t="110708" x="7258050" y="5133975"/>
          <p14:tracePt t="110736" x="7358063" y="5307013"/>
          <p14:tracePt t="110740" x="7391400" y="5322888"/>
          <p14:tracePt t="110769" x="7519988" y="5356225"/>
          <p14:tracePt t="110773" x="7586663" y="5356225"/>
          <p14:tracePt t="110802" x="7710488" y="5356225"/>
          <p14:tracePt t="110808" x="7754938" y="5356225"/>
          <p14:tracePt t="110813" x="7770813" y="5356225"/>
          <p14:tracePt t="110836" x="7810500" y="5356225"/>
          <p14:tracePt t="110865" x="0" y="0"/>
        </p14:tracePtLst>
        <p14:tracePtLst>
          <p14:tracePt t="112527" x="6588125" y="5473700"/>
          <p14:tracePt t="112532" x="6588125" y="5502275"/>
          <p14:tracePt t="112539" x="6588125" y="5513388"/>
          <p14:tracePt t="112567" x="6678613" y="5602288"/>
          <p14:tracePt t="112600" x="6889750" y="5713413"/>
          <p14:tracePt t="112634" x="7029450" y="5759450"/>
          <p14:tracePt t="112667" x="7369175" y="5759450"/>
          <p14:tracePt t="112672" x="7464425" y="5781675"/>
          <p14:tracePt t="112700" x="7737475" y="5781675"/>
          <p14:tracePt t="112703" x="7805738" y="5781675"/>
          <p14:tracePt t="112734" x="7921625" y="5781675"/>
          <p14:tracePt t="112767" x="8061325" y="5735638"/>
          <p14:tracePt t="112800" x="8285163" y="5535613"/>
          <p14:tracePt t="112834" x="8507413" y="5413375"/>
          <p14:tracePt t="112839" x="8507413" y="5402263"/>
          <p14:tracePt t="112867" x="8647113" y="5167313"/>
          <p14:tracePt t="112870" x="8686800" y="5067300"/>
          <p14:tracePt t="112900" x="8686800" y="4865688"/>
          <p14:tracePt t="112903" x="8686800" y="4799013"/>
          <p14:tracePt t="112937" x="8686800" y="4402138"/>
          <p14:tracePt t="112969" x="8580438" y="4129088"/>
          <p14:tracePt t="113002" x="8424863" y="3900488"/>
          <p14:tracePt t="113036" x="8207375" y="3783013"/>
          <p14:tracePt t="113041" x="8145463" y="3733800"/>
          <p14:tracePt t="113069" x="8001000" y="3621088"/>
          <p14:tracePt t="113073" x="7943850" y="3549650"/>
          <p14:tracePt t="113102" x="7872413" y="3487738"/>
          <p14:tracePt t="113107" x="7843838" y="3459163"/>
          <p14:tracePt t="113113" x="7832725" y="3448050"/>
          <p14:tracePt t="113136" x="7743825" y="3365500"/>
          <p14:tracePt t="113169" x="7621588" y="3281363"/>
          <p14:tracePt t="113202" x="7302500" y="3192463"/>
          <p14:tracePt t="113235" x="6716713" y="3101975"/>
          <p14:tracePt t="113240" x="6588125" y="3079750"/>
          <p14:tracePt t="113269" x="6299200" y="3024188"/>
          <p14:tracePt t="113273" x="6232525" y="3024188"/>
          <p14:tracePt t="113302" x="5986463" y="3024188"/>
          <p14:tracePt t="113306" x="5897563" y="3024188"/>
          <p14:tracePt t="113336" x="5360988" y="3146425"/>
          <p14:tracePt t="113369" x="4792663" y="3319463"/>
          <p14:tracePt t="113402" x="4184650" y="3549650"/>
          <p14:tracePt t="113409" x="4056063" y="3609975"/>
          <p14:tracePt t="113435" x="3716338" y="3783013"/>
          <p14:tracePt t="113439" x="3609975" y="3844925"/>
          <p14:tracePt t="113469" x="3470275" y="3967163"/>
          <p14:tracePt t="113473" x="3436938" y="4017963"/>
          <p14:tracePt t="113502" x="3325813" y="4129088"/>
          <p14:tracePt t="113508" x="3290888" y="4162425"/>
          <p14:tracePt t="113513" x="3275013" y="4213225"/>
          <p14:tracePt t="113536" x="3208338" y="4357688"/>
          <p14:tracePt t="113569" x="3208338" y="4586288"/>
          <p14:tracePt t="113602" x="3275013" y="4827588"/>
          <p14:tracePt t="113608" x="3308350" y="4876800"/>
          <p14:tracePt t="113635" x="3481388" y="5111750"/>
          <p14:tracePt t="113639" x="3559175" y="5195888"/>
          <p14:tracePt t="113669" x="3798888" y="5413375"/>
          <p14:tracePt t="113673" x="3876675" y="5468938"/>
          <p14:tracePt t="113703" x="4133850" y="5624513"/>
          <p14:tracePt t="113707" x="4262438" y="5668963"/>
          <p14:tracePt t="113736" x="4921250" y="5875338"/>
          <p14:tracePt t="113769" x="5556250" y="5943600"/>
          <p14:tracePt t="113802" x="6042025" y="5943600"/>
          <p14:tracePt t="113807" x="6164263" y="5943600"/>
          <p14:tracePt t="113835" x="6527800" y="5943600"/>
          <p14:tracePt t="113840" x="6650038" y="5943600"/>
          <p14:tracePt t="113869" x="7040563" y="5943600"/>
          <p14:tracePt t="113873" x="7162800" y="5943600"/>
          <p14:tracePt t="113905" x="7386638" y="5943600"/>
          <p14:tracePt t="113936" x="7599363" y="5837238"/>
          <p14:tracePt t="113969" x="7805738" y="5664200"/>
          <p14:tracePt t="114003" x="8001000" y="5491163"/>
          <p14:tracePt t="114008" x="8050213" y="5457825"/>
          <p14:tracePt t="114036" x="8240713" y="5211763"/>
          <p14:tracePt t="114040" x="8301038" y="5111750"/>
          <p14:tracePt t="114069" x="8447088" y="4932363"/>
          <p14:tracePt t="114073" x="8485188" y="4854575"/>
          <p14:tracePt t="114102" x="8580438" y="4586288"/>
          <p14:tracePt t="114106" x="8580438" y="4519613"/>
          <p14:tracePt t="114136" x="8480425" y="4106863"/>
          <p14:tracePt t="114169" x="8189913" y="3711575"/>
          <p14:tracePt t="114203" x="7905750" y="3543300"/>
          <p14:tracePt t="114235" x="7659688" y="3403600"/>
          <p14:tracePt t="114240" x="7615238" y="3387725"/>
          <p14:tracePt t="114269" x="7397750" y="3297238"/>
          <p14:tracePt t="114272" x="7297738" y="3259138"/>
          <p14:tracePt t="114302" x="6878638" y="3101975"/>
          <p14:tracePt t="114305" x="6750050" y="3063875"/>
          <p14:tracePt t="114336" x="6343650" y="3024188"/>
          <p14:tracePt t="114369" x="5946775" y="3024188"/>
          <p14:tracePt t="114377" x="5857875" y="3024188"/>
          <p14:tracePt t="114402" x="5545138" y="3035300"/>
          <p14:tracePt t="114435" x="5172075" y="3175000"/>
          <p14:tracePt t="114440" x="5143500" y="3186113"/>
          <p14:tracePt t="114470" x="4987925" y="3325813"/>
          <p14:tracePt t="114474" x="4937125" y="3359150"/>
          <p14:tracePt t="114502" x="4759325" y="3470275"/>
          <p14:tracePt t="114506" x="4730750" y="3498850"/>
          <p14:tracePt t="114536" x="4586288" y="3627438"/>
          <p14:tracePt t="114569" x="4479925" y="3733800"/>
          <p14:tracePt t="114577" x="4468813" y="3744913"/>
          <p14:tracePt t="114600" x="4373563" y="3895725"/>
          <p14:tracePt t="114634" x="4329113" y="4006850"/>
          <p14:tracePt t="114667" x="4329113" y="4195763"/>
          <p14:tracePt t="114671" x="4329113" y="4246563"/>
          <p14:tracePt t="114700" x="4329113" y="4386263"/>
          <p14:tracePt t="114703" x="4373563" y="4435475"/>
          <p14:tracePt t="114733" x="4591050" y="4676775"/>
          <p14:tracePt t="114737" x="4697413" y="4737100"/>
          <p14:tracePt t="114770" x="5048250" y="4938713"/>
          <p14:tracePt t="114802" x="5338763" y="5067300"/>
          <p14:tracePt t="114807" x="5411788" y="5083175"/>
          <p14:tracePt t="114835" x="5622925" y="5149850"/>
          <p14:tracePt t="114840" x="5724525" y="5172075"/>
          <p14:tracePt t="114870" x="5964238" y="5211763"/>
          <p14:tracePt t="114873" x="6053138" y="5211763"/>
          <p14:tracePt t="114902" x="6326188" y="5211763"/>
          <p14:tracePt t="114907" x="6392863" y="5211763"/>
          <p14:tracePt t="114936" x="6505575" y="5211763"/>
          <p14:tracePt t="114970" x="6516688" y="5211763"/>
          <p14:tracePt t="115024" x="6527800" y="5211763"/>
          <p14:tracePt t="115152" x="6554788" y="5211763"/>
          <p14:tracePt t="115160" x="6565900" y="5211763"/>
          <p14:tracePt t="115232" x="6594475" y="5211763"/>
          <p14:tracePt t="115241" x="6605588" y="5211763"/>
          <p14:tracePt t="115269" x="6623050" y="5189538"/>
          <p14:tracePt t="115273" x="6638925" y="5100638"/>
          <p14:tracePt t="115302" x="6638925" y="4894263"/>
          <p14:tracePt t="115306" x="6638925" y="4803775"/>
          <p14:tracePt t="115336" x="6516688" y="4552950"/>
          <p14:tracePt t="115369" x="6175375" y="4129088"/>
          <p14:tracePt t="115402" x="5556250" y="3783013"/>
          <p14:tracePt t="115435" x="5105400" y="3649663"/>
          <p14:tracePt t="115441" x="5043488" y="3649663"/>
          <p14:tracePt t="115469" x="4992688" y="3649663"/>
          <p14:tracePt t="115473" x="4965700" y="3649663"/>
          <p14:tracePt t="115502" x="4859338" y="3660775"/>
          <p14:tracePt t="115538" x="4841875" y="3660775"/>
          <p14:tracePt t="115569" x="4792663" y="3660775"/>
          <p14:tracePt t="115602" x="4752975" y="3638550"/>
          <p14:tracePt t="115652" x="4752975" y="3627438"/>
          <p14:tracePt t="115684" x="4752975" y="3616325"/>
          <p14:tracePt t="115702" x="4752975" y="3587750"/>
          <p14:tracePt t="115762" x="0" y="0"/>
        </p14:tracePtLst>
        <p14:tracePtLst>
          <p14:tracePt t="116457" x="5072063" y="3376613"/>
          <p14:tracePt t="116626" x="5083175" y="3376613"/>
          <p14:tracePt t="116628" x="0" y="0"/>
        </p14:tracePtLst>
        <p14:tracePtLst>
          <p14:tracePt t="116910" x="5227638" y="3387725"/>
          <p14:tracePt t="116932" x="5205413" y="3387725"/>
          <p14:tracePt t="116940" x="5194300" y="3387725"/>
          <p14:tracePt t="116969" x="5183188" y="3387725"/>
          <p14:tracePt t="117026" x="0" y="0"/>
        </p14:tracePtLst>
        <p14:tracePtLst>
          <p14:tracePt t="117240" x="5121275" y="3292475"/>
          <p14:tracePt t="117245" x="5105400" y="3292475"/>
          <p14:tracePt t="117362" x="0" y="0"/>
        </p14:tracePtLst>
        <p14:tracePtLst>
          <p14:tracePt t="118060" x="5216525" y="4435475"/>
          <p14:tracePt t="118100" x="5232400" y="4424363"/>
          <p14:tracePt t="118148" x="5243513" y="4424363"/>
          <p14:tracePt t="118166" x="5272088" y="4424363"/>
          <p14:tracePt t="118171" x="5300663" y="4424363"/>
          <p14:tracePt t="118201" x="5405438" y="4424363"/>
          <p14:tracePt t="118203" x="5451475" y="4424363"/>
          <p14:tracePt t="118233" x="5573713" y="4481513"/>
          <p14:tracePt t="118237" x="5584825" y="4481513"/>
          <p14:tracePt t="118308" x="5595938" y="4497388"/>
          <p14:tracePt t="118323" x="5622925" y="4497388"/>
          <p14:tracePt t="118333" x="5657850" y="4508500"/>
          <p14:tracePt t="118367" x="5713413" y="4541838"/>
          <p14:tracePt t="118370" x="5729288" y="4586288"/>
          <p14:tracePt t="118401" x="5773738" y="4665663"/>
          <p14:tracePt t="118404" x="5773738" y="4710113"/>
          <p14:tracePt t="118435" x="5773738" y="4899025"/>
          <p14:tracePt t="118468" x="5773738" y="5016500"/>
          <p14:tracePt t="118502" x="5768975" y="5127625"/>
          <p14:tracePt t="118535" x="5740400" y="5211763"/>
          <p14:tracePt t="118541" x="5724525" y="5222875"/>
          <p14:tracePt t="118569" x="5691188" y="5262563"/>
          <p14:tracePt t="118603" x="5646738" y="5289550"/>
          <p14:tracePt t="118607" x="5634038" y="5289550"/>
          <p14:tracePt t="118635" x="5607050" y="5311775"/>
          <p14:tracePt t="118640" x="5595938" y="5329238"/>
          <p14:tracePt t="118667" x="5567363" y="5367338"/>
          <p14:tracePt t="118671" x="5556250" y="5380038"/>
          <p14:tracePt t="118701" x="5518150" y="5424488"/>
          <p14:tracePt t="118704" x="5500688" y="5435600"/>
          <p14:tracePt t="118735" x="5478463" y="5502275"/>
          <p14:tracePt t="118769" x="5451475" y="5551488"/>
          <p14:tracePt t="118802" x="5422900" y="5580063"/>
          <p14:tracePt t="118808" x="5411788" y="5591175"/>
          <p14:tracePt t="118835" x="5338763" y="5653088"/>
          <p14:tracePt t="118839" x="5294313" y="5686425"/>
          <p14:tracePt t="118869" x="5221288" y="5724525"/>
          <p14:tracePt t="118873" x="5205413" y="5724525"/>
          <p14:tracePt t="118936" x="5165725" y="5753100"/>
          <p14:tracePt t="118944" x="5149850" y="5770563"/>
          <p14:tracePt t="119016" x="5149850" y="5792788"/>
          <p14:tracePt t="119023" x="5149850" y="5808663"/>
          <p14:tracePt t="119048" x="5149850" y="5819775"/>
          <p14:tracePt t="119069" x="5149850" y="5830888"/>
          <p14:tracePt t="119073" x="5160963" y="5842000"/>
          <p14:tracePt t="119103" x="5227638" y="5859463"/>
          <p14:tracePt t="119107" x="5238750" y="5859463"/>
          <p14:tracePt t="119136" x="5294313" y="5870575"/>
          <p14:tracePt t="119169" x="5378450" y="5870575"/>
          <p14:tracePt t="119203" x="5462588" y="5870575"/>
          <p14:tracePt t="119208" x="5489575" y="5870575"/>
          <p14:tracePt t="119233" x="5511800" y="5870575"/>
          <p14:tracePt t="119267" x="5556250" y="5864225"/>
          <p14:tracePt t="119301" x="5668963" y="5848350"/>
          <p14:tracePt t="119303" x="5757863" y="5848350"/>
          <p14:tracePt t="119333" x="5964238" y="5830888"/>
          <p14:tracePt t="119336" x="6053138" y="5830888"/>
          <p14:tracePt t="119368" x="6354763" y="5797550"/>
          <p14:tracePt t="119402" x="6415088" y="5786438"/>
          <p14:tracePt t="119407" x="6432550" y="5786438"/>
          <p14:tracePt t="119435" x="6443663" y="5786438"/>
          <p14:tracePt t="119480" x="6472238" y="5770563"/>
          <p14:tracePt t="119502" x="6483350" y="5770563"/>
          <p14:tracePt t="119536" x="6477000" y="5759450"/>
          <p14:tracePt t="119569" x="6365875" y="5759450"/>
          <p14:tracePt t="119603" x="6130925" y="5724525"/>
          <p14:tracePt t="119636" x="5886450" y="5724525"/>
          <p14:tracePt t="119640" x="5875338" y="5724525"/>
          <p14:tracePt t="119670" x="5818188" y="5724525"/>
          <p14:tracePt t="119674" x="5802313" y="5724525"/>
          <p14:tracePt t="119702" x="5718175" y="5724525"/>
          <p14:tracePt t="119706" x="5691188" y="5724525"/>
          <p14:tracePt t="119736" x="5500688" y="5724525"/>
          <p14:tracePt t="119769" x="5400675" y="5724525"/>
          <p14:tracePt t="119802" x="5360988" y="5724525"/>
          <p14:tracePt t="119880" x="5372100" y="5724525"/>
          <p14:tracePt t="119897" x="5383213" y="5724525"/>
          <p14:tracePt t="119905" x="5427663" y="5708650"/>
          <p14:tracePt t="119936" x="5640388" y="5657850"/>
          <p14:tracePt t="119969" x="5913438" y="5608638"/>
          <p14:tracePt t="120002" x="5997575" y="5608638"/>
          <p14:tracePt t="120007" x="6019800" y="5608638"/>
          <p14:tracePt t="120036" x="6037263" y="5608638"/>
          <p14:tracePt t="120104" x="6024563" y="5597525"/>
          <p14:tracePt t="120121" x="6013450" y="5580063"/>
          <p14:tracePt t="120136" x="5991225" y="5580063"/>
          <p14:tracePt t="120170" x="5919788" y="5568950"/>
          <p14:tracePt t="120202" x="5802313" y="5568950"/>
          <p14:tracePt t="120207" x="5735638" y="5568950"/>
          <p14:tracePt t="120236" x="5680075" y="5568950"/>
          <p14:tracePt t="120269" x="5522913" y="5568950"/>
          <p14:tracePt t="120274" x="5495925" y="5568950"/>
          <p14:tracePt t="120302" x="5473700" y="5575300"/>
          <p14:tracePt t="120432" x="5478463" y="5575300"/>
          <p14:tracePt t="120440" x="5522913" y="5602288"/>
          <p14:tracePt t="120468" x="5589588" y="5619750"/>
          <p14:tracePt t="120473" x="5607050" y="5619750"/>
          <p14:tracePt t="120502" x="5729288" y="5619750"/>
          <p14:tracePt t="120506" x="5757863" y="5619750"/>
          <p14:tracePt t="120536" x="5875338" y="5619750"/>
          <p14:tracePt t="120816" x="5886450" y="5630863"/>
          <p14:tracePt t="120848" x="5886450" y="5657850"/>
          <p14:tracePt t="120856" x="5886450" y="5668963"/>
          <p14:tracePt t="120869" x="5886450" y="5686425"/>
          <p14:tracePt t="120873" x="5886450" y="5697538"/>
          <p14:tracePt t="120913" x="5886450" y="5708650"/>
          <p14:tracePt t="120960" x="5886450" y="5719763"/>
          <p14:tracePt t="120976" x="5902325" y="5735638"/>
          <p14:tracePt t="121002" x="5913438" y="5735638"/>
          <p14:tracePt t="121036" x="5991225" y="5735638"/>
          <p14:tracePt t="121042" x="6019800" y="5735638"/>
          <p14:tracePt t="121069" x="6108700" y="5735638"/>
          <p14:tracePt t="121073" x="6137275" y="5735638"/>
          <p14:tracePt t="121103" x="6215063" y="5735638"/>
          <p14:tracePt t="121136" x="6270625" y="5735638"/>
          <p14:tracePt t="121141" x="6299200" y="5735638"/>
          <p14:tracePt t="121169" x="6410325" y="5735638"/>
          <p14:tracePt t="121173" x="6432550" y="5735638"/>
          <p14:tracePt t="121200" x="6588125" y="5724525"/>
          <p14:tracePt t="121204" x="6610350" y="5724525"/>
          <p14:tracePt t="121234" x="6627813" y="5724525"/>
          <p14:tracePt t="121278" x="6638925" y="5708650"/>
          <p14:tracePt t="121299" x="6565900" y="5630863"/>
          <p14:tracePt t="121333" x="6186488" y="5473700"/>
          <p14:tracePt t="121337" x="6097588" y="5473700"/>
          <p14:tracePt t="121367" x="5964238" y="5473700"/>
          <p14:tracePt t="121400" x="5835650" y="5473700"/>
          <p14:tracePt t="121434" x="5780088" y="5473700"/>
          <p14:tracePt t="121467" x="5695950" y="5524500"/>
          <p14:tracePt t="121471" x="5695950" y="5535613"/>
          <p14:tracePt t="121501" x="5695950" y="5591175"/>
          <p14:tracePt t="121503" x="5695950" y="5613400"/>
          <p14:tracePt t="121533" x="5795963" y="5675313"/>
          <p14:tracePt t="121536" x="5886450" y="5675313"/>
          <p14:tracePt t="121567" x="6175375" y="5675313"/>
          <p14:tracePt t="121600" x="6365875" y="5613400"/>
          <p14:tracePt t="121637" x="6376988" y="5586413"/>
          <p14:tracePt t="121700" x="6376988" y="5557838"/>
          <p14:tracePt t="121708" x="6376988" y="5546725"/>
          <p14:tracePt t="121736" x="6170613" y="5546725"/>
          <p14:tracePt t="121740" x="6103938" y="5546725"/>
          <p14:tracePt t="121769" x="5975350" y="5546725"/>
          <p14:tracePt t="121773" x="5964238" y="5546725"/>
          <p14:tracePt t="121805" x="5953125" y="5551488"/>
          <p14:tracePt t="121836" x="5953125" y="5619750"/>
          <p14:tracePt t="121869" x="6254750" y="5686425"/>
          <p14:tracePt t="121903" x="6550025" y="5686425"/>
          <p14:tracePt t="121908" x="6616700" y="5686425"/>
          <p14:tracePt t="121935" x="6756400" y="5675313"/>
          <p14:tracePt t="121940" x="6856413" y="5653088"/>
          <p14:tracePt t="121967" x="7124700" y="5557838"/>
          <p14:tracePt t="122002" x="7615238" y="5391150"/>
          <p14:tracePt t="122007" x="7715250" y="5329238"/>
          <p14:tracePt t="122036" x="7799388" y="5256213"/>
          <p14:tracePt t="122069" x="7905750" y="5116513"/>
          <p14:tracePt t="122103" x="7983538" y="4960938"/>
          <p14:tracePt t="122135" x="8045450" y="4781550"/>
          <p14:tracePt t="122141" x="8045450" y="4754563"/>
          <p14:tracePt t="122169" x="8078788" y="4603750"/>
          <p14:tracePt t="122173" x="8078788" y="4570413"/>
          <p14:tracePt t="122202" x="8078788" y="4559300"/>
          <p14:tracePt t="122260" x="8094663" y="4564063"/>
          <p14:tracePt t="122268" x="8105775" y="4592638"/>
          <p14:tracePt t="122302" x="8301038" y="4827588"/>
          <p14:tracePt t="122335" x="8575675" y="5094288"/>
          <p14:tracePt t="122340" x="8680450" y="5156200"/>
          <p14:tracePt t="122369" x="8886825" y="5229225"/>
          <p14:tracePt t="122420" x="8920163" y="5245100"/>
          <p14:tracePt t="122436" x="8959850" y="5256213"/>
          <p14:tracePt t="122469" x="9026525" y="5340350"/>
          <p14:tracePt t="122502" x="9055100" y="5424488"/>
          <p14:tracePt t="122549" x="9066213" y="5424488"/>
          <p14:tracePt t="122569" x="9110663" y="5351463"/>
          <p14:tracePt t="122573" x="9126538" y="5284788"/>
          <p14:tracePt t="122652" x="9132888" y="4932363"/>
          <p14:tracePt t="122669" x="9077325" y="4810125"/>
          <p14:tracePt t="122702" x="8904288" y="4619625"/>
          <p14:tracePt t="122708" x="8875713" y="4603750"/>
          <p14:tracePt t="122735" x="8826500" y="4575175"/>
          <p14:tracePt t="122740" x="8809038" y="4564063"/>
          <p14:tracePt t="122770" x="8770938" y="4552950"/>
          <p14:tracePt t="122774" x="8747125" y="4552950"/>
          <p14:tracePt t="122802" x="8620125" y="4519613"/>
          <p14:tracePt t="122806" x="8602663" y="4519613"/>
          <p14:tracePt t="122836" x="8496300" y="4519613"/>
          <p14:tracePt t="122870" x="8334375" y="4659313"/>
          <p14:tracePt t="122902" x="8278813" y="4894263"/>
          <p14:tracePt t="122935" x="8278813" y="5067300"/>
          <p14:tracePt t="122940" x="8278813" y="5111750"/>
          <p14:tracePt t="122969" x="8278813" y="5218113"/>
          <p14:tracePt t="122973" x="8307388" y="5284788"/>
          <p14:tracePt t="123002" x="8429625" y="5356225"/>
          <p14:tracePt t="123006" x="8447088" y="5373688"/>
          <p14:tracePt t="123036" x="8597900" y="5462588"/>
          <p14:tracePt t="123069" x="8620125" y="5462588"/>
          <p14:tracePt t="123108" x="8647113" y="5462588"/>
          <p14:tracePt t="123135" x="8720138" y="5462588"/>
          <p14:tracePt t="123188" x="8731250" y="5462588"/>
          <p14:tracePt t="123204" x="8775700" y="5424488"/>
          <p14:tracePt t="123236" x="8848725" y="5307013"/>
          <p14:tracePt t="123269" x="8848725" y="4943475"/>
          <p14:tracePt t="123302" x="8786813" y="4725988"/>
          <p14:tracePt t="123336" x="8620125" y="4575175"/>
          <p14:tracePt t="123341" x="8575675" y="4559300"/>
          <p14:tracePt t="123369" x="8507413" y="4548188"/>
          <p14:tracePt t="123373" x="8435975" y="4530725"/>
          <p14:tracePt t="123402" x="8385175" y="4514850"/>
          <p14:tracePt t="123407" x="8374063" y="4514850"/>
          <p14:tracePt t="123436" x="8262938" y="4525963"/>
          <p14:tracePt t="123469" x="8112125" y="4676775"/>
          <p14:tracePt t="123502" x="8012113" y="4854575"/>
          <p14:tracePt t="123536" x="8012113" y="5067300"/>
          <p14:tracePt t="123540" x="8012113" y="5094288"/>
          <p14:tracePt t="123569" x="8072438" y="5245100"/>
          <p14:tracePt t="123574" x="8123238" y="5295900"/>
          <p14:tracePt t="123602" x="8218488" y="5373688"/>
          <p14:tracePt t="123606" x="8267700" y="5424488"/>
          <p14:tracePt t="123638" x="8351838" y="5480050"/>
          <p14:tracePt t="123669" x="8462963" y="5507038"/>
          <p14:tracePt t="123796" x="8480425" y="5507038"/>
          <p14:tracePt t="123803" x="8518525" y="5507038"/>
          <p14:tracePt t="123836" x="8624888" y="5391150"/>
          <p14:tracePt t="123869" x="8669338" y="5345113"/>
          <p14:tracePt t="123909" x="8686800" y="5329238"/>
          <p14:tracePt t="123935" x="8686800" y="5207000"/>
          <p14:tracePt t="123940" x="8686800" y="5178425"/>
          <p14:tracePt t="123969" x="8597900" y="4938713"/>
          <p14:tracePt t="123973" x="8513763" y="4860925"/>
          <p14:tracePt t="124002" x="8356600" y="4659313"/>
          <p14:tracePt t="124008" x="8312150" y="4648200"/>
          <p14:tracePt t="124012" x="8301038" y="4630738"/>
          <p14:tracePt t="124036" x="8262938" y="4619625"/>
          <p14:tracePt t="124069" x="8196263" y="4619625"/>
          <p14:tracePt t="124102" x="8056563" y="4681538"/>
          <p14:tracePt t="124107" x="8023225" y="4732338"/>
          <p14:tracePt t="124135" x="7966075" y="4960938"/>
          <p14:tracePt t="124140" x="7950200" y="5033963"/>
          <p14:tracePt t="124169" x="7950200" y="5211763"/>
          <p14:tracePt t="124173" x="7950200" y="5262563"/>
          <p14:tracePt t="124201" x="7994650" y="5429250"/>
          <p14:tracePt t="124205" x="8045450" y="5480050"/>
          <p14:tracePt t="124233" x="8139113" y="5557838"/>
          <p14:tracePt t="124236" x="8189913" y="5575300"/>
          <p14:tracePt t="124267" x="8218488" y="5630863"/>
          <p14:tracePt t="124372" x="8229600" y="5630863"/>
          <p14:tracePt t="124404" x="8240713" y="5619750"/>
          <p14:tracePt t="124466" x="0" y="0"/>
        </p14:tracePtLst>
        <p14:tracePtLst>
          <p14:tracePt t="127973" x="681038" y="2857500"/>
          <p14:tracePt t="128045" x="692150" y="2846388"/>
          <p14:tracePt t="128060" x="703263" y="2846388"/>
          <p14:tracePt t="128070" x="763588" y="2846388"/>
          <p14:tracePt t="128102" x="842963" y="2851150"/>
          <p14:tracePt t="128136" x="958850" y="2851150"/>
          <p14:tracePt t="128140" x="969963" y="2851150"/>
          <p14:tracePt t="128169" x="1020763" y="2851150"/>
          <p14:tracePt t="128173" x="1038225" y="2851150"/>
          <p14:tracePt t="128202" x="1049338" y="2851150"/>
          <p14:tracePt t="128206" x="1060450" y="2851150"/>
          <p14:tracePt t="128237" x="1098550" y="2868613"/>
          <p14:tracePt t="128269" x="1138238" y="2868613"/>
          <p14:tracePt t="128396" x="1131888" y="2868613"/>
          <p14:tracePt t="128404" x="1116013" y="2868613"/>
          <p14:tracePt t="128436" x="1054100" y="2868613"/>
          <p14:tracePt t="128469" x="898525" y="2901950"/>
          <p14:tracePt t="128502" x="685800" y="2935288"/>
          <p14:tracePt t="128535" x="552450" y="2935288"/>
          <p14:tracePt t="128540" x="541338" y="2935288"/>
          <p14:tracePt t="128569" x="523875" y="2935288"/>
          <p14:tracePt t="128652" x="496888" y="2946400"/>
          <p14:tracePt t="128660" x="485775" y="2946400"/>
          <p14:tracePt t="128669" x="508000" y="2946400"/>
          <p14:tracePt t="128702" x="758825" y="2946400"/>
          <p14:tracePt t="128707" x="825500" y="2946400"/>
          <p14:tracePt t="128736" x="1027113" y="2946400"/>
          <p14:tracePt t="128741" x="1038225" y="2946400"/>
          <p14:tracePt t="128769" x="1120775" y="2946400"/>
          <p14:tracePt t="128773" x="1211263" y="2946400"/>
          <p14:tracePt t="128802" x="1373188" y="2946400"/>
          <p14:tracePt t="128806" x="1439863" y="2946400"/>
          <p14:tracePt t="128838" x="1970088" y="3008313"/>
          <p14:tracePt t="128844" x="2114550" y="3008313"/>
          <p14:tracePt t="128869" x="2482850" y="3008313"/>
          <p14:tracePt t="128902" x="2505075" y="3008313"/>
          <p14:tracePt t="129020" x="2516188" y="3008313"/>
          <p14:tracePt t="129036" x="2516188" y="2986088"/>
          <p14:tracePt t="129045" x="2516188" y="2974975"/>
          <p14:tracePt t="129069" x="2498725" y="2962275"/>
          <p14:tracePt t="129102" x="2443163" y="2935288"/>
          <p14:tracePt t="129136" x="2405063" y="2895600"/>
          <p14:tracePt t="129169" x="2371725" y="2868613"/>
          <p14:tracePt t="129174" x="2343150" y="2868613"/>
          <p14:tracePt t="129202" x="2281238" y="2857500"/>
          <p14:tracePt t="129237" x="2265363" y="2857500"/>
          <p14:tracePt t="129642" x="0" y="0"/>
        </p14:tracePtLst>
        <p14:tracePtLst>
          <p14:tracePt t="130163" x="976313" y="2979738"/>
          <p14:tracePt t="130168" x="965200" y="2979738"/>
          <p14:tracePt t="130172" x="903288" y="2979738"/>
          <p14:tracePt t="130181" x="858838" y="2979738"/>
          <p14:tracePt t="130202" x="763588" y="2979738"/>
          <p14:tracePt t="130206" x="714375" y="2979738"/>
          <p14:tracePt t="130233" x="585788" y="2979738"/>
          <p14:tracePt t="130237" x="574675" y="2979738"/>
          <p14:tracePt t="130332" x="614363" y="2979738"/>
          <p14:tracePt t="130340" x="641350" y="2979738"/>
          <p14:tracePt t="130369" x="787400" y="3013075"/>
          <p14:tracePt t="130374" x="836613" y="3013075"/>
          <p14:tracePt t="130400" x="887413" y="3013075"/>
          <p14:tracePt t="130403" x="898525" y="3013075"/>
          <p14:tracePt t="130434" x="954088" y="3013075"/>
          <p14:tracePt t="130507" x="969963" y="3024188"/>
          <p14:tracePt t="130523" x="947738" y="3041650"/>
          <p14:tracePt t="130534" x="931863" y="3041650"/>
          <p14:tracePt t="130567" x="854075" y="3052763"/>
          <p14:tracePt t="130571" x="792163" y="3052763"/>
          <p14:tracePt t="130600" x="703263" y="3052763"/>
          <p14:tracePt t="130603" x="641350" y="3086100"/>
          <p14:tracePt t="130634" x="614363" y="3086100"/>
          <p14:tracePt t="130764" x="636588" y="3086100"/>
          <p14:tracePt t="130773" x="652463" y="3086100"/>
          <p14:tracePt t="130802" x="747713" y="3086100"/>
          <p14:tracePt t="130836" x="1004888" y="3086100"/>
          <p14:tracePt t="130841" x="1031875" y="3086100"/>
          <p14:tracePt t="130976" x="1027113" y="3086100"/>
          <p14:tracePt t="130984" x="1016000" y="3086100"/>
          <p14:tracePt t="131002" x="958850" y="3086100"/>
          <p14:tracePt t="131037" x="903288" y="3086100"/>
          <p14:tracePt t="131042" x="887413" y="3086100"/>
          <p14:tracePt t="131069" x="787400" y="3086100"/>
          <p14:tracePt t="131072" x="774700" y="3086100"/>
          <p14:tracePt t="131102" x="747713" y="3086100"/>
          <p14:tracePt t="131136" x="708025" y="3086100"/>
          <p14:tracePt t="131662" x="0" y="0"/>
        </p14:tracePtLst>
        <p14:tracePtLst>
          <p14:tracePt t="134053" x="965200" y="3063875"/>
          <p14:tracePt t="134076" x="954088" y="3063875"/>
          <p14:tracePt t="134091" x="936625" y="3035300"/>
          <p14:tracePt t="134100" x="925513" y="3024188"/>
          <p14:tracePt t="134134" x="858838" y="2974975"/>
          <p14:tracePt t="134167" x="747713" y="2946400"/>
          <p14:tracePt t="134171" x="719138" y="2946400"/>
          <p14:tracePt t="134201" x="663575" y="2946400"/>
          <p14:tracePt t="134203" x="652463" y="2946400"/>
          <p14:tracePt t="134236" x="596900" y="2951163"/>
          <p14:tracePt t="134267" x="585788" y="2990850"/>
          <p14:tracePt t="134300" x="574675" y="3068638"/>
          <p14:tracePt t="134334" x="625475" y="3124200"/>
          <p14:tracePt t="134367" x="736600" y="3152775"/>
          <p14:tracePt t="134371" x="769938" y="3152775"/>
          <p14:tracePt t="134399" x="781050" y="3163888"/>
          <p14:tracePt t="134434" x="836613" y="3163888"/>
          <p14:tracePt t="134468" x="847725" y="3113088"/>
          <p14:tracePt t="134501" x="847725" y="3090863"/>
          <p14:tracePt t="134666" x="0" y="0"/>
        </p14:tracePtLst>
        <p14:tracePtLst>
          <p14:tracePt t="138330" x="747713" y="3621088"/>
          <p14:tracePt t="138335" x="758825" y="3621088"/>
          <p14:tracePt t="138344" x="774700" y="3621088"/>
          <p14:tracePt t="138367" x="809625" y="3621088"/>
          <p14:tracePt t="138401" x="925513" y="3605213"/>
          <p14:tracePt t="138434" x="993775" y="3605213"/>
          <p14:tracePt t="138439" x="1004888" y="3605213"/>
          <p14:tracePt t="138467" x="1020763" y="3605213"/>
          <p14:tracePt t="138609" x="1009650" y="3605213"/>
          <p14:tracePt t="138616" x="969963" y="3605213"/>
          <p14:tracePt t="138636" x="892175" y="3605213"/>
          <p14:tracePt t="138640" x="847725" y="3605213"/>
          <p14:tracePt t="138671" x="674688" y="3605213"/>
          <p14:tracePt t="138702" x="585788" y="3605213"/>
          <p14:tracePt t="138706" x="523875" y="3605213"/>
          <p14:tracePt t="138736" x="512763" y="3605213"/>
          <p14:tracePt t="138769" x="501650" y="3605213"/>
          <p14:tracePt t="138864" x="485775" y="3616325"/>
          <p14:tracePt t="138873" x="485775" y="3627438"/>
          <p14:tracePt t="138902" x="552450" y="3683000"/>
          <p14:tracePt t="138906" x="579438" y="3683000"/>
          <p14:tracePt t="138936" x="736600" y="3711575"/>
          <p14:tracePt t="138945" x="787400" y="3722688"/>
          <p14:tracePt t="138969" x="892175" y="3722688"/>
          <p14:tracePt t="139002" x="1042988" y="3738563"/>
          <p14:tracePt t="139007" x="1054100" y="3738563"/>
          <p14:tracePt t="139036" x="1093788" y="3738563"/>
          <p14:tracePt t="139042" x="1138238" y="3738563"/>
          <p14:tracePt t="139070" x="1149350" y="3738563"/>
          <p14:tracePt t="139073" x="1160463" y="3738563"/>
          <p14:tracePt t="139120" x="1171575" y="3733800"/>
          <p14:tracePt t="139152" x="1189038" y="3722688"/>
          <p14:tracePt t="139184" x="1177925" y="3694113"/>
          <p14:tracePt t="139202" x="1149350" y="3649663"/>
          <p14:tracePt t="139235" x="1004888" y="3538538"/>
          <p14:tracePt t="139241" x="993775" y="3538538"/>
          <p14:tracePt t="139269" x="909638" y="3538538"/>
          <p14:tracePt t="139271" x="876300" y="3538538"/>
          <p14:tracePt t="139300" x="730250" y="3538538"/>
          <p14:tracePt t="139305" x="719138" y="3527425"/>
          <p14:tracePt t="139334" x="663575" y="3527425"/>
          <p14:tracePt t="139367" x="596900" y="3527425"/>
          <p14:tracePt t="139401" x="557213" y="3532188"/>
          <p14:tracePt t="139439" x="512763" y="3565525"/>
          <p14:tracePt t="139467" x="485775" y="3587750"/>
          <p14:tracePt t="139500" x="485775" y="3698875"/>
          <p14:tracePt t="139504" x="485775" y="3749675"/>
          <p14:tracePt t="139535" x="596900" y="3895725"/>
          <p14:tracePt t="139567" x="714375" y="3911600"/>
          <p14:tracePt t="139600" x="847725" y="3911600"/>
          <p14:tracePt t="139634" x="942975" y="3911600"/>
          <p14:tracePt t="139638" x="969963" y="3900488"/>
          <p14:tracePt t="139667" x="1027113" y="3844925"/>
          <p14:tracePt t="139671" x="1054100" y="3816350"/>
          <p14:tracePt t="139700" x="1087438" y="3727450"/>
          <p14:tracePt t="139734" x="1154113" y="3582988"/>
          <p14:tracePt t="139767" x="1154113" y="3521075"/>
          <p14:tracePt t="139800" x="1154113" y="3492500"/>
          <p14:tracePt t="139804" x="1149350" y="3481388"/>
          <p14:tracePt t="139834" x="976313" y="3421063"/>
          <p14:tracePt t="139867" x="803275" y="3392488"/>
          <p14:tracePt t="139900" x="674688" y="3392488"/>
          <p14:tracePt t="139934" x="592138" y="3392488"/>
          <p14:tracePt t="139967" x="541338" y="3392488"/>
          <p14:tracePt t="139971" x="523875" y="3398838"/>
          <p14:tracePt t="140000" x="501650" y="3436938"/>
          <p14:tracePt t="140004" x="501650" y="3481388"/>
          <p14:tracePt t="140034" x="501650" y="3609975"/>
          <p14:tracePt t="140067" x="574675" y="3698875"/>
          <p14:tracePt t="140100" x="714375" y="3733800"/>
          <p14:tracePt t="140135" x="847725" y="3749675"/>
          <p14:tracePt t="140167" x="987425" y="3705225"/>
          <p14:tracePt t="140201" x="1009650" y="3694113"/>
          <p14:tracePt t="140234" x="1027113" y="3654425"/>
          <p14:tracePt t="140236" x="1027113" y="3643313"/>
          <p14:tracePt t="140267" x="1027113" y="3527425"/>
          <p14:tracePt t="140302" x="1016000" y="3459163"/>
          <p14:tracePt t="140309" x="976313" y="3432175"/>
          <p14:tracePt t="140336" x="898525" y="3387725"/>
          <p14:tracePt t="140340" x="858838" y="3370263"/>
          <p14:tracePt t="140369" x="769938" y="3370263"/>
          <p14:tracePt t="140373" x="741363" y="3370263"/>
          <p14:tracePt t="140405" x="647700" y="3370263"/>
          <p14:tracePt t="140436" x="523875" y="3398838"/>
          <p14:tracePt t="140469" x="452438" y="3470275"/>
          <p14:tracePt t="140504" x="441325" y="3487738"/>
          <p14:tracePt t="140536" x="407988" y="3527425"/>
          <p14:tracePt t="140540" x="407988" y="3538538"/>
          <p14:tracePt t="140569" x="452438" y="3609975"/>
          <p14:tracePt t="140573" x="496888" y="3643313"/>
          <p14:tracePt t="140602" x="603250" y="3705225"/>
          <p14:tracePt t="140606" x="619125" y="3705225"/>
          <p14:tracePt t="140636" x="730250" y="3705225"/>
          <p14:tracePt t="140669" x="769938" y="3705225"/>
          <p14:tracePt t="140703" x="781050" y="3705225"/>
          <p14:tracePt t="140736" x="820738" y="3705225"/>
          <p14:tracePt t="140788" x="865188" y="3683000"/>
          <p14:tracePt t="140802" x="881063" y="3671888"/>
          <p14:tracePt t="140884" x="881063" y="3654425"/>
          <p14:tracePt t="140898" x="0" y="0"/>
        </p14:tracePtLst>
        <p14:tracePtLst>
          <p14:tracePt t="158716" x="898525" y="3984625"/>
          <p14:tracePt t="158721" x="909638" y="3973513"/>
          <p14:tracePt t="158772" x="936625" y="3973513"/>
          <p14:tracePt t="158781" x="947738" y="3973513"/>
          <p14:tracePt t="158820" x="958850" y="3973513"/>
          <p14:tracePt t="158836" x="1016000" y="3973513"/>
          <p14:tracePt t="158869" x="1098550" y="3978275"/>
          <p14:tracePt t="158902" x="1211263" y="3978275"/>
          <p14:tracePt t="158936" x="1266825" y="3978275"/>
          <p14:tracePt t="158941" x="1277938" y="3978275"/>
          <p14:tracePt t="158969" x="1316038" y="3989388"/>
          <p14:tracePt t="158973" x="1327150" y="3989388"/>
          <p14:tracePt t="159005" x="1395413" y="4006850"/>
          <p14:tracePt t="159036" x="1450975" y="4017963"/>
          <p14:tracePt t="159124" x="1462088" y="4017963"/>
          <p14:tracePt t="159133" x="1489075" y="4017963"/>
          <p14:tracePt t="159140" x="1533525" y="4017963"/>
          <p14:tracePt t="159169" x="1590675" y="4017963"/>
          <p14:tracePt t="159173" x="1601788" y="4017963"/>
          <p14:tracePt t="159204" x="1668463" y="4017963"/>
          <p14:tracePt t="159236" x="1712913" y="4017963"/>
          <p14:tracePt t="159269" x="1808163" y="4017963"/>
          <p14:tracePt t="159302" x="1846263" y="4017963"/>
          <p14:tracePt t="159526" x="1874838" y="4017963"/>
          <p14:tracePt t="159532" x="1885950" y="4017963"/>
          <p14:tracePt t="159538" x="0" y="0"/>
        </p14:tracePtLst>
        <p14:tracePtLst>
          <p14:tracePt t="160043" x="6381750" y="5395913"/>
          <p14:tracePt t="160046" x="6432550" y="5413375"/>
          <p14:tracePt t="160052" x="6443663" y="5413375"/>
          <p14:tracePt t="160068" x="6516688" y="5413375"/>
          <p14:tracePt t="160100" x="6711950" y="5413375"/>
          <p14:tracePt t="160134" x="7051675" y="5402263"/>
          <p14:tracePt t="160168" x="7419975" y="5318125"/>
          <p14:tracePt t="160171" x="7519988" y="5256213"/>
          <p14:tracePt t="160201" x="7643813" y="5100638"/>
          <p14:tracePt t="160204" x="7643813" y="5033963"/>
          <p14:tracePt t="160234" x="7643813" y="4803775"/>
          <p14:tracePt t="160268" x="7426325" y="4470400"/>
          <p14:tracePt t="160301" x="6911975" y="4090988"/>
          <p14:tracePt t="160334" x="6254750" y="3860800"/>
          <p14:tracePt t="160368" x="5529263" y="3816350"/>
          <p14:tracePt t="160371" x="5349875" y="3816350"/>
          <p14:tracePt t="160401" x="4859338" y="3878263"/>
          <p14:tracePt t="160404" x="4730750" y="3922713"/>
          <p14:tracePt t="160435" x="4579938" y="4073525"/>
          <p14:tracePt t="160468" x="4591050" y="4279900"/>
          <p14:tracePt t="160501" x="4719638" y="4424363"/>
          <p14:tracePt t="160536" x="4759325" y="4441825"/>
          <p14:tracePt t="160568" x="4841875" y="4470400"/>
          <p14:tracePt t="160601" x="4865688" y="4481513"/>
          <p14:tracePt t="160647" x="4881563" y="4481513"/>
          <p14:tracePt t="160666" x="0" y="0"/>
        </p14:tracePtLst>
        <p14:tracePtLst>
          <p14:tracePt t="161472" x="1746250" y="3944938"/>
          <p14:tracePt t="161512" x="1774825" y="3944938"/>
          <p14:tracePt t="161520" x="1785938" y="3944938"/>
          <p14:tracePt t="161536" x="1874838" y="3944938"/>
          <p14:tracePt t="161569" x="2047875" y="3944938"/>
          <p14:tracePt t="161602" x="2214563" y="3944938"/>
          <p14:tracePt t="161609" x="2259013" y="3944938"/>
          <p14:tracePt t="161636" x="2387600" y="3944938"/>
          <p14:tracePt t="161640" x="2416175" y="3956050"/>
          <p14:tracePt t="161669" x="2520950" y="3973513"/>
          <p14:tracePt t="161673" x="2549525" y="3973513"/>
          <p14:tracePt t="161705" x="2589213" y="3973513"/>
          <p14:tracePt t="161736" x="2611438" y="3973513"/>
          <p14:tracePt t="161958" x="0" y="0"/>
        </p14:tracePtLst>
        <p14:tracePtLst>
          <p14:tracePt t="162464" x="1082675" y="4235450"/>
          <p14:tracePt t="162521" x="1116013" y="4235450"/>
          <p14:tracePt t="162529" x="1131888" y="4235450"/>
          <p14:tracePt t="162536" x="1154113" y="4235450"/>
          <p14:tracePt t="162570" x="1428750" y="4235450"/>
          <p14:tracePt t="162602" x="1668463" y="4308475"/>
          <p14:tracePt t="162607" x="1684338" y="4308475"/>
          <p14:tracePt t="162635" x="1695450" y="4308475"/>
          <p14:tracePt t="162966" x="0" y="0"/>
        </p14:tracePtLst>
        <p14:tracePtLst>
          <p14:tracePt t="163789" x="2303463" y="4275138"/>
          <p14:tracePt t="163924" x="2309813" y="4275138"/>
          <p14:tracePt t="163940" x="2338388" y="4279900"/>
          <p14:tracePt t="163948" x="2349500" y="4279900"/>
          <p14:tracePt t="163967" x="2376488" y="4279900"/>
          <p14:tracePt t="163970" x="2405063" y="4279900"/>
          <p14:tracePt t="164000" x="2471738" y="4279900"/>
          <p14:tracePt t="164003" x="2482850" y="4279900"/>
          <p14:tracePt t="164116" x="2476500" y="4279900"/>
          <p14:tracePt t="164124" x="2465388" y="4279900"/>
          <p14:tracePt t="164136" x="2420938" y="4275138"/>
          <p14:tracePt t="164167" x="2265363" y="4275138"/>
          <p14:tracePt t="164171" x="2220913" y="4275138"/>
          <p14:tracePt t="164201" x="2181225" y="4275138"/>
          <p14:tracePt t="164276" x="2154238" y="4275138"/>
          <p14:tracePt t="164284" x="2136775" y="4275138"/>
          <p14:tracePt t="164302" x="2176463" y="4308475"/>
          <p14:tracePt t="164335" x="2214563" y="4308475"/>
          <p14:tracePt t="164340" x="2225675" y="4308475"/>
          <p14:tracePt t="164369" x="2236788" y="4319588"/>
          <p14:tracePt t="165042" x="0" y="0"/>
        </p14:tracePtLst>
        <p14:tracePtLst>
          <p14:tracePt t="168049" x="6778625" y="5608638"/>
          <p14:tracePt t="168088" x="6789738" y="5608638"/>
          <p14:tracePt t="168104" x="6818313" y="5608638"/>
          <p14:tracePt t="168112" x="6829425" y="5608638"/>
          <p14:tracePt t="168134" x="6845300" y="5529263"/>
          <p14:tracePt t="168167" x="6800850" y="5373688"/>
          <p14:tracePt t="168200" x="6494463" y="5278438"/>
          <p14:tracePt t="168234" x="6265863" y="5278438"/>
          <p14:tracePt t="168267" x="6181725" y="5284788"/>
          <p14:tracePt t="168300" x="6119813" y="5424488"/>
          <p14:tracePt t="168304" x="6119813" y="5435600"/>
          <p14:tracePt t="168334" x="6108700" y="5602288"/>
          <p14:tracePt t="168367" x="6148388" y="5724525"/>
          <p14:tracePt t="168400" x="6388100" y="5792788"/>
          <p14:tracePt t="168434" x="6623050" y="5808663"/>
          <p14:tracePt t="168467" x="6694488" y="5803900"/>
          <p14:tracePt t="168500" x="6705600" y="5686425"/>
          <p14:tracePt t="168504" x="6705600" y="5619750"/>
          <p14:tracePt t="168534" x="6645275" y="5440363"/>
          <p14:tracePt t="168567" x="6554788" y="5334000"/>
          <p14:tracePt t="168600" x="6415088" y="5289550"/>
          <p14:tracePt t="168634" x="6243638" y="5300663"/>
          <p14:tracePt t="168667" x="6126163" y="5457825"/>
          <p14:tracePt t="168701" x="6126163" y="5630863"/>
          <p14:tracePt t="168704" x="6126163" y="5657850"/>
          <p14:tracePt t="168735" x="6215063" y="5702300"/>
          <p14:tracePt t="168767" x="6303963" y="5702300"/>
          <p14:tracePt t="168801" x="6343650" y="5697538"/>
          <p14:tracePt t="168834" x="6343650" y="5641975"/>
          <p14:tracePt t="168840" x="6354763" y="5630863"/>
          <p14:tracePt t="168867" x="6354763" y="5602288"/>
          <p14:tracePt t="168950" x="0" y="0"/>
        </p14:tracePtLst>
        <p14:tracePtLst>
          <p14:tracePt t="254100" x="2147888" y="4770438"/>
          <p14:tracePt t="254218" x="2159000" y="4743450"/>
          <p14:tracePt t="254227" x="2159000" y="4732338"/>
          <p14:tracePt t="254234" x="2176463" y="4732338"/>
          <p14:tracePt t="254267" x="2225675" y="4732338"/>
          <p14:tracePt t="254300" x="2298700" y="4732338"/>
          <p14:tracePt t="254335" x="2325688" y="4732338"/>
          <p14:tracePt t="254369" x="2338388" y="4721225"/>
          <p14:tracePt t="254412" x="2332038" y="4721225"/>
          <p14:tracePt t="254444" x="2303463" y="4703763"/>
          <p14:tracePt t="254469" x="2287588" y="4703763"/>
          <p14:tracePt t="254502" x="2225675" y="4681538"/>
          <p14:tracePt t="254536" x="2209800" y="4681538"/>
          <p14:tracePt t="254539" x="2198688" y="4681538"/>
          <p14:tracePt t="254569" x="2176463" y="4681538"/>
          <p14:tracePt t="254602" x="2159000" y="4681538"/>
          <p14:tracePt t="254634" x="2130425" y="4681538"/>
          <p14:tracePt t="254667" x="2119313" y="4681538"/>
          <p14:tracePt t="254752" x="2125663" y="4687888"/>
          <p14:tracePt t="254760" x="2143125" y="4699000"/>
          <p14:tracePt t="254769" x="2170113" y="4743450"/>
          <p14:tracePt t="254802" x="2276475" y="4838700"/>
          <p14:tracePt t="254835" x="2314575" y="4865688"/>
          <p14:tracePt t="254870" x="2325688" y="4865688"/>
          <p14:tracePt t="254874" x="2343150" y="4865688"/>
          <p14:tracePt t="254912" x="2382838" y="4854575"/>
          <p14:tracePt t="254936" x="2454275" y="4814888"/>
          <p14:tracePt t="254969" x="2505075" y="4787900"/>
          <p14:tracePt t="254977" x="2549525" y="4754563"/>
          <p14:tracePt t="255002" x="2566988" y="4743450"/>
          <p14:tracePt t="255037" x="2578100" y="4703763"/>
          <p14:tracePt t="255071" x="2578100" y="4665663"/>
          <p14:tracePt t="255102" x="2538413" y="4625975"/>
          <p14:tracePt t="255107" x="2527300" y="4608513"/>
          <p14:tracePt t="255136" x="2460625" y="4559300"/>
          <p14:tracePt t="255170" x="2325688" y="4497388"/>
          <p14:tracePt t="255175" x="2314575" y="4497388"/>
          <p14:tracePt t="255202" x="2247900" y="4497388"/>
          <p14:tracePt t="255235" x="2181225" y="4497388"/>
          <p14:tracePt t="255240" x="2154238" y="4497388"/>
          <p14:tracePt t="255270" x="2143125" y="4497388"/>
          <p14:tracePt t="255302" x="2114550" y="4503738"/>
          <p14:tracePt t="255335" x="2103438" y="4514850"/>
          <p14:tracePt t="255376" x="2103438" y="4530725"/>
          <p14:tracePt t="255402" x="2103438" y="4581525"/>
          <p14:tracePt t="255408" x="2103438" y="4608513"/>
          <p14:tracePt t="255436" x="2125663" y="4676775"/>
          <p14:tracePt t="255440" x="2170113" y="4710113"/>
          <p14:tracePt t="255469" x="2181225" y="4721225"/>
          <p14:tracePt t="255665" x="2192338" y="4732338"/>
          <p14:tracePt t="255680" x="2209800" y="4743450"/>
          <p14:tracePt t="255703" x="2220913" y="4743450"/>
          <p14:tracePt t="255736" x="2314575" y="4743450"/>
          <p14:tracePt t="255745" x="2343150" y="4743450"/>
          <p14:tracePt t="255769" x="2409825" y="4743450"/>
          <p14:tracePt t="255802" x="2509838" y="4743450"/>
          <p14:tracePt t="255807" x="2566988" y="4743450"/>
          <p14:tracePt t="255836" x="2733675" y="4743450"/>
          <p14:tracePt t="255841" x="2778125" y="4743450"/>
          <p14:tracePt t="255869" x="2924175" y="4732338"/>
          <p14:tracePt t="255874" x="2940050" y="4732338"/>
          <p14:tracePt t="255902" x="2979738" y="4732338"/>
          <p14:tracePt t="255906" x="2990850" y="4732338"/>
          <p14:tracePt t="256016" x="3001963" y="4721225"/>
          <p14:tracePt t="256024" x="3001963" y="4710113"/>
          <p14:tracePt t="256037" x="3001963" y="4699000"/>
          <p14:tracePt t="256041" x="3001963" y="4654550"/>
          <p14:tracePt t="256067" x="2911475" y="4552950"/>
          <p14:tracePt t="256071" x="2878138" y="4541838"/>
          <p14:tracePt t="256100" x="2767013" y="4475163"/>
          <p14:tracePt t="256103" x="2755900" y="4459288"/>
          <p14:tracePt t="256135" x="2622550" y="4446588"/>
          <p14:tracePt t="256167" x="2416175" y="4570413"/>
          <p14:tracePt t="256200" x="2247900" y="4586288"/>
          <p14:tracePt t="256234" x="2236788" y="4586288"/>
          <p14:tracePt t="256304" x="2220913" y="4597400"/>
          <p14:tracePt t="256313" x="2209800" y="4625975"/>
          <p14:tracePt t="256336" x="2209800" y="4714875"/>
          <p14:tracePt t="256369" x="2247900" y="4832350"/>
          <p14:tracePt t="256402" x="2314575" y="4905375"/>
          <p14:tracePt t="256408" x="2343150" y="4949825"/>
          <p14:tracePt t="256436" x="2432050" y="4949825"/>
          <p14:tracePt t="256440" x="2460625" y="4949825"/>
          <p14:tracePt t="256469" x="2527300" y="4949825"/>
          <p14:tracePt t="256472" x="2544763" y="4949825"/>
          <p14:tracePt t="256503" x="2655888" y="4949825"/>
          <p14:tracePt t="256536" x="2773363" y="4949825"/>
          <p14:tracePt t="256569" x="2924175" y="4938713"/>
          <p14:tracePt t="256602" x="3013075" y="4843463"/>
          <p14:tracePt t="256658" x="3024188" y="4827588"/>
          <p14:tracePt t="256671" x="3024188" y="4787900"/>
          <p14:tracePt t="256702" x="2990850" y="4732338"/>
          <p14:tracePt t="256707" x="2979738" y="4703763"/>
          <p14:tracePt t="256736" x="2873375" y="4625975"/>
          <p14:tracePt t="256769" x="2722563" y="4608513"/>
          <p14:tracePt t="256802" x="2505075" y="4575175"/>
          <p14:tracePt t="256807" x="2476500" y="4575175"/>
          <p14:tracePt t="256835" x="2371725" y="4575175"/>
          <p14:tracePt t="256840" x="2343150" y="4575175"/>
          <p14:tracePt t="256869" x="2276475" y="4575175"/>
          <p14:tracePt t="256873" x="2265363" y="4575175"/>
          <p14:tracePt t="256904" x="2225675" y="4575175"/>
          <p14:tracePt t="256936" x="2125663" y="4586288"/>
          <p14:tracePt t="256967" x="2085975" y="4625975"/>
          <p14:tracePt t="257000" x="2070100" y="4676775"/>
          <p14:tracePt t="257033" x="2070100" y="4770438"/>
          <p14:tracePt t="257067" x="2187575" y="4921250"/>
          <p14:tracePt t="257070" x="2214563" y="4954588"/>
          <p14:tracePt t="257101" x="2325688" y="5016500"/>
          <p14:tracePt t="257103" x="2354263" y="5016500"/>
          <p14:tracePt t="257134" x="2493963" y="5049838"/>
          <p14:tracePt t="257167" x="2649538" y="5045075"/>
          <p14:tracePt t="257200" x="2840038" y="4994275"/>
          <p14:tracePt t="257233" x="3084513" y="4865688"/>
          <p14:tracePt t="257267" x="3235325" y="4787900"/>
          <p14:tracePt t="257300" x="3275013" y="4759325"/>
          <p14:tracePt t="257303" x="3286125" y="4748213"/>
          <p14:tracePt t="257334" x="3286125" y="4703763"/>
          <p14:tracePt t="257367" x="3230563" y="4530725"/>
          <p14:tracePt t="257401" x="3062288" y="4430713"/>
          <p14:tracePt t="257433" x="2844800" y="4346575"/>
          <p14:tracePt t="257467" x="2649538" y="4286250"/>
          <p14:tracePt t="257470" x="2600325" y="4330700"/>
          <p14:tracePt t="257500" x="2454275" y="4330700"/>
          <p14:tracePt t="257503" x="2409825" y="4346575"/>
          <p14:tracePt t="257533" x="2371725" y="4386263"/>
          <p14:tracePt t="257567" x="2270125" y="4459288"/>
          <p14:tracePt t="257570" x="2254250" y="4486275"/>
          <p14:tracePt t="257600" x="2203450" y="4537075"/>
          <p14:tracePt t="257603" x="2187575" y="4552950"/>
          <p14:tracePt t="257633" x="2176463" y="4619625"/>
          <p14:tracePt t="257636" x="2165350" y="4630738"/>
          <p14:tracePt t="257666" x="2147888" y="4781550"/>
          <p14:tracePt t="257700" x="2147888" y="4860925"/>
          <p14:tracePt t="257733" x="2159000" y="4994275"/>
          <p14:tracePt t="257767" x="2382838" y="5116513"/>
          <p14:tracePt t="257771" x="2409825" y="5116513"/>
          <p14:tracePt t="257800" x="2465388" y="5127625"/>
          <p14:tracePt t="257803" x="2520950" y="5127625"/>
          <p14:tracePt t="257833" x="2578100" y="5127625"/>
          <p14:tracePt t="257836" x="2644775" y="5127625"/>
          <p14:tracePt t="257866" x="2817813" y="5116513"/>
          <p14:tracePt t="257900" x="2973388" y="5089525"/>
          <p14:tracePt t="257933" x="3073400" y="5072063"/>
          <p14:tracePt t="257967" x="3168650" y="5033963"/>
          <p14:tracePt t="257971" x="3213100" y="5016500"/>
          <p14:tracePt t="258000" x="3224213" y="5016500"/>
          <p14:tracePt t="258035" x="3286125" y="4927600"/>
          <p14:tracePt t="258067" x="3286125" y="4860925"/>
          <p14:tracePt t="258100" x="3257550" y="4703763"/>
          <p14:tracePt t="258134" x="3062288" y="4592638"/>
          <p14:tracePt t="258167" x="2889250" y="4564063"/>
          <p14:tracePt t="258170" x="2862263" y="4564063"/>
          <p14:tracePt t="258200" x="2828925" y="4441825"/>
          <p14:tracePt t="258203" x="2784475" y="4441825"/>
          <p14:tracePt t="258233" x="2616200" y="4441825"/>
          <p14:tracePt t="258236" x="2566988" y="4486275"/>
          <p14:tracePt t="258267" x="2338388" y="4614863"/>
          <p14:tracePt t="258300" x="2176463" y="4699000"/>
          <p14:tracePt t="258341" x="2147888" y="4714875"/>
          <p14:tracePt t="258369" x="2136775" y="4714875"/>
          <p14:tracePt t="258373" x="2103438" y="4743450"/>
          <p14:tracePt t="258402" x="2092325" y="4792663"/>
          <p14:tracePt t="258406" x="2092325" y="4810125"/>
          <p14:tracePt t="258436" x="2081213" y="4872038"/>
          <p14:tracePt t="258469" x="2081213" y="4983163"/>
          <p14:tracePt t="258502" x="2220913" y="5116513"/>
          <p14:tracePt t="258535" x="2471738" y="5262563"/>
          <p14:tracePt t="258540" x="2520950" y="5278438"/>
          <p14:tracePt t="258569" x="2593975" y="5289550"/>
          <p14:tracePt t="258574" x="2622550" y="5307013"/>
          <p14:tracePt t="258602" x="2728913" y="5307013"/>
          <p14:tracePt t="258606" x="2778125" y="5307013"/>
          <p14:tracePt t="258637" x="3013075" y="5262563"/>
          <p14:tracePt t="258669" x="3275013" y="5211763"/>
          <p14:tracePt t="258702" x="3386138" y="5183188"/>
          <p14:tracePt t="258737" x="3441700" y="5100638"/>
          <p14:tracePt t="258742" x="3459163" y="5056188"/>
          <p14:tracePt t="258769" x="3459163" y="4932363"/>
          <p14:tracePt t="258774" x="3459163" y="4905375"/>
          <p14:tracePt t="258802" x="3397250" y="4792663"/>
          <p14:tracePt t="258806" x="3348038" y="4759325"/>
          <p14:tracePt t="258838" x="3190875" y="4676775"/>
          <p14:tracePt t="258868" x="3013075" y="4630738"/>
          <p14:tracePt t="258902" x="2784475" y="4608513"/>
          <p14:tracePt t="258907" x="2716213" y="4608513"/>
          <p14:tracePt t="258935" x="2493963" y="4608513"/>
          <p14:tracePt t="258940" x="2465388" y="4608513"/>
          <p14:tracePt t="258969" x="2438400" y="4608513"/>
          <p14:tracePt t="258973" x="2427288" y="4608513"/>
          <p14:tracePt t="259002" x="2354263" y="4659313"/>
          <p14:tracePt t="259008" x="2343150" y="4676775"/>
          <p14:tracePt t="259013" x="2332038" y="4687888"/>
          <p14:tracePt t="259036" x="2303463" y="4803775"/>
          <p14:tracePt t="259069" x="2292350" y="4899025"/>
          <p14:tracePt t="259103" x="2298700" y="4994275"/>
          <p14:tracePt t="259110" x="2309813" y="5005388"/>
          <p14:tracePt t="259115" x="2343150" y="5033963"/>
          <p14:tracePt t="259135" x="2405063" y="5083175"/>
          <p14:tracePt t="259139" x="2416175" y="5083175"/>
          <p14:tracePt t="259169" x="2487613" y="5111750"/>
          <p14:tracePt t="259173" x="2498725" y="5111750"/>
          <p14:tracePt t="259202" x="2589213" y="5122863"/>
          <p14:tracePt t="259208" x="2616200" y="5122863"/>
          <p14:tracePt t="259213" x="2667000" y="5138738"/>
          <p14:tracePt t="259236" x="2767013" y="5138738"/>
          <p14:tracePt t="259269" x="2940050" y="5138738"/>
          <p14:tracePt t="259302" x="3006725" y="5116513"/>
          <p14:tracePt t="259308" x="3017838" y="5105400"/>
          <p14:tracePt t="259335" x="3035300" y="5056188"/>
          <p14:tracePt t="259340" x="3035300" y="5038725"/>
          <p14:tracePt t="259369" x="3046413" y="4987925"/>
          <p14:tracePt t="259412" x="3046413" y="4972050"/>
          <p14:tracePt t="259436" x="3046413" y="4949825"/>
          <p14:tracePt t="259469" x="2878138" y="4854575"/>
          <p14:tracePt t="259502" x="2644775" y="4803775"/>
          <p14:tracePt t="259535" x="2259013" y="4725988"/>
          <p14:tracePt t="259540" x="2159000" y="4710113"/>
          <p14:tracePt t="259569" x="2108200" y="4710113"/>
          <p14:tracePt t="259573" x="2097088" y="4710113"/>
          <p14:tracePt t="259668" x="2085975" y="4710113"/>
          <p14:tracePt t="259677" x="2085975" y="4714875"/>
          <p14:tracePt t="259702" x="2085975" y="4832350"/>
          <p14:tracePt t="259735" x="2203450" y="5045075"/>
          <p14:tracePt t="259740" x="2254250" y="5078413"/>
          <p14:tracePt t="259769" x="2343150" y="5105400"/>
          <p14:tracePt t="259773" x="2376488" y="5122863"/>
          <p14:tracePt t="259802" x="2460625" y="5122863"/>
          <p14:tracePt t="259805" x="2493963" y="5094288"/>
          <p14:tracePt t="259836" x="2627313" y="4943475"/>
          <p14:tracePt t="259869" x="2755900" y="4803775"/>
          <p14:tracePt t="259903" x="2822575" y="4721225"/>
          <p14:tracePt t="259972" x="2855913" y="4637088"/>
          <p14:tracePt t="259980" x="2867025" y="4625975"/>
          <p14:tracePt t="260002" x="2867025" y="4586288"/>
          <p14:tracePt t="260005" x="2867025" y="4559300"/>
          <p14:tracePt t="260036" x="2822575" y="4492625"/>
          <p14:tracePt t="260069" x="2633663" y="4441825"/>
          <p14:tracePt t="260102" x="2533650" y="4397375"/>
          <p14:tracePt t="260107" x="2520950" y="4397375"/>
          <p14:tracePt t="260136" x="2438400" y="4386263"/>
          <p14:tracePt t="260140" x="2427288" y="4386263"/>
          <p14:tracePt t="260169" x="2398713" y="4386263"/>
          <p14:tracePt t="260174" x="2371725" y="4386263"/>
          <p14:tracePt t="260181" x="2320925" y="4413250"/>
          <p14:tracePt t="260203" x="2281238" y="4446588"/>
          <p14:tracePt t="260236" x="2270125" y="4564063"/>
          <p14:tracePt t="260269" x="2254250" y="4625975"/>
          <p14:tracePt t="260302" x="2254250" y="4759325"/>
          <p14:tracePt t="260307" x="2254250" y="4770438"/>
          <p14:tracePt t="260336" x="2281238" y="4832350"/>
          <p14:tracePt t="260369" x="2354263" y="4927600"/>
          <p14:tracePt t="260374" x="2354263" y="4943475"/>
          <p14:tracePt t="260402" x="2393950" y="4994275"/>
          <p14:tracePt t="260436" x="2416175" y="4994275"/>
          <p14:tracePt t="260470" x="2482850" y="5022850"/>
          <p14:tracePt t="260502" x="2627313" y="5022850"/>
          <p14:tracePt t="260507" x="2638425" y="5033963"/>
          <p14:tracePt t="260536" x="2689225" y="5060950"/>
          <p14:tracePt t="260596" x="2705100" y="5060950"/>
          <p14:tracePt t="260628" x="2744788" y="5060950"/>
          <p14:tracePt t="260636" x="2762250" y="5060950"/>
          <p14:tracePt t="260669" x="2762250" y="4954588"/>
          <p14:tracePt t="260702" x="2751138" y="4821238"/>
          <p14:tracePt t="260707" x="2716213" y="4770438"/>
          <p14:tracePt t="260735" x="2660650" y="4699000"/>
          <p14:tracePt t="260740" x="2649538" y="4687888"/>
          <p14:tracePt t="260769" x="2538413" y="4676775"/>
          <p14:tracePt t="260773" x="2520950" y="4676775"/>
          <p14:tracePt t="260802" x="2454275" y="4676775"/>
          <p14:tracePt t="260806" x="2427288" y="4676775"/>
          <p14:tracePt t="260835" x="2281238" y="4659313"/>
          <p14:tracePt t="260841" x="2214563" y="4659313"/>
          <p14:tracePt t="260869" x="2165350" y="4681538"/>
          <p14:tracePt t="260873" x="2147888" y="4681538"/>
          <p14:tracePt t="260902" x="2136775" y="4692650"/>
          <p14:tracePt t="260968" x="2125663" y="4721225"/>
          <p14:tracePt t="260976" x="2125663" y="4732338"/>
          <p14:tracePt t="261002" x="2125663" y="4787900"/>
          <p14:tracePt t="261035" x="2143125" y="4938713"/>
          <p14:tracePt t="261042" x="2159000" y="4949825"/>
          <p14:tracePt t="261069" x="2187575" y="5038725"/>
          <p14:tracePt t="261102" x="2225675" y="5049838"/>
          <p14:tracePt t="261138" x="2243138" y="5060950"/>
          <p14:tracePt t="261169" x="2254250" y="5056188"/>
          <p14:tracePt t="261202" x="2265363" y="5016500"/>
          <p14:tracePt t="261304" x="2281238" y="4987925"/>
          <p14:tracePt t="261314" x="2281238" y="4976813"/>
          <p14:tracePt t="261332" x="2292350" y="4960938"/>
          <p14:tracePt t="261334" x="0" y="0"/>
        </p14:tracePtLst>
        <p14:tracePtLst>
          <p14:tracePt t="291288" x="2008188" y="4603750"/>
          <p14:tracePt t="291312" x="2008188" y="4630738"/>
          <p14:tracePt t="291320" x="2008188" y="4643438"/>
          <p14:tracePt t="291344" x="2025650" y="4670425"/>
          <p14:tracePt t="291370" x="2036763" y="4703763"/>
          <p14:tracePt t="291402" x="2125663" y="4770438"/>
          <p14:tracePt t="291407" x="2136775" y="4770438"/>
          <p14:tracePt t="291441" x="2147888" y="4770438"/>
          <p14:tracePt t="291469" x="2203450" y="4787900"/>
          <p14:tracePt t="291473" x="2232025" y="4799013"/>
          <p14:tracePt t="291502" x="2281238" y="4799013"/>
          <p14:tracePt t="291506" x="2298700" y="4799013"/>
          <p14:tracePt t="291536" x="2360613" y="4799013"/>
          <p14:tracePt t="291545" x="2405063" y="4799013"/>
          <p14:tracePt t="291569" x="2427288" y="4799013"/>
          <p14:tracePt t="291680" x="2443163" y="4799013"/>
          <p14:tracePt t="291713" x="2454275" y="4799013"/>
          <p14:tracePt t="291720" x="2465388" y="4776788"/>
          <p14:tracePt t="291744" x="2465388" y="4748213"/>
          <p14:tracePt t="291769" x="2465388" y="4737100"/>
          <p14:tracePt t="291802" x="2432050" y="4654550"/>
          <p14:tracePt t="291807" x="2382838" y="4619625"/>
          <p14:tracePt t="291838" x="2254250" y="4552950"/>
          <p14:tracePt t="291842" x="2220913" y="4541838"/>
          <p14:tracePt t="291869" x="2114550" y="4525963"/>
          <p14:tracePt t="291873" x="2085975" y="4525963"/>
          <p14:tracePt t="291902" x="2036763" y="4525963"/>
          <p14:tracePt t="291907" x="1992313" y="4525963"/>
          <p14:tracePt t="291937" x="1897063" y="4525963"/>
          <p14:tracePt t="291969" x="1863725" y="4619625"/>
          <p14:tracePt t="292002" x="1863725" y="4737100"/>
          <p14:tracePt t="292007" x="1885950" y="4754563"/>
          <p14:tracePt t="292035" x="1974850" y="4799013"/>
          <p14:tracePt t="292040" x="2025650" y="4832350"/>
          <p14:tracePt t="292069" x="2130425" y="4832350"/>
          <p14:tracePt t="292073" x="2181225" y="4832350"/>
          <p14:tracePt t="292103" x="2247900" y="4832350"/>
          <p14:tracePt t="292107" x="2259013" y="4832350"/>
          <p14:tracePt t="292112" x="2303463" y="4832350"/>
          <p14:tracePt t="292136" x="2343150" y="4832350"/>
          <p14:tracePt t="292169" x="2443163" y="4799013"/>
          <p14:tracePt t="292202" x="2454275" y="4781550"/>
          <p14:tracePt t="292256" x="2471738" y="4770438"/>
          <p14:tracePt t="292269" x="2471738" y="4759325"/>
          <p14:tracePt t="292272" x="2471738" y="4743450"/>
          <p14:tracePt t="292302" x="2376488" y="4637088"/>
          <p14:tracePt t="292307" x="2325688" y="4619625"/>
          <p14:tracePt t="292313" x="2259013" y="4603750"/>
          <p14:tracePt t="292336" x="2130425" y="4586288"/>
          <p14:tracePt t="292369" x="2047875" y="4586288"/>
          <p14:tracePt t="292402" x="1935163" y="4625975"/>
          <p14:tracePt t="292408" x="1924050" y="4637088"/>
          <p14:tracePt t="292436" x="1908175" y="4721225"/>
          <p14:tracePt t="292440" x="1908175" y="4732338"/>
          <p14:tracePt t="292469" x="1908175" y="4787900"/>
          <p14:tracePt t="292473" x="1908175" y="4810125"/>
          <p14:tracePt t="292502" x="1997075" y="4910138"/>
          <p14:tracePt t="292508" x="2030413" y="4943475"/>
          <p14:tracePt t="292513" x="2058988" y="4954588"/>
          <p14:tracePt t="292536" x="2154238" y="4987925"/>
          <p14:tracePt t="292569" x="2187575" y="4987925"/>
          <p14:tracePt t="292602" x="2203450" y="4987925"/>
          <p14:tracePt t="292635" x="2270125" y="4932363"/>
          <p14:tracePt t="292640" x="2287588" y="4905375"/>
          <p14:tracePt t="292668" x="2287588" y="4883150"/>
          <p14:tracePt t="292671" x="2287588" y="4872038"/>
          <p14:tracePt t="292701" x="2287588" y="4827588"/>
          <p14:tracePt t="292704" x="2287588" y="4803775"/>
          <p14:tracePt t="292735" x="2276475" y="4776788"/>
          <p14:tracePt t="293125" x="2287588" y="4765675"/>
          <p14:tracePt t="293133" x="2287588" y="4754563"/>
          <p14:tracePt t="293298" x="0" y="0"/>
        </p14:tracePtLst>
        <p14:tracePtLst>
          <p14:tracePt t="300870" x="1970088" y="4552950"/>
          <p14:tracePt t="300892" x="1958975" y="4552950"/>
          <p14:tracePt t="300907" x="1947863" y="4552950"/>
          <p14:tracePt t="300936" x="1947863" y="4603750"/>
          <p14:tracePt t="300941" x="1947863" y="4630738"/>
          <p14:tracePt t="300969" x="1947863" y="4703763"/>
          <p14:tracePt t="300973" x="1947863" y="4748213"/>
          <p14:tracePt t="301002" x="1997075" y="4803775"/>
          <p14:tracePt t="301006" x="2008188" y="4814888"/>
          <p14:tracePt t="301085" x="2019300" y="4814888"/>
          <p14:tracePt t="301093" x="2030413" y="4814888"/>
          <p14:tracePt t="301102" x="2074863" y="4814888"/>
          <p14:tracePt t="301136" x="2159000" y="4803775"/>
          <p14:tracePt t="301140" x="2187575" y="4803775"/>
          <p14:tracePt t="301169" x="2259013" y="4787900"/>
          <p14:tracePt t="301174" x="2287588" y="4787900"/>
          <p14:tracePt t="301202" x="2387600" y="4787900"/>
          <p14:tracePt t="301208" x="2438400" y="4787900"/>
          <p14:tracePt t="301213" x="2449513" y="4787900"/>
          <p14:tracePt t="301236" x="2505075" y="4787900"/>
          <p14:tracePt t="301269" x="2571750" y="4787900"/>
          <p14:tracePt t="301302" x="2593975" y="4787900"/>
          <p14:tracePt t="301335" x="2638425" y="4748213"/>
          <p14:tracePt t="301340" x="2649538" y="4721225"/>
          <p14:tracePt t="301369" x="2649538" y="4710113"/>
          <p14:tracePt t="301373" x="2649538" y="4692650"/>
          <p14:tracePt t="301402" x="2682875" y="4625975"/>
          <p14:tracePt t="301408" x="2682875" y="4614863"/>
          <p14:tracePt t="301413" x="2682875" y="4586288"/>
          <p14:tracePt t="301436" x="2682875" y="4459288"/>
          <p14:tracePt t="301469" x="2611438" y="4319588"/>
          <p14:tracePt t="301502" x="2376488" y="4217988"/>
          <p14:tracePt t="301508" x="2332038" y="4217988"/>
          <p14:tracePt t="301535" x="2225675" y="4217988"/>
          <p14:tracePt t="301540" x="2198688" y="4217988"/>
          <p14:tracePt t="301569" x="2125663" y="4246563"/>
          <p14:tracePt t="301573" x="2108200" y="4257675"/>
          <p14:tracePt t="301605" x="2081213" y="4375150"/>
          <p14:tracePt t="301636" x="2081213" y="4514850"/>
          <p14:tracePt t="301669" x="2119313" y="4630738"/>
          <p14:tracePt t="301704" x="2147888" y="4670425"/>
          <p14:tracePt t="301709" x="2176463" y="4687888"/>
          <p14:tracePt t="301735" x="2232025" y="4687888"/>
          <p14:tracePt t="301740" x="2298700" y="4703763"/>
          <p14:tracePt t="301769" x="2432050" y="4737100"/>
          <p14:tracePt t="301773" x="2460625" y="4737100"/>
          <p14:tracePt t="301804" x="2582863" y="4754563"/>
          <p14:tracePt t="301836" x="2611438" y="4754563"/>
          <p14:tracePt t="301869" x="2638425" y="4754563"/>
          <p14:tracePt t="301903" x="2689225" y="4732338"/>
          <p14:tracePt t="301936" x="2705100" y="4721225"/>
          <p14:tracePt t="301969" x="2655888" y="4619625"/>
          <p14:tracePt t="301973" x="2622550" y="4586288"/>
          <p14:tracePt t="302002" x="2487613" y="4508500"/>
          <p14:tracePt t="302005" x="2460625" y="4475163"/>
          <p14:tracePt t="302036" x="2225675" y="4475163"/>
          <p14:tracePt t="302069" x="2008188" y="4537075"/>
          <p14:tracePt t="302103" x="1941513" y="4586288"/>
          <p14:tracePt t="302136" x="1908175" y="4681538"/>
          <p14:tracePt t="302140" x="1908175" y="4710113"/>
          <p14:tracePt t="302169" x="1908175" y="4814888"/>
          <p14:tracePt t="302174" x="1908175" y="4865688"/>
          <p14:tracePt t="302181" x="1908175" y="4894263"/>
          <p14:tracePt t="302202" x="1908175" y="4987925"/>
          <p14:tracePt t="302205" x="1935163" y="5038725"/>
          <p14:tracePt t="302236" x="2025650" y="5111750"/>
          <p14:tracePt t="302269" x="2036763" y="5122863"/>
          <p14:tracePt t="302305" x="2052638" y="5133975"/>
          <p14:tracePt t="302336" x="2136775" y="5133975"/>
          <p14:tracePt t="302369" x="2187575" y="5127625"/>
          <p14:tracePt t="302403" x="2214563" y="5127625"/>
          <p14:tracePt t="302436" x="2232025" y="5127625"/>
          <p14:tracePt t="302469" x="2270125" y="5089525"/>
          <p14:tracePt t="302576" x="2281238" y="5072063"/>
          <p14:tracePt t="302608" x="2281238" y="5060950"/>
          <p14:tracePt t="302624" x="2281238" y="5033963"/>
          <p14:tracePt t="302636" x="2281238" y="5022850"/>
          <p14:tracePt t="302721" x="2281238" y="5011738"/>
          <p14:tracePt t="302728" x="2281238" y="4994275"/>
          <p14:tracePt t="302735" x="2281238" y="4983163"/>
          <p14:tracePt t="302769" x="2281238" y="4872038"/>
          <p14:tracePt t="302802" x="2281238" y="4770438"/>
          <p14:tracePt t="302807" x="2281238" y="4759325"/>
          <p14:tracePt t="302836" x="2220913" y="4687888"/>
          <p14:tracePt t="302840" x="2187575" y="4654550"/>
          <p14:tracePt t="302869" x="2114550" y="4630738"/>
          <p14:tracePt t="302873" x="2103438" y="4630738"/>
          <p14:tracePt t="302902" x="2052638" y="4614863"/>
          <p14:tracePt t="302936" x="1997075" y="4614863"/>
          <p14:tracePt t="302969" x="1897063" y="4637088"/>
          <p14:tracePt t="303003" x="1835150" y="4703763"/>
          <p14:tracePt t="303035" x="1779588" y="4770438"/>
          <p14:tracePt t="303041" x="1779588" y="4781550"/>
          <p14:tracePt t="303068" x="1779588" y="4821238"/>
          <p14:tracePt t="303072" x="1779588" y="4849813"/>
          <p14:tracePt t="303102" x="1779588" y="4899025"/>
          <p14:tracePt t="303168" x="1779588" y="4927600"/>
          <p14:tracePt t="303176" x="1779588" y="4943475"/>
          <p14:tracePt t="303202" x="1779588" y="5027613"/>
          <p14:tracePt t="303236" x="1885950" y="5156200"/>
          <p14:tracePt t="303242" x="1885950" y="5167313"/>
          <p14:tracePt t="303269" x="1985963" y="5211763"/>
          <p14:tracePt t="303302" x="2014538" y="5222875"/>
          <p14:tracePt t="303336" x="2025650" y="5222875"/>
          <p14:tracePt t="303369" x="2036763" y="5222875"/>
          <p14:tracePt t="303424" x="2063750" y="5222875"/>
          <p14:tracePt t="303436" x="2081213" y="5222875"/>
          <p14:tracePt t="303441" x="2103438" y="5222875"/>
          <p14:tracePt t="303469" x="2130425" y="5222875"/>
          <p14:tracePt t="303473" x="2143125" y="5222875"/>
          <p14:tracePt t="303537" x="2170113" y="5218113"/>
          <p14:tracePt t="303545" x="2181225" y="5218113"/>
          <p14:tracePt t="303569" x="2198688" y="5218113"/>
          <p14:tracePt t="303603" x="2225675" y="5218113"/>
          <p14:tracePt t="303636" x="2236788" y="5218113"/>
          <p14:tracePt t="303742" x="0" y="0"/>
        </p14:tracePtLst>
        <p14:tracePtLst>
          <p14:tracePt t="308640" x="2165350" y="4592638"/>
          <p14:tracePt t="308664" x="2187575" y="4597400"/>
          <p14:tracePt t="308672" x="2198688" y="4597400"/>
          <p14:tracePt t="308704" x="2236788" y="4625975"/>
          <p14:tracePt t="308735" x="2265363" y="4637088"/>
          <p14:tracePt t="308769" x="2303463" y="4654550"/>
          <p14:tracePt t="308803" x="2416175" y="4681538"/>
          <p14:tracePt t="308808" x="2427288" y="4681538"/>
          <p14:tracePt t="308835" x="2454275" y="4681538"/>
          <p14:tracePt t="308905" x="2482850" y="4681538"/>
          <p14:tracePt t="308912" x="2493963" y="4681538"/>
          <p14:tracePt t="308936" x="2544763" y="4681538"/>
          <p14:tracePt t="308969" x="2571750" y="4681538"/>
          <p14:tracePt t="309002" x="2600325" y="4676775"/>
          <p14:tracePt t="309112" x="2611438" y="4659313"/>
          <p14:tracePt t="309120" x="2605088" y="4659313"/>
          <p14:tracePt t="309135" x="2544763" y="4648200"/>
          <p14:tracePt t="309167" x="2416175" y="4648200"/>
          <p14:tracePt t="309201" x="2243138" y="4648200"/>
          <p14:tracePt t="309234" x="2052638" y="4630738"/>
          <p14:tracePt t="309267" x="2014538" y="4630738"/>
          <p14:tracePt t="309367" x="2003425" y="4630738"/>
          <p14:tracePt t="309375" x="1985963" y="4637088"/>
          <p14:tracePt t="309400" x="2008188" y="4737100"/>
          <p14:tracePt t="309434" x="2081213" y="4765675"/>
          <p14:tracePt t="309438" x="2092325" y="4776788"/>
          <p14:tracePt t="309467" x="2159000" y="4776788"/>
          <p14:tracePt t="309501" x="2343150" y="4792663"/>
          <p14:tracePt t="309504" x="2416175" y="4810125"/>
          <p14:tracePt t="309535" x="2649538" y="4860925"/>
          <p14:tracePt t="309567" x="2722563" y="4894263"/>
          <p14:tracePt t="309704" x="2733675" y="4894263"/>
          <p14:tracePt t="309712" x="2744788" y="4894263"/>
          <p14:tracePt t="309736" x="2800350" y="4894263"/>
          <p14:tracePt t="309769" x="2873375" y="4827588"/>
          <p14:tracePt t="309802" x="2884488" y="4770438"/>
          <p14:tracePt t="309835" x="2884488" y="4692650"/>
          <p14:tracePt t="309841" x="2855913" y="4643438"/>
          <p14:tracePt t="309869" x="2700338" y="4519613"/>
          <p14:tracePt t="309872" x="2611438" y="4486275"/>
          <p14:tracePt t="309903" x="2476500" y="4441825"/>
          <p14:tracePt t="309936" x="2393950" y="4441825"/>
          <p14:tracePt t="309970" x="2259013" y="4486275"/>
          <p14:tracePt t="310002" x="2192338" y="4541838"/>
          <p14:tracePt t="310035" x="2181225" y="4614863"/>
          <p14:tracePt t="310042" x="2181225" y="4643438"/>
          <p14:tracePt t="310069" x="2170113" y="4665663"/>
          <p14:tracePt t="310072" x="2170113" y="4676775"/>
          <p14:tracePt t="310102" x="2170113" y="4714875"/>
          <p14:tracePt t="310106" x="2170113" y="4732338"/>
          <p14:tracePt t="310136" x="2170113" y="4843463"/>
          <p14:tracePt t="310169" x="2236788" y="4983163"/>
          <p14:tracePt t="310202" x="2292350" y="5033963"/>
          <p14:tracePt t="310207" x="2303463" y="5033963"/>
          <p14:tracePt t="310236" x="2354263" y="5072063"/>
          <p14:tracePt t="310280" x="2371725" y="5072063"/>
          <p14:tracePt t="310302" x="2393950" y="5072063"/>
          <p14:tracePt t="310306" x="2409825" y="5072063"/>
          <p14:tracePt t="310336" x="2509838" y="5083175"/>
          <p14:tracePt t="310369" x="2560638" y="5083175"/>
          <p14:tracePt t="310402" x="2660650" y="5072063"/>
          <p14:tracePt t="310435" x="2740025" y="4994275"/>
          <p14:tracePt t="310440" x="2784475" y="4960938"/>
          <p14:tracePt t="310469" x="2800350" y="4894263"/>
          <p14:tracePt t="310473" x="2800350" y="4849813"/>
          <p14:tracePt t="310502" x="2789238" y="4765675"/>
          <p14:tracePt t="310506" x="2773363" y="4714875"/>
          <p14:tracePt t="310538" x="2589213" y="4592638"/>
          <p14:tracePt t="310569" x="2449513" y="4541838"/>
          <p14:tracePt t="310602" x="2259013" y="4525963"/>
          <p14:tracePt t="310637" x="2085975" y="4537075"/>
          <p14:tracePt t="310641" x="2052638" y="4570413"/>
          <p14:tracePt t="310669" x="2014538" y="4619625"/>
          <p14:tracePt t="310673" x="1997075" y="4670425"/>
          <p14:tracePt t="310702" x="1981200" y="4725988"/>
          <p14:tracePt t="310706" x="1981200" y="4737100"/>
          <p14:tracePt t="310736" x="1981200" y="4832350"/>
          <p14:tracePt t="310769" x="1992313" y="4938713"/>
          <p14:tracePt t="310802" x="2047875" y="5022850"/>
          <p14:tracePt t="310836" x="2103438" y="5078413"/>
          <p14:tracePt t="310869" x="2159000" y="5094288"/>
          <p14:tracePt t="310902" x="2254250" y="5094288"/>
          <p14:tracePt t="310908" x="2281238" y="5094288"/>
          <p14:tracePt t="310935" x="2420938" y="5094288"/>
          <p14:tracePt t="310940" x="2487613" y="5094288"/>
          <p14:tracePt t="310969" x="2600325" y="5083175"/>
          <p14:tracePt t="310973" x="2644775" y="5083175"/>
          <p14:tracePt t="311002" x="2755900" y="5016500"/>
          <p14:tracePt t="311007" x="2800350" y="4999038"/>
          <p14:tracePt t="311036" x="2917825" y="4927600"/>
          <p14:tracePt t="311069" x="2973388" y="4843463"/>
          <p14:tracePt t="311102" x="2984500" y="4781550"/>
          <p14:tracePt t="311109" x="2984500" y="4754563"/>
          <p14:tracePt t="311135" x="2984500" y="4699000"/>
          <p14:tracePt t="311140" x="2984500" y="4670425"/>
          <p14:tracePt t="311169" x="2873375" y="4575175"/>
          <p14:tracePt t="311173" x="2862263" y="4575175"/>
          <p14:tracePt t="311203" x="2762250" y="4530725"/>
          <p14:tracePt t="311208" x="2744788" y="4519613"/>
          <p14:tracePt t="311213" x="2733675" y="4508500"/>
          <p14:tracePt t="311236" x="2667000" y="4492625"/>
          <p14:tracePt t="311269" x="2443163" y="4492625"/>
          <p14:tracePt t="311302" x="2254250" y="4503738"/>
          <p14:tracePt t="311309" x="2236788" y="4519613"/>
          <p14:tracePt t="311336" x="2147888" y="4608513"/>
          <p14:tracePt t="311340" x="2119313" y="4637088"/>
          <p14:tracePt t="311369" x="2081213" y="4710113"/>
          <p14:tracePt t="311373" x="2081213" y="4737100"/>
          <p14:tracePt t="311404" x="2081213" y="4832350"/>
          <p14:tracePt t="311436" x="2081213" y="4916488"/>
          <p14:tracePt t="311469" x="2081213" y="4999038"/>
          <p14:tracePt t="311503" x="2103438" y="5172075"/>
          <p14:tracePt t="311508" x="2136775" y="5200650"/>
          <p14:tracePt t="311536" x="2203450" y="5256213"/>
          <p14:tracePt t="311540" x="2232025" y="5273675"/>
          <p14:tracePt t="311569" x="2270125" y="5300663"/>
          <p14:tracePt t="311573" x="2303463" y="5311775"/>
          <p14:tracePt t="311603" x="2343150" y="5311775"/>
          <p14:tracePt t="311636" x="2420938" y="5311775"/>
          <p14:tracePt t="311669" x="2578100" y="5311775"/>
          <p14:tracePt t="311703" x="2671763" y="5289550"/>
          <p14:tracePt t="311735" x="2728913" y="5251450"/>
          <p14:tracePt t="311739" x="2744788" y="5240338"/>
          <p14:tracePt t="311769" x="2755900" y="5183188"/>
          <p14:tracePt t="311773" x="2767013" y="5172075"/>
          <p14:tracePt t="311803" x="2800350" y="5083175"/>
          <p14:tracePt t="311836" x="2800350" y="4983163"/>
          <p14:tracePt t="311869" x="2728913" y="4832350"/>
          <p14:tracePt t="311903" x="2622550" y="4759325"/>
          <p14:tracePt t="311935" x="2538413" y="4743450"/>
          <p14:tracePt t="311940" x="2527300" y="4732338"/>
          <p14:tracePt t="311969" x="2487613" y="4732338"/>
          <p14:tracePt t="311974" x="2460625" y="4732338"/>
          <p14:tracePt t="312002" x="2387600" y="4732338"/>
          <p14:tracePt t="312006" x="2360613" y="4732338"/>
          <p14:tracePt t="312036" x="2276475" y="4732338"/>
          <p14:tracePt t="312069" x="2209800" y="4732338"/>
          <p14:tracePt t="312075" x="2198688" y="4732338"/>
          <p14:tracePt t="312103" x="2130425" y="4732338"/>
          <p14:tracePt t="312109" x="2103438" y="4732338"/>
          <p14:tracePt t="312136" x="2074863" y="4732338"/>
          <p14:tracePt t="312171" x="2008188" y="4754563"/>
          <p14:tracePt t="312202" x="2008188" y="4810125"/>
          <p14:tracePt t="312206" x="2008188" y="4838700"/>
          <p14:tracePt t="312236" x="2008188" y="4972050"/>
          <p14:tracePt t="312269" x="2136775" y="5122863"/>
          <p14:tracePt t="312302" x="2276475" y="5207000"/>
          <p14:tracePt t="312336" x="2365375" y="5207000"/>
          <p14:tracePt t="312340" x="2376488" y="5200650"/>
          <p14:tracePt t="312370" x="2405063" y="5200650"/>
          <p14:tracePt t="312373" x="2416175" y="5200650"/>
          <p14:tracePt t="312402" x="2516188" y="5172075"/>
          <p14:tracePt t="312406" x="2589213" y="5133975"/>
          <p14:tracePt t="312436" x="2627313" y="5122863"/>
          <p14:tracePt t="312470" x="2638425" y="5111750"/>
          <p14:tracePt t="312502" x="2678113" y="5072063"/>
          <p14:tracePt t="312535" x="2751138" y="5045075"/>
          <p14:tracePt t="312566" x="2789238" y="5005388"/>
          <p14:tracePt t="312598" x="2817813" y="4960938"/>
          <p14:tracePt t="312635" x="2817813" y="4821238"/>
          <p14:tracePt t="312668" x="2693988" y="4692650"/>
          <p14:tracePt t="312701" x="2605088" y="4603750"/>
          <p14:tracePt t="312734" x="2493963" y="4603750"/>
          <p14:tracePt t="312739" x="2482850" y="4603750"/>
          <p14:tracePt t="312768" x="2398713" y="4603750"/>
          <p14:tracePt t="312771" x="2371725" y="4603750"/>
          <p14:tracePt t="312801" x="2247900" y="4603750"/>
          <p14:tracePt t="312804" x="2220913" y="4603750"/>
          <p14:tracePt t="312835" x="2125663" y="4625975"/>
          <p14:tracePt t="312868" x="2114550" y="4637088"/>
          <p14:tracePt t="312901" x="2058988" y="4692650"/>
          <p14:tracePt t="312937" x="2047875" y="4703763"/>
          <p14:tracePt t="312941" x="2003425" y="4732338"/>
          <p14:tracePt t="312969" x="1974850" y="4770438"/>
          <p14:tracePt t="312973" x="1974850" y="4814888"/>
          <p14:tracePt t="313002" x="1974850" y="4883150"/>
          <p14:tracePt t="313007" x="1974850" y="4910138"/>
          <p14:tracePt t="313036" x="2047875" y="5033963"/>
          <p14:tracePt t="313069" x="2097088" y="5100638"/>
          <p14:tracePt t="313103" x="2125663" y="5111750"/>
          <p14:tracePt t="313135" x="2143125" y="5127625"/>
          <p14:tracePt t="313214" x="2154238" y="5138738"/>
          <p14:tracePt t="313244" x="2181225" y="5149850"/>
          <p14:tracePt t="313252" x="2192338" y="5149850"/>
          <p14:tracePt t="313267" x="2247900" y="5149850"/>
          <p14:tracePt t="313300" x="2365375" y="5145088"/>
          <p14:tracePt t="313335" x="2476500" y="5116513"/>
          <p14:tracePt t="313340" x="2493963" y="5116513"/>
          <p14:tracePt t="313367" x="2627313" y="5100638"/>
          <p14:tracePt t="313370" x="2638425" y="5100638"/>
          <p14:tracePt t="313401" x="2700338" y="5089525"/>
          <p14:tracePt t="313403" x="2711450" y="5089525"/>
          <p14:tracePt t="313435" x="2740025" y="5060950"/>
          <p14:tracePt t="313500" x="2751138" y="5045075"/>
          <p14:tracePt t="313516" x="2762250" y="5033963"/>
          <p14:tracePt t="313535" x="2806700" y="4994275"/>
          <p14:tracePt t="313539" x="2817813" y="4976813"/>
          <p14:tracePt t="313569" x="2828925" y="4954588"/>
          <p14:tracePt t="313602" x="2828925" y="4916488"/>
          <p14:tracePt t="313608" x="2828925" y="4899025"/>
          <p14:tracePt t="313613" x="2828925" y="4876800"/>
          <p14:tracePt t="313636" x="2828925" y="4849813"/>
          <p14:tracePt t="313669" x="2789238" y="4748213"/>
          <p14:tracePt t="313700" x="2671763" y="4692650"/>
          <p14:tracePt t="313734" x="2538413" y="4614863"/>
          <p14:tracePt t="313769" x="2371725" y="4597400"/>
          <p14:tracePt t="313773" x="2338388" y="4597400"/>
          <p14:tracePt t="313802" x="2176463" y="4597400"/>
          <p14:tracePt t="313808" x="2130425" y="4597400"/>
          <p14:tracePt t="313814" x="2081213" y="4597400"/>
          <p14:tracePt t="313833" x="2041525" y="4597400"/>
          <p14:tracePt t="313836" x="2030413" y="4597400"/>
          <p14:tracePt t="313867" x="1941513" y="4665663"/>
          <p14:tracePt t="313900" x="1901825" y="4710113"/>
          <p14:tracePt t="313904" x="1885950" y="4721225"/>
          <p14:tracePt t="313933" x="1846263" y="4776788"/>
          <p14:tracePt t="313936" x="1830388" y="4803775"/>
          <p14:tracePt t="313967" x="1819275" y="4849813"/>
          <p14:tracePt t="314000" x="1819275" y="4872038"/>
          <p14:tracePt t="314033" x="1819275" y="4927600"/>
          <p14:tracePt t="314069" x="1868488" y="5033963"/>
          <p14:tracePt t="314073" x="1897063" y="5072063"/>
          <p14:tracePt t="314105" x="2025650" y="5200650"/>
          <p14:tracePt t="314137" x="2047875" y="5211763"/>
          <p14:tracePt t="314169" x="2130425" y="5240338"/>
          <p14:tracePt t="314203" x="2225675" y="5267325"/>
          <p14:tracePt t="314208" x="2236788" y="5267325"/>
          <p14:tracePt t="314236" x="2292350" y="5284788"/>
          <p14:tracePt t="314240" x="2303463" y="5284788"/>
          <p14:tracePt t="314269" x="2314575" y="5284788"/>
          <p14:tracePt t="314304" x="2343150" y="5284788"/>
          <p14:tracePt t="314464" x="2354263" y="5284788"/>
          <p14:tracePt t="314480" x="2365375" y="5284788"/>
          <p14:tracePt t="314526" x="0" y="0"/>
        </p14:tracePtLst>
        <p14:tracePtLst>
          <p14:tracePt t="315289" x="2085975" y="4676775"/>
          <p14:tracePt t="315343" x="2097088" y="4676775"/>
          <p14:tracePt t="315351" x="2136775" y="4676775"/>
          <p14:tracePt t="315367" x="2214563" y="4687888"/>
          <p14:tracePt t="315400" x="2371725" y="4721225"/>
          <p14:tracePt t="315434" x="2560638" y="4721225"/>
          <p14:tracePt t="315467" x="2689225" y="4732338"/>
          <p14:tracePt t="315470" x="2700338" y="4743450"/>
          <p14:tracePt t="315500" x="2755900" y="4759325"/>
          <p14:tracePt t="315503" x="2767013" y="4759325"/>
          <p14:tracePt t="315534" x="2895600" y="4759325"/>
          <p14:tracePt t="315568" x="2951163" y="4759325"/>
          <p14:tracePt t="315600" x="2973388" y="4759325"/>
          <p14:tracePt t="316080" x="2984500" y="4759325"/>
          <p14:tracePt t="316352" x="2984500" y="4748213"/>
          <p14:tracePt t="316361" x="2979738" y="4737100"/>
          <p14:tracePt t="316369" x="2951163" y="4737100"/>
          <p14:tracePt t="316403" x="2911475" y="4725988"/>
          <p14:tracePt t="316558" x="0" y="0"/>
        </p14:tracePtLst>
        <p14:tracePtLst>
          <p14:tracePt t="320722" x="3698875" y="942975"/>
          <p14:tracePt t="320726" x="3716338" y="925513"/>
          <p14:tracePt t="320737" x="3727450" y="914400"/>
          <p14:tracePt t="320746" x="3738563" y="903288"/>
          <p14:tracePt t="320769" x="3805238" y="903288"/>
          <p14:tracePt t="320802" x="3978275" y="903288"/>
          <p14:tracePt t="320836" x="4229100" y="869950"/>
          <p14:tracePt t="320840" x="4256088" y="869950"/>
          <p14:tracePt t="320869" x="4440238" y="869950"/>
          <p14:tracePt t="320873" x="4468813" y="869950"/>
          <p14:tracePt t="320902" x="4613275" y="869950"/>
          <p14:tracePt t="320907" x="4641850" y="869950"/>
          <p14:tracePt t="320936" x="4748213" y="842963"/>
          <p14:tracePt t="320969" x="4786313" y="842963"/>
          <p14:tracePt t="321032" x="4781550" y="842963"/>
          <p14:tracePt t="321048" x="4737100" y="865188"/>
          <p14:tracePt t="321069" x="4657725" y="865188"/>
          <p14:tracePt t="321073" x="4591050" y="865188"/>
          <p14:tracePt t="321102" x="4406900" y="865188"/>
          <p14:tracePt t="321108" x="4313238" y="854075"/>
          <p14:tracePt t="321112" x="4240213" y="836613"/>
          <p14:tracePt t="321136" x="4095750" y="803275"/>
          <p14:tracePt t="321288" x="4100513" y="803275"/>
          <p14:tracePt t="321303" x="4129088" y="803275"/>
          <p14:tracePt t="321312" x="4140200" y="803275"/>
          <p14:tracePt t="321335" x="4217988" y="787400"/>
          <p14:tracePt t="321339" x="4267200" y="769938"/>
          <p14:tracePt t="321369" x="4318000" y="769938"/>
          <p14:tracePt t="321373" x="4329113" y="769938"/>
          <p14:tracePt t="321402" x="4402138" y="769938"/>
          <p14:tracePt t="321407" x="4413250" y="769938"/>
          <p14:tracePt t="321511" x="4424363" y="758825"/>
          <p14:tracePt t="321529" x="4418013" y="758825"/>
          <p14:tracePt t="321544" x="4406900" y="758825"/>
          <p14:tracePt t="321569" x="4335463" y="758825"/>
          <p14:tracePt t="321603" x="4222750" y="758825"/>
          <p14:tracePt t="321608" x="4206875" y="758825"/>
          <p14:tracePt t="321635" x="4129088" y="758825"/>
          <p14:tracePt t="321640" x="4095750" y="758825"/>
          <p14:tracePt t="321669" x="4083050" y="758825"/>
          <p14:tracePt t="322506" x="0" y="0"/>
        </p14:tracePtLst>
        <p14:tracePtLst>
          <p14:tracePt t="324509" x="2320925" y="4721225"/>
          <p14:tracePt t="324579" x="2360613" y="4721225"/>
          <p14:tracePt t="324587" x="2387600" y="4721225"/>
          <p14:tracePt t="324600" x="2416175" y="4721225"/>
          <p14:tracePt t="324603" x="2443163" y="4721225"/>
          <p14:tracePt t="324634" x="2633663" y="4721225"/>
          <p14:tracePt t="324667" x="2700338" y="4721225"/>
          <p14:tracePt t="324702" x="2778125" y="4721225"/>
          <p14:tracePt t="324736" x="2833688" y="4725988"/>
          <p14:tracePt t="324769" x="2844800" y="4725988"/>
          <p14:tracePt t="325286" x="0" y="0"/>
        </p14:tracePtLst>
        <p14:tracePtLst>
          <p14:tracePt t="328162" x="820738" y="5045075"/>
          <p14:tracePt t="328268" x="792163" y="5011738"/>
          <p14:tracePt t="328276" x="781050" y="4999038"/>
          <p14:tracePt t="328302" x="781050" y="4960938"/>
          <p14:tracePt t="328336" x="781050" y="4860925"/>
          <p14:tracePt t="328342" x="781050" y="4832350"/>
          <p14:tracePt t="328369" x="781050" y="4765675"/>
          <p14:tracePt t="328374" x="781050" y="4748213"/>
          <p14:tracePt t="328403" x="781050" y="4725988"/>
          <p14:tracePt t="328436" x="763588" y="4687888"/>
          <p14:tracePt t="328468" x="630238" y="4759325"/>
          <p14:tracePt t="328502" x="496888" y="4921250"/>
          <p14:tracePt t="328535" x="496888" y="5022850"/>
          <p14:tracePt t="328540" x="496888" y="5033963"/>
          <p14:tracePt t="328569" x="496888" y="5089525"/>
          <p14:tracePt t="328574" x="496888" y="5111750"/>
          <p14:tracePt t="328602" x="596900" y="5145088"/>
          <p14:tracePt t="328606" x="625475" y="5145088"/>
          <p14:tracePt t="328638" x="758825" y="5145088"/>
          <p14:tracePt t="328669" x="842963" y="5122863"/>
          <p14:tracePt t="328702" x="869950" y="4983163"/>
          <p14:tracePt t="328736" x="869950" y="4883150"/>
          <p14:tracePt t="328741" x="869950" y="4854575"/>
          <p14:tracePt t="328768" x="803275" y="4799013"/>
          <p14:tracePt t="328773" x="792163" y="4781550"/>
          <p14:tracePt t="328802" x="674688" y="4770438"/>
          <p14:tracePt t="328807" x="658813" y="4770438"/>
          <p14:tracePt t="328813" x="630238" y="4770438"/>
          <p14:tracePt t="328836" x="596900" y="4770438"/>
          <p14:tracePt t="328869" x="485775" y="4894263"/>
          <p14:tracePt t="328902" x="485775" y="5049838"/>
          <p14:tracePt t="328936" x="552450" y="5116513"/>
          <p14:tracePt t="328941" x="579438" y="5127625"/>
          <p14:tracePt t="328969" x="652463" y="5127625"/>
          <p14:tracePt t="328973" x="692150" y="5127625"/>
          <p14:tracePt t="329003" x="774700" y="5094288"/>
          <p14:tracePt t="329036" x="887413" y="4949825"/>
          <p14:tracePt t="329069" x="887413" y="4883150"/>
          <p14:tracePt t="329103" x="881063" y="4843463"/>
          <p14:tracePt t="329148" x="814388" y="4843463"/>
          <p14:tracePt t="329169" x="752475" y="4883150"/>
          <p14:tracePt t="329173" x="736600" y="4899025"/>
          <p14:tracePt t="329204" x="674688" y="5016500"/>
          <p14:tracePt t="329236" x="674688" y="5094288"/>
          <p14:tracePt t="329269" x="692150" y="5111750"/>
          <p14:tracePt t="329302" x="747713" y="5100638"/>
          <p14:tracePt t="329308" x="763588" y="5072063"/>
          <p14:tracePt t="329336" x="763588" y="4987925"/>
          <p14:tracePt t="329340" x="763588" y="4976813"/>
          <p14:tracePt t="329370" x="763588" y="4938713"/>
          <p14:tracePt t="329802" x="752475" y="4921250"/>
          <p14:tracePt t="329803" x="0" y="0"/>
        </p14:tracePtLst>
        <p14:tracePtLst>
          <p14:tracePt t="332609" x="2097088" y="4732338"/>
          <p14:tracePt t="332712" x="2108200" y="4721225"/>
          <p14:tracePt t="332728" x="2119313" y="4721225"/>
          <p14:tracePt t="332735" x="2165350" y="4721225"/>
          <p14:tracePt t="332767" x="2438400" y="4721225"/>
          <p14:tracePt t="332800" x="2649538" y="4721225"/>
          <p14:tracePt t="332833" x="2700338" y="4721225"/>
          <p14:tracePt t="332867" x="2716213" y="4721225"/>
          <p14:tracePt t="332900" x="2740025" y="4721225"/>
          <p14:tracePt t="333015" x="2740025" y="4703763"/>
          <p14:tracePt t="333023" x="2716213" y="4692650"/>
          <p14:tracePt t="333033" x="2649538" y="4692650"/>
          <p14:tracePt t="333067" x="2460625" y="4676775"/>
          <p14:tracePt t="333100" x="2376488" y="4676775"/>
          <p14:tracePt t="333103" x="2365375" y="4676775"/>
          <p14:tracePt t="333224" x="2387600" y="4676775"/>
          <p14:tracePt t="333232" x="2398713" y="4676775"/>
          <p14:tracePt t="333239" x="2443163" y="4676775"/>
          <p14:tracePt t="333267" x="2566988" y="4676775"/>
          <p14:tracePt t="333271" x="2616200" y="4687888"/>
          <p14:tracePt t="333300" x="2705100" y="4687888"/>
          <p14:tracePt t="333303" x="2716213" y="4687888"/>
          <p14:tracePt t="333334" x="2755900" y="4687888"/>
          <p14:tracePt t="333367" x="2767013" y="4687888"/>
          <p14:tracePt t="333400" x="2806700" y="4687888"/>
          <p14:tracePt t="333528" x="2800350" y="4681538"/>
          <p14:tracePt t="333544" x="2755900" y="4681538"/>
          <p14:tracePt t="333569" x="2689225" y="4665663"/>
          <p14:tracePt t="333602" x="2582863" y="4648200"/>
          <p14:tracePt t="333608" x="2555875" y="4648200"/>
          <p14:tracePt t="333635" x="2487613" y="4637088"/>
          <p14:tracePt t="333639" x="2476500" y="4637088"/>
          <p14:tracePt t="333667" x="2405063" y="4637088"/>
          <p14:tracePt t="333671" x="2393950" y="4619625"/>
          <p14:tracePt t="333701" x="2354263" y="4619625"/>
          <p14:tracePt t="333816" x="2343150" y="4608513"/>
          <p14:tracePt t="333834" x="2349500" y="4608513"/>
          <p14:tracePt t="333848" x="2376488" y="4608513"/>
          <p14:tracePt t="333869" x="2398713" y="4608513"/>
          <p14:tracePt t="333873" x="2416175" y="4608513"/>
          <p14:tracePt t="333902" x="2498725" y="4608513"/>
          <p14:tracePt t="333908" x="2527300" y="4608513"/>
          <p14:tracePt t="333913" x="2571750" y="4608513"/>
          <p14:tracePt t="333936" x="2678113" y="4608513"/>
          <p14:tracePt t="333969" x="2840038" y="4608513"/>
          <p14:tracePt t="333974" x="2873375" y="4619625"/>
          <p14:tracePt t="334002" x="3073400" y="4619625"/>
          <p14:tracePt t="334006" x="3101975" y="4619625"/>
          <p14:tracePt t="334036" x="3146425" y="4637088"/>
          <p14:tracePt t="334156" x="3208338" y="4608513"/>
          <p14:tracePt t="334164" x="3219450" y="4597400"/>
          <p14:tracePt t="334204" x="3168650" y="4597400"/>
          <p14:tracePt t="334212" x="3079750" y="4597400"/>
          <p14:tracePt t="334236" x="2873375" y="4597400"/>
          <p14:tracePt t="334269" x="2427288" y="4597400"/>
          <p14:tracePt t="334303" x="2371725" y="4597400"/>
          <p14:tracePt t="334444" x="2360613" y="4597400"/>
          <p14:tracePt t="334478" x="2360613" y="4603750"/>
          <p14:tracePt t="334485" x="2365375" y="4603750"/>
          <p14:tracePt t="334502" x="2420938" y="4603750"/>
          <p14:tracePt t="334536" x="2593975" y="4603750"/>
          <p14:tracePt t="334541" x="2660650" y="4603750"/>
          <p14:tracePt t="334569" x="2806700" y="4603750"/>
          <p14:tracePt t="334574" x="2895600" y="4603750"/>
          <p14:tracePt t="334602" x="3028950" y="4559300"/>
          <p14:tracePt t="334605" x="3040063" y="4559300"/>
          <p14:tracePt t="334732" x="3057525" y="4548188"/>
          <p14:tracePt t="334986" x="0" y="0"/>
        </p14:tracePtLst>
        <p14:tracePtLst>
          <p14:tracePt t="338065" x="663575" y="5529263"/>
          <p14:tracePt t="338200" x="674688" y="5529263"/>
          <p14:tracePt t="338216" x="752475" y="5529263"/>
          <p14:tracePt t="338235" x="825500" y="5529263"/>
          <p14:tracePt t="338239" x="876300" y="5529263"/>
          <p14:tracePt t="338269" x="942975" y="5529263"/>
          <p14:tracePt t="338273" x="987425" y="5529263"/>
          <p14:tracePt t="338312" x="1016000" y="5529263"/>
          <p14:tracePt t="338336" x="1054100" y="5513388"/>
          <p14:tracePt t="338369" x="1165225" y="5513388"/>
          <p14:tracePt t="338402" x="1293813" y="5513388"/>
          <p14:tracePt t="338408" x="1322388" y="5513388"/>
          <p14:tracePt t="338435" x="1349375" y="5513388"/>
          <p14:tracePt t="338470" x="1389063" y="5502275"/>
          <p14:tracePt t="338473" x="1400175" y="5502275"/>
          <p14:tracePt t="338505" x="1484313" y="5502275"/>
          <p14:tracePt t="338536" x="1533525" y="5502275"/>
          <p14:tracePt t="338569" x="1584325" y="5502275"/>
          <p14:tracePt t="338604" x="1601788" y="5502275"/>
          <p14:tracePt t="338635" x="1668463" y="5502275"/>
          <p14:tracePt t="338640" x="1735138" y="5502275"/>
          <p14:tracePt t="338669" x="1819275" y="5502275"/>
          <p14:tracePt t="338673" x="1868488" y="5502275"/>
          <p14:tracePt t="338704" x="1924050" y="5502275"/>
          <p14:tracePt t="338744" x="1935163" y="5502275"/>
          <p14:tracePt t="338769" x="1974850" y="5502275"/>
          <p14:tracePt t="338802" x="2030413" y="5502275"/>
          <p14:tracePt t="338807" x="2041525" y="5502275"/>
          <p14:tracePt t="338835" x="2130425" y="5502275"/>
          <p14:tracePt t="338872" x="2143125" y="5502275"/>
          <p14:tracePt t="339032" x="2154238" y="5491163"/>
          <p14:tracePt t="339080" x="2170113" y="5491163"/>
          <p14:tracePt t="339128" x="2181225" y="5491163"/>
          <p14:tracePt t="339958" x="0" y="0"/>
        </p14:tracePtLst>
        <p14:tracePtLst>
          <p14:tracePt t="344105" x="792163" y="5708650"/>
          <p14:tracePt t="344192" x="798513" y="5735638"/>
          <p14:tracePt t="344201" x="798513" y="5748338"/>
          <p14:tracePt t="344209" x="809625" y="5748338"/>
          <p14:tracePt t="344236" x="920750" y="5781675"/>
          <p14:tracePt t="344239" x="947738" y="5781675"/>
          <p14:tracePt t="344269" x="1016000" y="5781675"/>
          <p14:tracePt t="344273" x="1042988" y="5781675"/>
          <p14:tracePt t="344300" x="1109663" y="5781675"/>
          <p14:tracePt t="344303" x="1138238" y="5781675"/>
          <p14:tracePt t="344333" x="1177925" y="5781675"/>
          <p14:tracePt t="344638" x="1138238" y="5781675"/>
          <p14:tracePt t="344647" x="1109663" y="5781675"/>
          <p14:tracePt t="344669" x="1054100" y="5781675"/>
          <p14:tracePt t="344674" x="1009650" y="5781675"/>
          <p14:tracePt t="344702" x="825500" y="5781675"/>
          <p14:tracePt t="344705" x="758825" y="5781675"/>
          <p14:tracePt t="344736" x="468313" y="5781675"/>
          <p14:tracePt t="344769" x="390525" y="5781675"/>
          <p14:tracePt t="344802" x="379413" y="5781675"/>
          <p14:tracePt t="344928" x="368300" y="5792788"/>
          <p14:tracePt t="344947" x="368300" y="5803900"/>
          <p14:tracePt t="344969" x="384175" y="5803900"/>
          <p14:tracePt t="345002" x="452438" y="5803900"/>
          <p14:tracePt t="345036" x="508000" y="5803900"/>
          <p14:tracePt t="345040" x="596900" y="5803900"/>
          <p14:tracePt t="345069" x="719138" y="5803900"/>
          <p14:tracePt t="345072" x="747713" y="5803900"/>
          <p14:tracePt t="345102" x="774700" y="5803900"/>
          <p14:tracePt t="345376" x="752475" y="5803900"/>
          <p14:tracePt t="345384" x="736600" y="5803900"/>
          <p14:tracePt t="345402" x="714375" y="5803900"/>
          <p14:tracePt t="345436" x="603250" y="5803900"/>
          <p14:tracePt t="345441" x="592138" y="5803900"/>
          <p14:tracePt t="345469" x="574675" y="5803900"/>
          <p14:tracePt t="345714" x="596900" y="5803900"/>
          <p14:tracePt t="345722" x="608013" y="5803900"/>
          <p14:tracePt t="345737" x="625475" y="5803900"/>
          <p14:tracePt t="345769" x="647700" y="5803900"/>
          <p14:tracePt t="345802" x="774700" y="5803900"/>
          <p14:tracePt t="345807" x="787400" y="5803900"/>
          <p14:tracePt t="345836" x="892175" y="5803900"/>
          <p14:tracePt t="345841" x="920750" y="5803900"/>
          <p14:tracePt t="345869" x="942975" y="5803900"/>
          <p14:tracePt t="345872" x="969963" y="5803900"/>
          <p14:tracePt t="345902" x="982663" y="5803900"/>
          <p14:tracePt t="345936" x="998538" y="5803900"/>
          <p14:tracePt t="345969" x="1009650" y="5803900"/>
          <p14:tracePt t="346096" x="1020763" y="5803900"/>
          <p14:tracePt t="346128" x="1031875" y="5803900"/>
          <p14:tracePt t="346136" x="1049338" y="5803900"/>
          <p14:tracePt t="347972" x="1060450" y="5803900"/>
          <p14:tracePt t="347980" x="1071563" y="5803900"/>
          <p14:tracePt t="348004" x="1098550" y="5803900"/>
          <p14:tracePt t="348036" x="1149350" y="5803900"/>
          <p14:tracePt t="348069" x="1244600" y="5803900"/>
          <p14:tracePt t="348102" x="1417638" y="5803900"/>
          <p14:tracePt t="348136" x="1657350" y="5842000"/>
          <p14:tracePt t="348141" x="1717675" y="5919788"/>
          <p14:tracePt t="348169" x="1774825" y="5981700"/>
          <p14:tracePt t="348174" x="1846263" y="6015038"/>
          <p14:tracePt t="348202" x="1947863" y="6015038"/>
          <p14:tracePt t="348206" x="1963738" y="6015038"/>
          <p14:tracePt t="348236" x="2014538" y="6015038"/>
          <p14:tracePt t="348420" x="2041525" y="6015038"/>
          <p14:tracePt t="348428" x="2052638" y="6015038"/>
          <p14:tracePt t="348436" x="2097088" y="6015038"/>
          <p14:tracePt t="348467" x="2198688" y="5976938"/>
          <p14:tracePt t="348500" x="2343150" y="5976938"/>
          <p14:tracePt t="348535" x="2498725" y="5948363"/>
          <p14:tracePt t="348541" x="2516188" y="5948363"/>
          <p14:tracePt t="348569" x="2566988" y="5948363"/>
          <p14:tracePt t="348573" x="2578100" y="5948363"/>
          <p14:tracePt t="348602" x="2633663" y="5948363"/>
          <p14:tracePt t="348607" x="2644775" y="5948363"/>
          <p14:tracePt t="348635" x="2700338" y="5948363"/>
          <p14:tracePt t="348669" x="2728913" y="5937250"/>
          <p14:tracePt t="348702" x="2740025" y="5919788"/>
          <p14:tracePt t="348736" x="2740025" y="5897563"/>
          <p14:tracePt t="348769" x="2762250" y="5859463"/>
          <p14:tracePt t="348773" x="2778125" y="5830888"/>
          <p14:tracePt t="348802" x="2817813" y="5803900"/>
          <p14:tracePt t="348806" x="2828925" y="5792788"/>
          <p14:tracePt t="348836" x="2844800" y="5781675"/>
          <p14:tracePt t="349400" x="2855913" y="5764213"/>
          <p14:tracePt t="350182" x="0" y="0"/>
        </p14:tracePtLst>
        <p14:tracePtLst>
          <p14:tracePt t="351824" x="585788" y="5970588"/>
          <p14:tracePt t="351834" x="585788" y="5959475"/>
          <p14:tracePt t="351848" x="592138" y="5959475"/>
          <p14:tracePt t="351869" x="619125" y="5959475"/>
          <p14:tracePt t="351873" x="685800" y="5959475"/>
          <p14:tracePt t="351904" x="752475" y="5965825"/>
          <p14:tracePt t="351936" x="865188" y="5981700"/>
          <p14:tracePt t="351969" x="931863" y="5981700"/>
          <p14:tracePt t="352003" x="942975" y="5981700"/>
          <p14:tracePt t="352120" x="954088" y="5981700"/>
          <p14:tracePt t="352135" x="920750" y="5981700"/>
          <p14:tracePt t="352144" x="909638" y="5981700"/>
          <p14:tracePt t="352169" x="763588" y="5959475"/>
          <p14:tracePt t="352204" x="630238" y="5943600"/>
          <p14:tracePt t="352236" x="512763" y="5926138"/>
          <p14:tracePt t="352269" x="474663" y="5926138"/>
          <p14:tracePt t="352302" x="463550" y="5926138"/>
          <p14:tracePt t="352349" x="434975" y="5926138"/>
          <p14:tracePt t="352369" x="423863" y="5937250"/>
          <p14:tracePt t="352402" x="441325" y="6003925"/>
          <p14:tracePt t="352405" x="468313" y="6015038"/>
          <p14:tracePt t="352436" x="568325" y="6059488"/>
          <p14:tracePt t="352469" x="596900" y="6059488"/>
          <p14:tracePt t="352477" x="625475" y="6054725"/>
          <p14:tracePt t="352502" x="674688" y="6026150"/>
          <p14:tracePt t="352536" x="692150" y="5970588"/>
          <p14:tracePt t="352569" x="692150" y="5948363"/>
          <p14:tracePt t="352574" x="692150" y="5932488"/>
          <p14:tracePt t="352602" x="692150" y="5919788"/>
          <p14:tracePt t="352606" x="692150" y="5892800"/>
          <p14:tracePt t="352636" x="630238" y="5753100"/>
          <p14:tracePt t="352669" x="519113" y="5741988"/>
          <p14:tracePt t="352702" x="463550" y="5741988"/>
          <p14:tracePt t="352748" x="452438" y="5741988"/>
          <p14:tracePt t="352780" x="452438" y="5759450"/>
          <p14:tracePt t="352802" x="452438" y="5803900"/>
          <p14:tracePt t="352805" x="452438" y="5815013"/>
          <p14:tracePt t="352836" x="452438" y="5826125"/>
          <p14:tracePt t="353100" x="457200" y="5837238"/>
          <p14:tracePt t="353117" x="457200" y="5853113"/>
          <p14:tracePt t="353135" x="519113" y="5892800"/>
          <p14:tracePt t="353168" x="574675" y="5988050"/>
          <p14:tracePt t="353173" x="585788" y="5999163"/>
          <p14:tracePt t="353202" x="641350" y="5999163"/>
          <p14:tracePt t="353207" x="652463" y="5999163"/>
          <p14:tracePt t="353236" x="681038" y="5999163"/>
          <p14:tracePt t="353269" x="703263" y="5999163"/>
          <p14:tracePt t="353302" x="719138" y="5999163"/>
          <p14:tracePt t="353434" x="0" y="0"/>
        </p14:tracePtLst>
        <p14:tracePtLst>
          <p14:tracePt t="354004" x="1327150" y="5965825"/>
          <p14:tracePt t="354009" x="1338263" y="5965825"/>
          <p14:tracePt t="354020" x="1366838" y="5965825"/>
          <p14:tracePt t="354036" x="1377950" y="5965825"/>
          <p14:tracePt t="354069" x="1395413" y="5965825"/>
          <p14:tracePt t="354102" x="1466850" y="6070600"/>
          <p14:tracePt t="354110" x="1495425" y="6070600"/>
          <p14:tracePt t="354135" x="1584325" y="6099175"/>
          <p14:tracePt t="354139" x="1595438" y="6099175"/>
          <p14:tracePt t="354169" x="1662113" y="6099175"/>
          <p14:tracePt t="354173" x="1679575" y="6099175"/>
          <p14:tracePt t="354203" x="1701800" y="6099175"/>
          <p14:tracePt t="354236" x="1712913" y="6099175"/>
          <p14:tracePt t="354269" x="1797050" y="6099175"/>
          <p14:tracePt t="354302" x="2030413" y="6099175"/>
          <p14:tracePt t="354308" x="2041525" y="6099175"/>
          <p14:tracePt t="354335" x="2165350" y="6099175"/>
          <p14:tracePt t="354341" x="2192338" y="6092825"/>
          <p14:tracePt t="354369" x="2259013" y="6092825"/>
          <p14:tracePt t="354373" x="2276475" y="6059488"/>
          <p14:tracePt t="354404" x="2314575" y="6059488"/>
          <p14:tracePt t="354436" x="2398713" y="6059488"/>
          <p14:tracePt t="354469" x="2465388" y="6059488"/>
          <p14:tracePt t="354503" x="2476500" y="6059488"/>
          <p14:tracePt t="354508" x="2487613" y="6048375"/>
          <p14:tracePt t="354536" x="2505075" y="6048375"/>
          <p14:tracePt t="354540" x="2516188" y="6037263"/>
          <p14:tracePt t="354569" x="2582863" y="6037263"/>
          <p14:tracePt t="354573" x="2611438" y="6010275"/>
          <p14:tracePt t="354605" x="2711450" y="5965825"/>
          <p14:tracePt t="354636" x="2767013" y="5948363"/>
          <p14:tracePt t="354669" x="2817813" y="5948363"/>
          <p14:tracePt t="354703" x="2900363" y="5919788"/>
          <p14:tracePt t="354708" x="2917825" y="5919788"/>
          <p14:tracePt t="354735" x="2940050" y="5908675"/>
          <p14:tracePt t="354796" x="2984500" y="5908675"/>
          <p14:tracePt t="354805" x="2995613" y="5908675"/>
          <p14:tracePt t="354837" x="3035300" y="5908675"/>
          <p14:tracePt t="354869" x="3051175" y="5908675"/>
          <p14:tracePt t="354903" x="3062288" y="5908675"/>
          <p14:tracePt t="354936" x="3101975" y="5908675"/>
          <p14:tracePt t="354940" x="3146425" y="5908675"/>
          <p14:tracePt t="354969" x="3213100" y="5908675"/>
          <p14:tracePt t="354974" x="3224213" y="5908675"/>
          <p14:tracePt t="355002" x="3279775" y="5908675"/>
          <p14:tracePt t="355006" x="3290888" y="5908675"/>
          <p14:tracePt t="355212" x="3268663" y="5908675"/>
          <p14:tracePt t="355220" x="3257550" y="5908675"/>
          <p14:tracePt t="355236" x="3230563" y="5908675"/>
          <p14:tracePt t="355269" x="3040063" y="5908675"/>
          <p14:tracePt t="355274" x="2973388" y="5908675"/>
          <p14:tracePt t="355302" x="2851150" y="5908675"/>
          <p14:tracePt t="355307" x="2800350" y="5919788"/>
          <p14:tracePt t="355336" x="2566988" y="5970588"/>
          <p14:tracePt t="355369" x="2420938" y="6065838"/>
          <p14:tracePt t="355402" x="2325688" y="6065838"/>
          <p14:tracePt t="355408" x="2309813" y="6065838"/>
          <p14:tracePt t="355435" x="2287588" y="6088063"/>
          <p14:tracePt t="355471" x="2270125" y="6103938"/>
          <p14:tracePt t="355502" x="2270125" y="6115050"/>
          <p14:tracePt t="355744" x="2270125" y="6127750"/>
          <p14:tracePt t="355776" x="2270125" y="6143625"/>
          <p14:tracePt t="355793" x="2281238" y="6143625"/>
          <p14:tracePt t="355808" x="2292350" y="6143625"/>
          <p14:tracePt t="355836" x="2343150" y="6143625"/>
          <p14:tracePt t="355841" x="2360613" y="6143625"/>
          <p14:tracePt t="355869" x="2409825" y="6132513"/>
          <p14:tracePt t="355873" x="2438400" y="6121400"/>
          <p14:tracePt t="355904" x="2505075" y="6121400"/>
          <p14:tracePt t="355936" x="2600325" y="6121400"/>
          <p14:tracePt t="355969" x="2773363" y="6103938"/>
          <p14:tracePt t="356002" x="2811463" y="6103938"/>
          <p14:tracePt t="356048" x="2822575" y="6103938"/>
          <p14:tracePt t="356240" x="2884488" y="6088063"/>
          <p14:tracePt t="356248" x="2895600" y="6088063"/>
          <p14:tracePt t="356269" x="2911475" y="6076950"/>
          <p14:tracePt t="356303" x="2935288" y="6076950"/>
          <p14:tracePt t="356337" x="3035300" y="6059488"/>
          <p14:tracePt t="356369" x="3113088" y="6059488"/>
          <p14:tracePt t="356592" x="3146425" y="6032500"/>
          <p14:tracePt t="356600" x="3157538" y="6021388"/>
          <p14:tracePt t="356688" x="3135313" y="6021388"/>
          <p14:tracePt t="356696" x="3106738" y="6021388"/>
          <p14:tracePt t="356704" x="3079750" y="6021388"/>
          <p14:tracePt t="356736" x="2822575" y="6048375"/>
          <p14:tracePt t="356769" x="2498725" y="6048375"/>
          <p14:tracePt t="356802" x="1863725" y="6092825"/>
          <p14:tracePt t="356809" x="1657350" y="6092825"/>
          <p14:tracePt t="356835" x="1054100" y="6138863"/>
          <p14:tracePt t="356841" x="869950" y="6161088"/>
          <p14:tracePt t="356867" x="568325" y="6199188"/>
          <p14:tracePt t="356870" x="552450" y="6199188"/>
          <p14:tracePt t="356900" x="512763" y="6210300"/>
          <p14:tracePt t="356935" x="490538" y="6238875"/>
          <p14:tracePt t="356967" x="490538" y="6249988"/>
          <p14:tracePt t="357001" x="490538" y="6305550"/>
          <p14:tracePt t="357034" x="490538" y="6345238"/>
          <p14:tracePt t="357067" x="490538" y="6356350"/>
          <p14:tracePt t="357330" x="496888" y="6350000"/>
          <p14:tracePt t="357360" x="508000" y="6338888"/>
          <p14:tracePt t="357584" x="523875" y="6305550"/>
          <p14:tracePt t="357591" x="523875" y="6294438"/>
          <p14:tracePt t="357602" x="552450" y="6283325"/>
          <p14:tracePt t="357635" x="608013" y="6283325"/>
          <p14:tracePt t="357640" x="619125" y="6283325"/>
          <p14:tracePt t="357669" x="647700" y="6283325"/>
          <p14:tracePt t="357674" x="658813" y="6283325"/>
          <p14:tracePt t="357703" x="752475" y="6283325"/>
          <p14:tracePt t="357736" x="836613" y="6283325"/>
          <p14:tracePt t="357769" x="869950" y="6283325"/>
          <p14:tracePt t="357802" x="954088" y="6283325"/>
          <p14:tracePt t="357807" x="965200" y="6283325"/>
          <p14:tracePt t="357835" x="1020763" y="6283325"/>
          <p14:tracePt t="357840" x="1031875" y="6283325"/>
          <p14:tracePt t="357869" x="1071563" y="6283325"/>
          <p14:tracePt t="357874" x="1082675" y="6283325"/>
          <p14:tracePt t="357903" x="1138238" y="6283325"/>
          <p14:tracePt t="357906" x="1149350" y="6283325"/>
          <p14:tracePt t="357936" x="1227138" y="6265863"/>
          <p14:tracePt t="358080" x="1244600" y="6254750"/>
          <p14:tracePt t="358112" x="1244600" y="6243638"/>
          <p14:tracePt t="358121" x="1233488" y="6243638"/>
          <p14:tracePt t="358136" x="1177925" y="6227763"/>
          <p14:tracePt t="358170" x="1042988" y="6216650"/>
          <p14:tracePt t="358178" x="1016000" y="6216650"/>
          <p14:tracePt t="358203" x="909638" y="6216650"/>
          <p14:tracePt t="358208" x="898525" y="6216650"/>
          <p14:tracePt t="358236" x="831850" y="6216650"/>
          <p14:tracePt t="358240" x="787400" y="6216650"/>
          <p14:tracePt t="358269" x="736600" y="6216650"/>
          <p14:tracePt t="358452" x="741363" y="6216650"/>
          <p14:tracePt t="358469" x="769938" y="6216650"/>
          <p14:tracePt t="358477" x="781050" y="6216650"/>
          <p14:tracePt t="358502" x="820738" y="6216650"/>
          <p14:tracePt t="358535" x="898525" y="6216650"/>
          <p14:tracePt t="358542" x="914400" y="6216650"/>
          <p14:tracePt t="358569" x="954088" y="6216650"/>
          <p14:tracePt t="358572" x="965200" y="6216650"/>
          <p14:tracePt t="358602" x="1031875" y="6216650"/>
          <p14:tracePt t="358607" x="1042988" y="6216650"/>
          <p14:tracePt t="358636" x="1054100" y="6216650"/>
          <p14:tracePt t="358669" x="1071563" y="6216650"/>
          <p14:tracePt t="358702" x="1082675" y="6216650"/>
          <p14:tracePt t="358884" x="1093788" y="6216650"/>
          <p14:tracePt t="358996" x="1104900" y="6216650"/>
          <p14:tracePt t="359012" x="1120775" y="6216650"/>
          <p14:tracePt t="359037" x="1160463" y="6221413"/>
          <p14:tracePt t="359069" x="1171575" y="6221413"/>
          <p14:tracePt t="359100" x="1189038" y="6221413"/>
          <p14:tracePt t="359204" x="1211263" y="6221413"/>
          <p14:tracePt t="359212" x="1227138" y="6221413"/>
          <p14:tracePt t="359237" x="1238250" y="6232525"/>
          <p14:tracePt t="359570" x="0" y="0"/>
        </p14:tracePtLst>
        <p14:tracePtLst>
          <p14:tracePt t="360058" x="1797050" y="6249988"/>
          <p14:tracePt t="360100" x="1808163" y="6249988"/>
          <p14:tracePt t="360402" x="0" y="0"/>
        </p14:tracePtLst>
        <p14:tracePtLst>
          <p14:tracePt t="360644" x="2689225" y="6199188"/>
          <p14:tracePt t="361314" x="0" y="0"/>
        </p14:tracePtLst>
        <p14:tracePtLst>
          <p14:tracePt t="361823" x="1071563" y="6461125"/>
          <p14:tracePt t="362758" x="0" y="0"/>
        </p14:tracePtLst>
        <p14:tracePtLst>
          <p14:tracePt t="366797" x="1182688" y="5702300"/>
          <p14:tracePt t="366820" x="1193800" y="5686425"/>
          <p14:tracePt t="366837" x="1204913" y="5686425"/>
          <p14:tracePt t="366869" x="1311275" y="5697538"/>
          <p14:tracePt t="366902" x="1506538" y="5713413"/>
          <p14:tracePt t="366936" x="1763713" y="5797550"/>
          <p14:tracePt t="366942" x="1779588" y="5797550"/>
          <p14:tracePt t="366969" x="1879600" y="5797550"/>
          <p14:tracePt t="366973" x="1908175" y="5797550"/>
          <p14:tracePt t="367076" x="1908175" y="5792788"/>
          <p14:tracePt t="367085" x="1890713" y="5792788"/>
          <p14:tracePt t="367102" x="1830388" y="5792788"/>
          <p14:tracePt t="367136" x="1808163" y="5792788"/>
          <p14:tracePt t="367236" x="1808163" y="5797550"/>
          <p14:tracePt t="367252" x="1830388" y="5815013"/>
          <p14:tracePt t="367269" x="1852613" y="5826125"/>
          <p14:tracePt t="367302" x="1935163" y="5842000"/>
          <p14:tracePt t="367464" x="1930400" y="5842000"/>
          <p14:tracePt t="367703" x="0" y="0"/>
        </p14:tracePtLst>
        <p14:tracePtLst>
          <p14:tracePt t="368273" x="2979738" y="6081713"/>
          <p14:tracePt t="368296" x="2973388" y="6081713"/>
          <p14:tracePt t="368304" x="2962275" y="6081713"/>
          <p14:tracePt t="368336" x="2811463" y="6037263"/>
          <p14:tracePt t="368369" x="2538413" y="6021388"/>
          <p14:tracePt t="368375" x="2443163" y="6021388"/>
          <p14:tracePt t="368402" x="2165350" y="5999163"/>
          <p14:tracePt t="368435" x="2108200" y="5999163"/>
          <p14:tracePt t="368440" x="2074863" y="5999163"/>
          <p14:tracePt t="368469" x="1985963" y="6065838"/>
          <p14:tracePt t="368474" x="1935163" y="6099175"/>
          <p14:tracePt t="368502" x="1830388" y="6176963"/>
          <p14:tracePt t="368506" x="1819275" y="6194425"/>
          <p14:tracePt t="368536" x="1735138" y="6254750"/>
          <p14:tracePt t="368569" x="1668463" y="6305550"/>
          <p14:tracePt t="368602" x="1639888" y="6378575"/>
          <p14:tracePt t="368608" x="1612900" y="6394450"/>
          <p14:tracePt t="368636" x="1584325" y="6445250"/>
          <p14:tracePt t="368671" x="1584325" y="6472238"/>
          <p14:tracePt t="368702" x="1612900" y="6511925"/>
          <p14:tracePt t="368707" x="1639888" y="6529388"/>
          <p14:tracePt t="368736" x="1812925" y="6529388"/>
          <p14:tracePt t="368769" x="1985963" y="6472238"/>
          <p14:tracePt t="368802" x="2108200" y="6411913"/>
          <p14:tracePt t="368807" x="2136775" y="6400800"/>
          <p14:tracePt t="368835" x="2170113" y="6356350"/>
          <p14:tracePt t="368840" x="2181225" y="6311900"/>
          <p14:tracePt t="368869" x="2181225" y="6188075"/>
          <p14:tracePt t="368873" x="2181225" y="6161088"/>
          <p14:tracePt t="368902" x="2103438" y="6048375"/>
          <p14:tracePt t="368906" x="2052638" y="6015038"/>
          <p14:tracePt t="368936" x="1874838" y="5932488"/>
          <p14:tracePt t="368970" x="1646238" y="5932488"/>
          <p14:tracePt t="369002" x="1349375" y="5932488"/>
          <p14:tracePt t="369007" x="1300163" y="5959475"/>
          <p14:tracePt t="369035" x="1182688" y="6059488"/>
          <p14:tracePt t="369041" x="1131888" y="6092825"/>
          <p14:tracePt t="369070" x="1065213" y="6132513"/>
          <p14:tracePt t="369073" x="1049338" y="6143625"/>
          <p14:tracePt t="369102" x="1009650" y="6210300"/>
          <p14:tracePt t="369106" x="1009650" y="6238875"/>
          <p14:tracePt t="369136" x="1009650" y="6323013"/>
          <p14:tracePt t="369169" x="1087438" y="6394450"/>
          <p14:tracePt t="369177" x="1138238" y="6405563"/>
          <p14:tracePt t="369202" x="1289050" y="6427788"/>
          <p14:tracePt t="369235" x="1406525" y="6427788"/>
          <p14:tracePt t="369242" x="1450975" y="6427788"/>
          <p14:tracePt t="369269" x="1557338" y="6416675"/>
          <p14:tracePt t="369273" x="1590675" y="6383338"/>
          <p14:tracePt t="369302" x="1662113" y="6311900"/>
          <p14:tracePt t="369307" x="1662113" y="6261100"/>
          <p14:tracePt t="369336" x="1679575" y="6165850"/>
          <p14:tracePt t="369369" x="1673225" y="6099175"/>
          <p14:tracePt t="369402" x="1557338" y="6010275"/>
          <p14:tracePt t="369408" x="1506538" y="6010275"/>
          <p14:tracePt t="369437" x="1417638" y="5992813"/>
          <p14:tracePt t="369441" x="1373188" y="5992813"/>
          <p14:tracePt t="369469" x="1227138" y="5992813"/>
          <p14:tracePt t="369473" x="1216025" y="5992813"/>
          <p14:tracePt t="369502" x="1149350" y="5999163"/>
          <p14:tracePt t="369506" x="1131888" y="6015038"/>
          <p14:tracePt t="369538" x="1031875" y="6127750"/>
          <p14:tracePt t="369569" x="1004888" y="6161088"/>
          <p14:tracePt t="369602" x="976313" y="6265863"/>
          <p14:tracePt t="369607" x="976313" y="6294438"/>
          <p14:tracePt t="369636" x="987425" y="6378575"/>
          <p14:tracePt t="369641" x="998538" y="6378575"/>
          <p14:tracePt t="369669" x="1098550" y="6405563"/>
          <p14:tracePt t="369672" x="1109663" y="6405563"/>
          <p14:tracePt t="369702" x="1227138" y="6405563"/>
          <p14:tracePt t="369707" x="1238250" y="6405563"/>
          <p14:tracePt t="369713" x="1249363" y="6405563"/>
          <p14:tracePt t="369736" x="1266825" y="6405563"/>
          <p14:tracePt t="369769" x="1289050" y="6405563"/>
          <p14:tracePt t="369802" x="1289050" y="6383338"/>
          <p14:tracePt t="369896" x="1289050" y="6356350"/>
          <p14:tracePt t="369903" x="1289050" y="6345238"/>
          <p14:tracePt t="369942" x="0" y="0"/>
        </p14:tracePtLst>
        <p14:tracePtLst>
          <p14:tracePt t="372049" x="1271588" y="6567488"/>
          <p14:tracePt t="372106" x="1260475" y="6596063"/>
          <p14:tracePt t="372115" x="1260475" y="6607175"/>
          <p14:tracePt t="372134" x="1293813" y="6651625"/>
          <p14:tracePt t="372167" x="1411288" y="6696075"/>
          <p14:tracePt t="372170" x="1422400" y="6696075"/>
          <p14:tracePt t="372200" x="1439863" y="6696075"/>
          <p14:tracePt t="372203" x="1450975" y="6696075"/>
          <p14:tracePt t="372235" x="1550988" y="6724650"/>
          <p14:tracePt t="372267" x="1819275" y="6724650"/>
          <p14:tracePt t="372300" x="2136775" y="6724650"/>
          <p14:tracePt t="372334" x="2147888" y="6724650"/>
          <p14:tracePt t="372368" x="2165350" y="6724650"/>
          <p14:tracePt t="372371" x="2192338" y="6702425"/>
          <p14:tracePt t="372400" x="2298700" y="6662738"/>
          <p14:tracePt t="372403" x="2325688" y="6645275"/>
          <p14:tracePt t="372435" x="2493963" y="6589713"/>
          <p14:tracePt t="372467" x="2627313" y="6529388"/>
          <p14:tracePt t="372500" x="2767013" y="6483350"/>
          <p14:tracePt t="372534" x="2873375" y="6434138"/>
          <p14:tracePt t="372565" x="2940050" y="6411913"/>
          <p14:tracePt t="372598" x="2951163" y="6394450"/>
          <p14:tracePt t="372631" x="2968625" y="6345238"/>
          <p14:tracePt t="372633" x="2968625" y="6334125"/>
          <p14:tracePt t="372665" x="2895600" y="6254750"/>
          <p14:tracePt t="372698" x="2744788" y="6227763"/>
          <p14:tracePt t="372732" x="2633663" y="6227763"/>
          <p14:tracePt t="372765" x="2420938" y="6394450"/>
          <p14:tracePt t="372798" x="2254250" y="6584950"/>
          <p14:tracePt t="372833" x="2198688" y="6662738"/>
          <p14:tracePt t="372835" x="2181225" y="6673850"/>
          <p14:tracePt t="372869" x="2108200" y="6691313"/>
          <p14:tracePt t="372902" x="2097088" y="6702425"/>
          <p14:tracePt t="372957" x="2085975" y="6718300"/>
          <p14:tracePt t="373290" x="0" y="0"/>
        </p14:tracePtLst>
        <p14:tracePtLst>
          <p14:tracePt t="374136" x="898525" y="5748338"/>
          <p14:tracePt t="374208" x="909638" y="5748338"/>
          <p14:tracePt t="374216" x="947738" y="5748338"/>
          <p14:tracePt t="374236" x="1065213" y="5748338"/>
          <p14:tracePt t="374269" x="1277938" y="5748338"/>
          <p14:tracePt t="374272" x="1304925" y="5748338"/>
          <p14:tracePt t="374302" x="1355725" y="5748338"/>
          <p14:tracePt t="374307" x="1384300" y="5730875"/>
          <p14:tracePt t="374336" x="1411288" y="5730875"/>
          <p14:tracePt t="374345" x="1422400" y="5730875"/>
          <p14:tracePt t="374369" x="1433513" y="5719763"/>
          <p14:tracePt t="374448" x="1450975" y="5702300"/>
          <p14:tracePt t="374465" x="1439863" y="5702300"/>
          <p14:tracePt t="374480" x="1400175" y="5702300"/>
          <p14:tracePt t="374502" x="1344613" y="5702300"/>
          <p14:tracePt t="374506" x="1293813" y="5702300"/>
          <p14:tracePt t="374536" x="1060450" y="5702300"/>
          <p14:tracePt t="374544" x="1016000" y="5702300"/>
          <p14:tracePt t="374569" x="909638" y="5702300"/>
          <p14:tracePt t="374602" x="719138" y="5702300"/>
          <p14:tracePt t="374608" x="647700" y="5686425"/>
          <p14:tracePt t="374633" x="508000" y="5686425"/>
          <p14:tracePt t="374670" x="368300" y="5686425"/>
          <p14:tracePt t="374673" x="339725" y="5686425"/>
          <p14:tracePt t="374702" x="317500" y="5686425"/>
          <p14:tracePt t="374706" x="306388" y="5686425"/>
          <p14:tracePt t="374768" x="312738" y="5697538"/>
          <p14:tracePt t="374784" x="339725" y="5708650"/>
          <p14:tracePt t="374802" x="434975" y="5708650"/>
          <p14:tracePt t="374837" x="568325" y="5708650"/>
          <p14:tracePt t="374841" x="596900" y="5708650"/>
          <p14:tracePt t="374869" x="703263" y="5724525"/>
          <p14:tracePt t="374873" x="769938" y="5724525"/>
          <p14:tracePt t="374902" x="976313" y="5724525"/>
          <p14:tracePt t="374907" x="1060450" y="5724525"/>
          <p14:tracePt t="374913" x="1109663" y="5724525"/>
          <p14:tracePt t="374936" x="1355725" y="5724525"/>
          <p14:tracePt t="374969" x="1624013" y="5724525"/>
          <p14:tracePt t="375002" x="1701800" y="5724525"/>
          <p14:tracePt t="375035" x="1739900" y="5724525"/>
          <p14:tracePt t="375185" x="1735138" y="5724525"/>
          <p14:tracePt t="375200" x="1706563" y="5724525"/>
          <p14:tracePt t="375209" x="1639888" y="5724525"/>
          <p14:tracePt t="375235" x="1439863" y="5724525"/>
          <p14:tracePt t="375240" x="1344613" y="5724525"/>
          <p14:tracePt t="375269" x="1098550" y="5724525"/>
          <p14:tracePt t="375273" x="976313" y="5724525"/>
          <p14:tracePt t="375302" x="641350" y="5724525"/>
          <p14:tracePt t="375308" x="552450" y="5724525"/>
          <p14:tracePt t="375313" x="452438" y="5741988"/>
          <p14:tracePt t="375336" x="346075" y="5759450"/>
          <p14:tracePt t="375369" x="261938" y="5786438"/>
          <p14:tracePt t="375472" x="250825" y="5803900"/>
          <p14:tracePt t="375488" x="257175" y="5803900"/>
          <p14:tracePt t="375502" x="273050" y="5815013"/>
          <p14:tracePt t="375506" x="328613" y="5815013"/>
          <p14:tracePt t="375536" x="412750" y="5830888"/>
          <p14:tracePt t="375567" x="496888" y="5830888"/>
          <p14:tracePt t="375600" x="652463" y="5830888"/>
          <p14:tracePt t="375633" x="947738" y="5830888"/>
          <p14:tracePt t="375667" x="1400175" y="5830888"/>
          <p14:tracePt t="375700" x="1606550" y="5819775"/>
          <p14:tracePt t="375704" x="1617663" y="5819775"/>
          <p14:tracePt t="375733" x="1684338" y="5819775"/>
          <p14:tracePt t="375737" x="1695450" y="5819775"/>
          <p14:tracePt t="375767" x="1863725" y="5819775"/>
          <p14:tracePt t="375801" x="1924050" y="5819775"/>
          <p14:tracePt t="375871" x="1935163" y="5808663"/>
          <p14:tracePt t="375886" x="1935163" y="5781675"/>
          <p14:tracePt t="375901" x="1930400" y="5770563"/>
          <p14:tracePt t="375903" x="1901825" y="5753100"/>
          <p14:tracePt t="375933" x="1812925" y="5719763"/>
          <p14:tracePt t="375937" x="1763713" y="5719763"/>
          <p14:tracePt t="375967" x="1489075" y="5686425"/>
          <p14:tracePt t="376001" x="1316038" y="5686425"/>
          <p14:tracePt t="376033" x="1031875" y="5686425"/>
          <p14:tracePt t="376067" x="914400" y="5686425"/>
          <p14:tracePt t="376100" x="792163" y="5713413"/>
          <p14:tracePt t="376103" x="781050" y="5713413"/>
          <p14:tracePt t="376133" x="730250" y="5713413"/>
          <p14:tracePt t="376167" x="714375" y="5713413"/>
          <p14:tracePt t="376336" x="736600" y="5713413"/>
          <p14:tracePt t="376344" x="787400" y="5730875"/>
          <p14:tracePt t="376369" x="931863" y="5730875"/>
          <p14:tracePt t="376402" x="1143000" y="5730875"/>
          <p14:tracePt t="376435" x="1349375" y="5730875"/>
          <p14:tracePt t="376440" x="1384300" y="5730875"/>
          <p14:tracePt t="376469" x="1484313" y="5730875"/>
          <p14:tracePt t="376474" x="1500188" y="5730875"/>
          <p14:tracePt t="376502" x="1584325" y="5702300"/>
          <p14:tracePt t="376506" x="1601788" y="5691188"/>
          <p14:tracePt t="376536" x="1695450" y="5653088"/>
          <p14:tracePt t="376597" x="1724025" y="5635625"/>
          <p14:tracePt t="376606" x="1739900" y="5635625"/>
          <p14:tracePt t="376636" x="1739900" y="5586413"/>
          <p14:tracePt t="376670" x="1646238" y="5557838"/>
          <p14:tracePt t="376702" x="1444625" y="5524500"/>
          <p14:tracePt t="376735" x="1216025" y="5524500"/>
          <p14:tracePt t="376740" x="1165225" y="5524500"/>
          <p14:tracePt t="376769" x="976313" y="5557838"/>
          <p14:tracePt t="376773" x="925513" y="5575300"/>
          <p14:tracePt t="376802" x="758825" y="5641975"/>
          <p14:tracePt t="376806" x="747713" y="5641975"/>
          <p14:tracePt t="376836" x="663575" y="5668963"/>
          <p14:tracePt t="376869" x="596900" y="5686425"/>
          <p14:tracePt t="376902" x="568325" y="5686425"/>
          <p14:tracePt t="376948" x="557213" y="5697538"/>
          <p14:tracePt t="376969" x="563563" y="5724525"/>
          <p14:tracePt t="376972" x="592138" y="5724525"/>
          <p14:tracePt t="377002" x="763588" y="5797550"/>
          <p14:tracePt t="377006" x="814388" y="5797550"/>
          <p14:tracePt t="377036" x="1087438" y="5808663"/>
          <p14:tracePt t="377069" x="1244600" y="5830888"/>
          <p14:tracePt t="377102" x="1360488" y="5842000"/>
          <p14:tracePt t="377107" x="1389063" y="5842000"/>
          <p14:tracePt t="377136" x="1511300" y="5842000"/>
          <p14:tracePt t="377142" x="1528763" y="5842000"/>
          <p14:tracePt t="377169" x="1557338" y="5842000"/>
          <p14:tracePt t="377332" x="1506538" y="5797550"/>
          <p14:tracePt t="377341" x="1462088" y="5797550"/>
          <p14:tracePt t="377369" x="1338263" y="5781675"/>
          <p14:tracePt t="377373" x="1289050" y="5764213"/>
          <p14:tracePt t="377402" x="1127125" y="5764213"/>
          <p14:tracePt t="377407" x="1076325" y="5748338"/>
          <p14:tracePt t="377437" x="942975" y="5748338"/>
          <p14:tracePt t="377469" x="842963" y="5748338"/>
          <p14:tracePt t="377502" x="774700" y="5781675"/>
          <p14:tracePt t="377536" x="730250" y="5808663"/>
          <p14:tracePt t="37782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D7D4A-35EF-66A0-9B42-7A6333484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B60F7-0FA9-2302-8178-8700B0DF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83" y="1175475"/>
            <a:ext cx="4278901" cy="32635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významný zdroj znečištění zejm. povrchových vod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antibiotika, analgetika, protizánětlivé léky, psychofarmaka, steroidy, hormony (antikoncepce), produkty osobní péče (parfémy, opalovací přípravky, repelenty proti hmyzu, </a:t>
            </a:r>
            <a:r>
              <a:rPr lang="cs-CZ" sz="1800" dirty="0" err="1"/>
              <a:t>mikroperličky</a:t>
            </a:r>
            <a:r>
              <a:rPr lang="cs-CZ" sz="1800" dirty="0"/>
              <a:t> - mýdla a antiseptika - antibakteriální účinek)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odpadní vody s léčivy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1800" dirty="0"/>
              <a:t>zasakování odpadních vod</a:t>
            </a:r>
          </a:p>
          <a:p>
            <a:pPr indent="0">
              <a:spcBef>
                <a:spcPts val="0"/>
              </a:spcBef>
              <a:spcAft>
                <a:spcPts val="450"/>
              </a:spcAft>
              <a:buNone/>
            </a:pPr>
            <a:endParaRPr lang="cs-CZ" sz="1600" b="1" kern="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415FF3E-95C3-4C4A-A2CA-310BF964561A}"/>
              </a:ext>
            </a:extLst>
          </p:cNvPr>
          <p:cNvSpPr txBox="1">
            <a:spLocks/>
          </p:cNvSpPr>
          <p:nvPr/>
        </p:nvSpPr>
        <p:spPr>
          <a:xfrm>
            <a:off x="35496" y="260648"/>
            <a:ext cx="8640960" cy="792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>
              <a:spcAft>
                <a:spcPts val="800"/>
              </a:spcAft>
            </a:pPr>
            <a:r>
              <a:rPr lang="pl-PL" sz="3600" kern="100" dirty="0">
                <a:solidFill>
                  <a:sysClr val="windowText" lastClr="000000"/>
                </a:solidFill>
                <a:latin typeface="Calibri (Nadpisy)"/>
                <a:ea typeface="Aptos" panose="020B0004020202020204" pitchFamily="34" charset="0"/>
                <a:cs typeface="Arial" panose="020B0604020202020204" pitchFamily="34" charset="0"/>
              </a:rPr>
              <a:t>Znečištění vod léčivy</a:t>
            </a:r>
          </a:p>
        </p:txBody>
      </p:sp>
      <p:pic>
        <p:nvPicPr>
          <p:cNvPr id="2" name="Obrázek 1" descr="Obsah obrázku interiér, jídlo, dřez, zeď&#10;&#10;Popis byl vytvořen automaticky">
            <a:extLst>
              <a:ext uri="{FF2B5EF4-FFF2-40B4-BE49-F238E27FC236}">
                <a16:creationId xmlns:a16="http://schemas.microsoft.com/office/drawing/2014/main" id="{2A101D52-F349-C078-AE6F-5E8C2B3C9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E0CDF8D-7094-1634-0E37-240C5199B4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16.009"/>
                </p14:media>
              </p:ext>
            </p:extLst>
          </p:nvPr>
        </p:nvPicPr>
        <p:blipFill>
          <a:blip r:embed="rId5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85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07"/>
    </mc:Choice>
    <mc:Fallback xmlns="">
      <p:transition spd="slow" advTm="33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33" x="741363" y="2008188"/>
          <p14:tracePt t="31214" x="763588" y="2014538"/>
          <p14:tracePt t="31222" x="774700" y="2014538"/>
          <p14:tracePt t="31245" x="847725" y="2058988"/>
          <p14:tracePt t="31278" x="887413" y="2070100"/>
          <p14:tracePt t="31314" x="909638" y="2081213"/>
          <p14:tracePt t="31319" x="969963" y="2081213"/>
          <p14:tracePt t="31345" x="1131888" y="2098675"/>
          <p14:tracePt t="31348" x="1165225" y="2098675"/>
          <p14:tracePt t="31378" x="1233488" y="2125663"/>
          <p14:tracePt t="31771" x="1244600" y="2114550"/>
          <p14:tracePt t="31772" x="0" y="0"/>
        </p14:tracePtLst>
        <p14:tracePtLst>
          <p14:tracePt t="32397" x="1952625" y="2054225"/>
          <p14:tracePt t="32458" x="1941513" y="2054225"/>
          <p14:tracePt t="32475" x="1963738" y="2065338"/>
          <p14:tracePt t="32483" x="1974850" y="2065338"/>
          <p14:tracePt t="32507" x="2047875" y="2076450"/>
          <p14:tracePt t="32542" x="2236788" y="2092325"/>
          <p14:tracePt t="32575" x="2360613" y="2092325"/>
          <p14:tracePt t="32609" x="2438400" y="2092325"/>
          <p14:tracePt t="32611" x="2465388" y="2092325"/>
          <p14:tracePt t="32689" x="2460625" y="2092325"/>
          <p14:tracePt t="32705" x="2449513" y="2092325"/>
          <p14:tracePt t="32721" x="2432050" y="2092325"/>
          <p14:tracePt t="32743" x="2365375" y="2092325"/>
          <p14:tracePt t="32776" x="2298700" y="2092325"/>
          <p14:tracePt t="32809" x="2243138" y="2092325"/>
          <p14:tracePt t="32843" x="2143125" y="2092325"/>
          <p14:tracePt t="32877" x="2108200" y="2103438"/>
          <p14:tracePt t="32961" x="2081213" y="2114550"/>
          <p14:tracePt t="32969" x="2085975" y="2132013"/>
          <p14:tracePt t="32979" x="2097088" y="2132013"/>
          <p14:tracePt t="33011" x="2198688" y="2132013"/>
          <p14:tracePt t="33044" x="2276475" y="2132013"/>
          <p14:tracePt t="33049" x="2292350" y="2132013"/>
          <p14:tracePt t="33077" x="2303463" y="2132013"/>
          <p14:tracePt t="33169" x="2298700" y="2132013"/>
          <p14:tracePt t="33185" x="2281238" y="2132013"/>
          <p14:tracePt t="33211" x="2225675" y="2120900"/>
          <p14:tracePt t="33455" x="0" y="0"/>
        </p14:tracePtLst>
        <p14:tracePtLst>
          <p14:tracePt t="35530" x="3068638" y="2025650"/>
          <p14:tracePt t="35538" x="3040063" y="2008188"/>
          <p14:tracePt t="35545" x="3028950" y="2008188"/>
          <p14:tracePt t="35576" x="3073400" y="1997075"/>
          <p14:tracePt t="35609" x="3290888" y="1997075"/>
          <p14:tracePt t="35645" x="3463925" y="2025650"/>
          <p14:tracePt t="35650" x="3509963" y="2025650"/>
          <p14:tracePt t="35678" x="3536950" y="2025650"/>
          <p14:tracePt t="35713" x="3548063" y="2025650"/>
          <p14:tracePt t="36131" x="0" y="0"/>
        </p14:tracePtLst>
        <p14:tracePtLst>
          <p14:tracePt t="36864" x="1316038" y="2371725"/>
          <p14:tracePt t="36869" x="1355725" y="2371725"/>
          <p14:tracePt t="36878" x="1384300" y="2371725"/>
          <p14:tracePt t="36911" x="1517650" y="2371725"/>
          <p14:tracePt t="36945" x="1735138" y="2382838"/>
          <p14:tracePt t="36950" x="1763713" y="2398713"/>
          <p14:tracePt t="36978" x="1852613" y="2438400"/>
          <p14:tracePt t="36982" x="1879600" y="2438400"/>
          <p14:tracePt t="37012" x="1963738" y="2438400"/>
          <p14:tracePt t="37045" x="2003425" y="2438400"/>
          <p14:tracePt t="37079" x="2014538" y="2438400"/>
          <p14:tracePt t="37283" x="2025650" y="2438400"/>
          <p14:tracePt t="37284" x="0" y="0"/>
        </p14:tracePtLst>
        <p14:tracePtLst>
          <p14:tracePt t="37722" x="2740025" y="2360613"/>
          <p14:tracePt t="37764" x="2778125" y="2360613"/>
          <p14:tracePt t="37772" x="2795588" y="2360613"/>
          <p14:tracePt t="37779" x="2833688" y="2360613"/>
          <p14:tracePt t="37809" x="3028950" y="2433638"/>
          <p14:tracePt t="37812" x="3119438" y="2433638"/>
          <p14:tracePt t="37842" x="3190875" y="2444750"/>
          <p14:tracePt t="38035" x="0" y="0"/>
        </p14:tracePtLst>
        <p14:tracePtLst>
          <p14:tracePt t="38375" x="3843338" y="2382838"/>
          <p14:tracePt t="38435" x="3854450" y="2382838"/>
          <p14:tracePt t="38451" x="3865563" y="2382838"/>
          <p14:tracePt t="38483" x="3883025" y="2382838"/>
          <p14:tracePt t="38491" x="3911600" y="2382838"/>
          <p14:tracePt t="38508" x="3933825" y="2393950"/>
          <p14:tracePt t="38542" x="3960813" y="2393950"/>
          <p14:tracePt t="38677" x="3938588" y="2393950"/>
          <p14:tracePt t="38685" x="3927475" y="2393950"/>
          <p14:tracePt t="38711" x="3883025" y="2393950"/>
          <p14:tracePt t="38746" x="3843338" y="2393950"/>
          <p14:tracePt t="38750" x="3832225" y="2393950"/>
          <p14:tracePt t="39191" x="0" y="0"/>
        </p14:tracePtLst>
        <p14:tracePtLst>
          <p14:tracePt t="40114" x="2520950" y="2611438"/>
          <p14:tracePt t="40201" x="2555875" y="2611438"/>
          <p14:tracePt t="40210" x="2605088" y="2611438"/>
          <p14:tracePt t="40245" x="2811463" y="2611438"/>
          <p14:tracePt t="40249" x="2878138" y="2611438"/>
          <p14:tracePt t="40279" x="2951163" y="2611438"/>
          <p14:tracePt t="40283" x="2979738" y="2611438"/>
          <p14:tracePt t="40312" x="3046413" y="2600325"/>
          <p14:tracePt t="40316" x="3057525" y="2600325"/>
          <p14:tracePt t="40345" x="3208338" y="2582863"/>
          <p14:tracePt t="40378" x="3286125" y="2582863"/>
          <p14:tracePt t="40411" x="3302000" y="2582863"/>
          <p14:tracePt t="40473" x="3314700" y="2582863"/>
          <p14:tracePt t="40489" x="3325813" y="2582863"/>
          <p14:tracePt t="40512" x="3363913" y="2582863"/>
          <p14:tracePt t="40545" x="3419475" y="2582863"/>
          <p14:tracePt t="40578" x="3441700" y="2582863"/>
          <p14:tracePt t="40611" x="3497263" y="2582863"/>
          <p14:tracePt t="40616" x="3509963" y="2582863"/>
          <p14:tracePt t="40645" x="3521075" y="2582863"/>
          <p14:tracePt t="40857" x="3548063" y="2571750"/>
          <p14:tracePt t="40865" x="3565525" y="2571750"/>
          <p14:tracePt t="41127" x="0" y="0"/>
        </p14:tracePtLst>
        <p14:tracePtLst>
          <p14:tracePt t="41793" x="914400" y="2795588"/>
          <p14:tracePt t="41870" x="920750" y="2795588"/>
          <p14:tracePt t="41885" x="947738" y="2795588"/>
          <p14:tracePt t="41911" x="1076325" y="2846388"/>
          <p14:tracePt t="41944" x="1200150" y="2862263"/>
          <p14:tracePt t="41950" x="1227138" y="2879725"/>
          <p14:tracePt t="41978" x="1238250" y="2879725"/>
          <p14:tracePt t="42123" x="0" y="0"/>
        </p14:tracePtLst>
        <p14:tracePtLst>
          <p14:tracePt t="42480" x="1941513" y="2879725"/>
          <p14:tracePt t="42485" x="1985963" y="2851150"/>
          <p14:tracePt t="42508" x="2014538" y="2828925"/>
          <p14:tracePt t="42543" x="2025650" y="2828925"/>
          <p14:tracePt t="42578" x="2136775" y="2828925"/>
          <p14:tracePt t="42583" x="2147888" y="2828925"/>
          <p14:tracePt t="42611" x="2309813" y="2828925"/>
          <p14:tracePt t="42615" x="2360613" y="2840038"/>
          <p14:tracePt t="42645" x="2443163" y="2851150"/>
          <p14:tracePt t="42675" x="2498725" y="2862263"/>
          <p14:tracePt t="42711" x="2582863" y="2862263"/>
          <p14:tracePt t="42744" x="2700338" y="2895600"/>
          <p14:tracePt t="42749" x="2728913" y="2895600"/>
          <p14:tracePt t="42778" x="2740025" y="2895600"/>
          <p14:tracePt t="42941" x="2767013" y="2895600"/>
          <p14:tracePt t="42949" x="2778125" y="2895600"/>
          <p14:tracePt t="43005" x="2789238" y="2895600"/>
          <p14:tracePt t="43012" x="2833688" y="2906713"/>
          <p14:tracePt t="43309" x="2862263" y="2906713"/>
          <p14:tracePt t="43317" x="2873375" y="2906713"/>
          <p14:tracePt t="43345" x="2889250" y="2906713"/>
          <p14:tracePt t="43375" x="0" y="0"/>
        </p14:tracePtLst>
        <p14:tracePtLst>
          <p14:tracePt t="45144" x="2170113" y="3203575"/>
          <p14:tracePt t="45185" x="2181225" y="3203575"/>
          <p14:tracePt t="45201" x="2192338" y="3203575"/>
          <p14:tracePt t="45211" x="2209800" y="3203575"/>
          <p14:tracePt t="45245" x="2276475" y="3203575"/>
          <p14:tracePt t="45249" x="2303463" y="3203575"/>
          <p14:tracePt t="45278" x="2487613" y="3203575"/>
          <p14:tracePt t="45283" x="2578100" y="3203575"/>
          <p14:tracePt t="45311" x="2722563" y="3203575"/>
          <p14:tracePt t="45315" x="2811463" y="3203575"/>
          <p14:tracePt t="45345" x="2951163" y="3203575"/>
          <p14:tracePt t="45506" x="2928938" y="3203575"/>
          <p14:tracePt t="45514" x="2917825" y="3203575"/>
          <p14:tracePt t="45545" x="2762250" y="3203575"/>
          <p14:tracePt t="45579" x="2571750" y="3192463"/>
          <p14:tracePt t="45586" x="2520950" y="3192463"/>
          <p14:tracePt t="45611" x="2298700" y="3192463"/>
          <p14:tracePt t="45644" x="2047875" y="3192463"/>
          <p14:tracePt t="45649" x="2019300" y="3192463"/>
          <p14:tracePt t="45678" x="1997075" y="3192463"/>
          <p14:tracePt t="45778" x="2003425" y="3192463"/>
          <p14:tracePt t="45785" x="2014538" y="3192463"/>
          <p14:tracePt t="45811" x="2097088" y="3192463"/>
          <p14:tracePt t="45845" x="2214563" y="3192463"/>
          <p14:tracePt t="45849" x="2281238" y="3192463"/>
          <p14:tracePt t="45878" x="2420938" y="3192463"/>
          <p14:tracePt t="45882" x="2471738" y="3192463"/>
          <p14:tracePt t="45911" x="2649538" y="3192463"/>
          <p14:tracePt t="45915" x="2740025" y="3192463"/>
          <p14:tracePt t="45945" x="3057525" y="3192463"/>
          <p14:tracePt t="45977" x="3113088" y="3192463"/>
          <p14:tracePt t="46417" x="3130550" y="3192463"/>
          <p14:tracePt t="46431" x="0" y="0"/>
        </p14:tracePtLst>
        <p14:tracePtLst>
          <p14:tracePt t="47464" x="1109663" y="3509963"/>
          <p14:tracePt t="47601" x="1149350" y="3509963"/>
          <p14:tracePt t="47610" x="1160463" y="3509963"/>
          <p14:tracePt t="47619" x="1189038" y="3509963"/>
          <p14:tracePt t="47645" x="1216025" y="3509963"/>
          <p14:tracePt t="47649" x="1244600" y="3509963"/>
          <p14:tracePt t="47678" x="1311275" y="3509963"/>
          <p14:tracePt t="47683" x="1338263" y="3509963"/>
          <p14:tracePt t="47711" x="1389063" y="3509963"/>
          <p14:tracePt t="47714" x="1417638" y="3509963"/>
          <p14:tracePt t="47744" x="1444625" y="3509963"/>
          <p14:tracePt t="48117" x="1462088" y="3509963"/>
          <p14:tracePt t="48125" x="1500188" y="3509963"/>
          <p14:tracePt t="48145" x="1562100" y="3509963"/>
          <p14:tracePt t="48149" x="1624013" y="3509963"/>
          <p14:tracePt t="48180" x="1774825" y="3509963"/>
          <p14:tracePt t="48211" x="1857375" y="3509963"/>
          <p14:tracePt t="48216" x="1885950" y="3509963"/>
          <p14:tracePt t="48245" x="1963738" y="3509963"/>
          <p14:tracePt t="48278" x="1981200" y="3509963"/>
          <p14:tracePt t="48357" x="2019300" y="3509963"/>
          <p14:tracePt t="48365" x="2036763" y="3509963"/>
          <p14:tracePt t="48378" x="2058988" y="3509963"/>
          <p14:tracePt t="48381" x="2074863" y="3509963"/>
          <p14:tracePt t="48411" x="2198688" y="3509963"/>
          <p14:tracePt t="48415" x="2225675" y="3509963"/>
          <p14:tracePt t="48445" x="2460625" y="3549650"/>
          <p14:tracePt t="48479" x="2578100" y="3560763"/>
          <p14:tracePt t="48511" x="2671763" y="3587750"/>
          <p14:tracePt t="48544" x="2755900" y="3605213"/>
          <p14:tracePt t="48550" x="2844800" y="3605213"/>
          <p14:tracePt t="48577" x="3046413" y="3605213"/>
          <p14:tracePt t="48582" x="3135313" y="3605213"/>
          <p14:tracePt t="48611" x="3319463" y="3605213"/>
          <p14:tracePt t="48615" x="3370263" y="3605213"/>
          <p14:tracePt t="48645" x="3430588" y="3605213"/>
          <p14:tracePt t="48693" x="3441700" y="3605213"/>
          <p14:tracePt t="48711" x="3452813" y="3605213"/>
          <p14:tracePt t="48837" x="3463925" y="3605213"/>
          <p14:tracePt t="48869" x="3463925" y="3582988"/>
          <p14:tracePt t="48878" x="3459163" y="3571875"/>
          <p14:tracePt t="48911" x="3252788" y="3487738"/>
          <p14:tracePt t="48944" x="3090863" y="3443288"/>
          <p14:tracePt t="48978" x="3051175" y="3443288"/>
          <p14:tracePt t="48983" x="3040063" y="3443288"/>
          <p14:tracePt t="49011" x="3001963" y="3443288"/>
          <p14:tracePt t="49015" x="2984500" y="3443288"/>
          <p14:tracePt t="49047" x="2973388" y="3443288"/>
          <p14:tracePt t="49477" x="2962275" y="3443288"/>
          <p14:tracePt t="50373" x="2935288" y="3425825"/>
          <p14:tracePt t="50381" x="2924175" y="3425825"/>
          <p14:tracePt t="50499" x="0" y="0"/>
        </p14:tracePtLst>
        <p14:tracePtLst>
          <p14:tracePt t="51517" x="719138" y="3860800"/>
          <p14:tracePt t="51528" x="747713" y="3844925"/>
          <p14:tracePt t="51545" x="787400" y="3844925"/>
          <p14:tracePt t="51578" x="881063" y="3844925"/>
          <p14:tracePt t="51611" x="1054100" y="3844925"/>
          <p14:tracePt t="51645" x="1244600" y="3844925"/>
          <p14:tracePt t="51649" x="1311275" y="3844925"/>
          <p14:tracePt t="51678" x="1511300" y="3844925"/>
          <p14:tracePt t="51683" x="1601788" y="3844925"/>
          <p14:tracePt t="51712" x="1852613" y="3844925"/>
          <p14:tracePt t="51747" x="1970088" y="3856038"/>
          <p14:tracePt t="51778" x="2085975" y="3871913"/>
          <p14:tracePt t="51785" x="2114550" y="3883025"/>
          <p14:tracePt t="51811" x="2259013" y="3883025"/>
          <p14:tracePt t="51845" x="2360613" y="3883025"/>
          <p14:tracePt t="51850" x="2405063" y="3900488"/>
          <p14:tracePt t="51878" x="2416175" y="3900488"/>
          <p14:tracePt t="51881" x="2427288" y="3900488"/>
          <p14:tracePt t="51913" x="2438400" y="3911600"/>
          <p14:tracePt t="51945" x="2482850" y="3929063"/>
          <p14:tracePt t="51979" x="2493963" y="3940175"/>
          <p14:tracePt t="52011" x="2505075" y="3940175"/>
          <p14:tracePt t="52313" x="2520950" y="3951288"/>
          <p14:tracePt t="53143" x="0" y="0"/>
        </p14:tracePtLst>
        <p14:tracePtLst>
          <p14:tracePt t="73053" x="1031875" y="3956050"/>
          <p14:tracePt t="73205" x="1071563" y="3956050"/>
          <p14:tracePt t="73213" x="1120775" y="3956050"/>
          <p14:tracePt t="73245" x="1311275" y="3973513"/>
          <p14:tracePt t="73278" x="1462088" y="3973513"/>
          <p14:tracePt t="73312" x="1601788" y="3989388"/>
          <p14:tracePt t="73397" x="1612900" y="3989388"/>
          <p14:tracePt t="73593" x="1628775" y="3989388"/>
          <p14:tracePt t="73611" x="1639888" y="3989388"/>
          <p14:tracePt t="73623" x="0" y="0"/>
        </p14:tracePtLst>
        <p14:tracePtLst>
          <p14:tracePt t="90438" x="3441700" y="2320925"/>
          <p14:tracePt t="90493" x="3452813" y="2320925"/>
          <p14:tracePt t="90501" x="3481388" y="2320925"/>
          <p14:tracePt t="90511" x="3532188" y="2332038"/>
          <p14:tracePt t="90544" x="3614738" y="2349500"/>
          <p14:tracePt t="90549" x="3654425" y="2349500"/>
          <p14:tracePt t="90578" x="3783013" y="2349500"/>
          <p14:tracePt t="90582" x="3827463" y="2349500"/>
          <p14:tracePt t="90611" x="3971925" y="2376488"/>
          <p14:tracePt t="90615" x="3983038" y="2393950"/>
          <p14:tracePt t="90644" x="4000500" y="2393950"/>
          <p14:tracePt t="90703" x="3989388" y="2393950"/>
          <p14:tracePt t="90711" x="3967163" y="2393950"/>
          <p14:tracePt t="90744" x="3716338" y="2393950"/>
          <p14:tracePt t="90749" x="3687763" y="2393950"/>
          <p14:tracePt t="90777" x="3565525" y="2393950"/>
          <p14:tracePt t="90783" x="3554413" y="2393950"/>
          <p14:tracePt t="90861" x="3559175" y="2405063"/>
          <p14:tracePt t="90877" x="3603625" y="2405063"/>
          <p14:tracePt t="90885" x="3614738" y="2405063"/>
          <p14:tracePt t="90911" x="3716338" y="2433638"/>
          <p14:tracePt t="90944" x="3749675" y="2433638"/>
          <p14:tracePt t="91037" x="3721100" y="2433638"/>
          <p14:tracePt t="91044" x="3709988" y="2433638"/>
          <p14:tracePt t="91078" x="3614738" y="2411413"/>
          <p14:tracePt t="91111" x="3570288" y="2411413"/>
          <p14:tracePt t="91211" x="0" y="0"/>
        </p14:tracePtLst>
        <p14:tracePtLst>
          <p14:tracePt t="110505" x="792163" y="4441825"/>
          <p14:tracePt t="110576" x="809625" y="4441825"/>
          <p14:tracePt t="110592" x="831850" y="4441825"/>
          <p14:tracePt t="110609" x="925513" y="4441825"/>
          <p14:tracePt t="110644" x="1177925" y="4441825"/>
          <p14:tracePt t="110649" x="1249363" y="4452938"/>
          <p14:tracePt t="110679" x="1455738" y="4470400"/>
          <p14:tracePt t="110683" x="1522413" y="4470400"/>
          <p14:tracePt t="110711" x="1706563" y="4470400"/>
          <p14:tracePt t="110715" x="1768475" y="4470400"/>
          <p14:tracePt t="110745" x="1963738" y="4470400"/>
          <p14:tracePt t="110778" x="2058988" y="4470400"/>
          <p14:tracePt t="110832" x="2070100" y="4470400"/>
          <p14:tracePt t="110945" x="2036763" y="4470400"/>
          <p14:tracePt t="110954" x="2019300" y="4470400"/>
          <p14:tracePt t="110978" x="1808163" y="4470400"/>
          <p14:tracePt t="111011" x="1528763" y="4459288"/>
          <p14:tracePt t="111044" x="1131888" y="4459288"/>
          <p14:tracePt t="111049" x="1038225" y="4459288"/>
          <p14:tracePt t="111077" x="842963" y="4459288"/>
          <p14:tracePt t="111169" x="865188" y="4464050"/>
          <p14:tracePt t="111177" x="931863" y="4464050"/>
          <p14:tracePt t="111211" x="1143000" y="4464050"/>
          <p14:tracePt t="111244" x="1417638" y="4464050"/>
          <p14:tracePt t="111249" x="1466850" y="4464050"/>
          <p14:tracePt t="111277" x="1797050" y="4464050"/>
          <p14:tracePt t="111282" x="1947863" y="4464050"/>
          <p14:tracePt t="111311" x="2365375" y="4464050"/>
          <p14:tracePt t="111317" x="2460625" y="4464050"/>
          <p14:tracePt t="111346" x="2471738" y="4464050"/>
          <p14:tracePt t="111635" x="0" y="0"/>
        </p14:tracePtLst>
      </p14:laserTraceLst>
    </p:ext>
  </p:extLst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6570</TotalTime>
  <Words>541</Words>
  <Application>Microsoft Office PowerPoint</Application>
  <PresentationFormat>Předvádění na obrazovce (4:3)</PresentationFormat>
  <Paragraphs>67</Paragraphs>
  <Slides>10</Slides>
  <Notes>2</Notes>
  <HiddenSlides>0</HiddenSlides>
  <MMClips>10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-apple-system</vt:lpstr>
      <vt:lpstr>Arial</vt:lpstr>
      <vt:lpstr>Calibri</vt:lpstr>
      <vt:lpstr>Calibri (Nadpisy)</vt:lpstr>
      <vt:lpstr>Times New Roman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928</cp:revision>
  <dcterms:created xsi:type="dcterms:W3CDTF">2016-05-02T14:36:38Z</dcterms:created>
  <dcterms:modified xsi:type="dcterms:W3CDTF">2024-06-28T08:34:24Z</dcterms:modified>
</cp:coreProperties>
</file>