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60" r:id="rId5"/>
    <p:sldId id="259" r:id="rId6"/>
    <p:sldId id="258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996C-6775-4DB5-96E6-34720E3100F3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542A-9D65-4966-8284-020A2040C6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6911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996C-6775-4DB5-96E6-34720E3100F3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542A-9D65-4966-8284-020A2040C6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1094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A0B2996C-6775-4DB5-96E6-34720E3100F3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9F9A542A-9D65-4966-8284-020A2040C6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80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996C-6775-4DB5-96E6-34720E3100F3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542A-9D65-4966-8284-020A2040C6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2002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B2996C-6775-4DB5-96E6-34720E3100F3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9A542A-9D65-4966-8284-020A2040C6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45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996C-6775-4DB5-96E6-34720E3100F3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542A-9D65-4966-8284-020A2040C6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2883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996C-6775-4DB5-96E6-34720E3100F3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542A-9D65-4966-8284-020A2040C6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8316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996C-6775-4DB5-96E6-34720E3100F3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542A-9D65-4966-8284-020A2040C6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5784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996C-6775-4DB5-96E6-34720E3100F3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542A-9D65-4966-8284-020A2040C6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3578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996C-6775-4DB5-96E6-34720E3100F3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542A-9D65-4966-8284-020A2040C6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1718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996C-6775-4DB5-96E6-34720E3100F3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542A-9D65-4966-8284-020A2040C6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2274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A0B2996C-6775-4DB5-96E6-34720E3100F3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9F9A542A-9D65-4966-8284-020A2040C6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9839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AC31D5-6041-1CB0-4F93-007361E4E6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Proces kontroly na letišti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5EDA8D9-C365-D8A2-860D-4A0134DD84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Jan Šťovíček</a:t>
            </a:r>
          </a:p>
        </p:txBody>
      </p:sp>
    </p:spTree>
    <p:extLst>
      <p:ext uri="{BB962C8B-B14F-4D97-AF65-F5344CB8AC3E}">
        <p14:creationId xmlns:p14="http://schemas.microsoft.com/office/powerpoint/2010/main" val="827224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010EAC-9A30-5D2B-4D19-DDAF8C6E2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s problémy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91354C0-3206-5352-094B-F4A287C504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80" y="1983371"/>
            <a:ext cx="7626239" cy="4734670"/>
          </a:xfrm>
        </p:spPr>
      </p:pic>
    </p:spTree>
    <p:extLst>
      <p:ext uri="{BB962C8B-B14F-4D97-AF65-F5344CB8AC3E}">
        <p14:creationId xmlns:p14="http://schemas.microsoft.com/office/powerpoint/2010/main" val="2348657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092683-34B6-01A5-70CE-9B4499063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plýtvání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5CCE68-F334-1754-9408-FD23D65AF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C1D5FCF-3303-933D-6C7D-1DDAEC47E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919" y="2011680"/>
            <a:ext cx="4199505" cy="38280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0A8A8C0-1914-CC3E-8E99-DC527E6D4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772" y="2011680"/>
            <a:ext cx="4473227" cy="382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26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C76D19-4119-C6E3-D2DD-A6DEF02A9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8C8570-CE37-44DD-4BDE-FBBD81670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 řešeném problému</a:t>
            </a:r>
          </a:p>
          <a:p>
            <a:r>
              <a:rPr lang="cs-CZ" dirty="0"/>
              <a:t>Zdroje</a:t>
            </a:r>
          </a:p>
          <a:p>
            <a:r>
              <a:rPr lang="cs-CZ" dirty="0"/>
              <a:t>Popis receptury</a:t>
            </a:r>
          </a:p>
          <a:p>
            <a:r>
              <a:rPr lang="cs-CZ" dirty="0"/>
              <a:t>Plýtvání</a:t>
            </a:r>
          </a:p>
        </p:txBody>
      </p:sp>
    </p:spTree>
    <p:extLst>
      <p:ext uri="{BB962C8B-B14F-4D97-AF65-F5344CB8AC3E}">
        <p14:creationId xmlns:p14="http://schemas.microsoft.com/office/powerpoint/2010/main" val="2805780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603B79-5877-4918-6621-4D9174069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Původní nápad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1B11429-1A1D-AC88-276F-BAEC51462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47" y="1807623"/>
            <a:ext cx="10736424" cy="5050377"/>
          </a:xfrm>
        </p:spPr>
      </p:pic>
    </p:spTree>
    <p:extLst>
      <p:ext uri="{BB962C8B-B14F-4D97-AF65-F5344CB8AC3E}">
        <p14:creationId xmlns:p14="http://schemas.microsoft.com/office/powerpoint/2010/main" val="3163782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EA7973-D40E-9649-9E0C-6C6272B84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Omezení problému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80D960-A95D-43B3-0B35-1B2005928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Omezení na proces </a:t>
            </a:r>
            <a:r>
              <a:rPr lang="cs-CZ" dirty="0" err="1"/>
              <a:t>security</a:t>
            </a:r>
            <a:r>
              <a:rPr lang="cs-CZ" dirty="0"/>
              <a:t> kontroly</a:t>
            </a:r>
          </a:p>
          <a:p>
            <a:r>
              <a:rPr lang="cs-CZ" dirty="0"/>
              <a:t>Zušlechťuje cestující a zavazadla</a:t>
            </a:r>
          </a:p>
          <a:p>
            <a:r>
              <a:rPr lang="cs-CZ" dirty="0"/>
              <a:t>Může zušlechťovat i opotřebovávat zaměstnance letiště</a:t>
            </a:r>
          </a:p>
          <a:p>
            <a:r>
              <a:rPr lang="cs-CZ" dirty="0"/>
              <a:t>Opotřebovává zařízení letiště</a:t>
            </a:r>
          </a:p>
        </p:txBody>
      </p:sp>
    </p:spTree>
    <p:extLst>
      <p:ext uri="{BB962C8B-B14F-4D97-AF65-F5344CB8AC3E}">
        <p14:creationId xmlns:p14="http://schemas.microsoft.com/office/powerpoint/2010/main" val="3833850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AE57DE-FD55-46A6-E39D-DDBEA73B6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3CBDFB-A7E2-78B9-A8DE-3FE9A32B4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/>
              <a:t>Cestující</a:t>
            </a:r>
          </a:p>
          <a:p>
            <a:pPr lvl="1"/>
            <a:r>
              <a:rPr lang="cs-CZ" dirty="0"/>
              <a:t>Příruční zavazadla</a:t>
            </a:r>
          </a:p>
          <a:p>
            <a:pPr lvl="1"/>
            <a:r>
              <a:rPr lang="cs-CZ" dirty="0"/>
              <a:t>Pracovníci letiště</a:t>
            </a:r>
          </a:p>
          <a:p>
            <a:pPr lvl="1"/>
            <a:r>
              <a:rPr lang="cs-CZ" dirty="0"/>
              <a:t>Bezpečnostní rámy</a:t>
            </a:r>
          </a:p>
          <a:p>
            <a:pPr lvl="1"/>
            <a:r>
              <a:rPr lang="cs-CZ" dirty="0"/>
              <a:t>Ruční skenery</a:t>
            </a:r>
          </a:p>
          <a:p>
            <a:pPr lvl="1"/>
            <a:r>
              <a:rPr lang="cs-CZ" dirty="0"/>
              <a:t>Košíky na věci</a:t>
            </a:r>
          </a:p>
          <a:p>
            <a:pPr lvl="1"/>
            <a:r>
              <a:rPr lang="cs-CZ" dirty="0"/>
              <a:t>Skener na zavazadla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8527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4F6E2A-B173-D610-7D3C-1A59DF203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Hrubý popis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0C44FCB-309E-1AFB-45EC-4C251FE98D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925" y="2011680"/>
            <a:ext cx="5689074" cy="3951068"/>
          </a:xfrm>
        </p:spPr>
      </p:pic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653BE4A6-E704-8802-B616-EF368C2B4D22}"/>
              </a:ext>
            </a:extLst>
          </p:cNvPr>
          <p:cNvSpPr txBox="1">
            <a:spLocks/>
          </p:cNvSpPr>
          <p:nvPr/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dirty="0"/>
              <a:t>Hrubá receptura</a:t>
            </a:r>
          </a:p>
          <a:p>
            <a:pPr lvl="1"/>
            <a:r>
              <a:rPr lang="cs-CZ" dirty="0"/>
              <a:t>Procesy jsou propojené</a:t>
            </a:r>
          </a:p>
          <a:p>
            <a:pPr lvl="1"/>
            <a:r>
              <a:rPr lang="cs-CZ" dirty="0"/>
              <a:t>Nemáme zde všechny zdroje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0807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64C918-6742-DF9E-CC90-7E1578FC8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receptura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D5197FC-69BE-FA1B-BB36-5D364A396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03" y="1923130"/>
            <a:ext cx="11332394" cy="4934870"/>
          </a:xfrm>
        </p:spPr>
      </p:pic>
    </p:spTree>
    <p:extLst>
      <p:ext uri="{BB962C8B-B14F-4D97-AF65-F5344CB8AC3E}">
        <p14:creationId xmlns:p14="http://schemas.microsoft.com/office/powerpoint/2010/main" val="2326663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593A63-A7F2-E949-F98A-887730C09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na kontrolu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6F9757E-BFFC-8E95-06C7-C2DADE4E3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02" y="2011363"/>
            <a:ext cx="5510209" cy="4206875"/>
          </a:xfrm>
        </p:spPr>
      </p:pic>
    </p:spTree>
    <p:extLst>
      <p:ext uri="{BB962C8B-B14F-4D97-AF65-F5344CB8AC3E}">
        <p14:creationId xmlns:p14="http://schemas.microsoft.com/office/powerpoint/2010/main" val="2266702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D79A2E-989E-FA54-25CE-0E6DE52A4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bez problému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13717A1-1A9B-E611-B74A-F9CB73828C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204" y="1899396"/>
            <a:ext cx="4691592" cy="4781323"/>
          </a:xfrm>
        </p:spPr>
      </p:pic>
    </p:spTree>
    <p:extLst>
      <p:ext uri="{BB962C8B-B14F-4D97-AF65-F5344CB8AC3E}">
        <p14:creationId xmlns:p14="http://schemas.microsoft.com/office/powerpoint/2010/main" val="40771934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uhy">
  <a:themeElements>
    <a:clrScheme name="Pruhy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Pruhy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ruhy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TM03090430[[fn=Pruhy]]</Template>
  <TotalTime>123</TotalTime>
  <Words>74</Words>
  <Application>Microsoft Office PowerPoint</Application>
  <PresentationFormat>Širokoúhlá obrazovka</PresentationFormat>
  <Paragraphs>30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Corbel</vt:lpstr>
      <vt:lpstr>Wingdings</vt:lpstr>
      <vt:lpstr>Pruhy</vt:lpstr>
      <vt:lpstr>Proces kontroly na letišti</vt:lpstr>
      <vt:lpstr>Obsah</vt:lpstr>
      <vt:lpstr>Původní nápad</vt:lpstr>
      <vt:lpstr>Omezení problému</vt:lpstr>
      <vt:lpstr>ZDROJE</vt:lpstr>
      <vt:lpstr>Hrubý popis</vt:lpstr>
      <vt:lpstr>receptura</vt:lpstr>
      <vt:lpstr>Příprava na kontrolu</vt:lpstr>
      <vt:lpstr>Kontrola bez problému</vt:lpstr>
      <vt:lpstr>Kontrola s problémy</vt:lpstr>
      <vt:lpstr>plýtvání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 Šťovíček</dc:creator>
  <cp:lastModifiedBy>Jan Šťovíček</cp:lastModifiedBy>
  <cp:revision>2</cp:revision>
  <dcterms:created xsi:type="dcterms:W3CDTF">2024-11-27T15:35:12Z</dcterms:created>
  <dcterms:modified xsi:type="dcterms:W3CDTF">2024-11-27T21:38:05Z</dcterms:modified>
</cp:coreProperties>
</file>