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64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1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25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4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2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77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9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1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69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78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58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4A2E9-DDC5-461E-B012-CC3CF4501BC1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A5D48-8F3B-47C0-9F88-ADF5B6132B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0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80292" y="422031"/>
            <a:ext cx="11368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Multivariate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generalization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more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„more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multivariate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?</a:t>
            </a:r>
          </a:p>
          <a:p>
            <a:pPr algn="just">
              <a:lnSpc>
                <a:spcPct val="150000"/>
              </a:lnSpc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0292" y="1745470"/>
            <a:ext cx="11368454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so-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mutlivariate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6264519" y="2391508"/>
            <a:ext cx="0" cy="720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80292" y="3259852"/>
            <a:ext cx="11368454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multivariate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580292" y="4112514"/>
                <a:ext cx="11368454" cy="2643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A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input: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output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E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function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multiple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variables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„more“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variables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argument, as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A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output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corresponds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a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AE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E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cs-C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cs-C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92" y="4112514"/>
                <a:ext cx="11368454" cy="2643224"/>
              </a:xfrm>
              <a:prstGeom prst="rect">
                <a:avLst/>
              </a:prstGeom>
              <a:blipFill>
                <a:blip r:embed="rId2"/>
                <a:stretch>
                  <a:fillRect l="-483" t="-1386" r="-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Zakřivená spojnice 12"/>
          <p:cNvCxnSpPr/>
          <p:nvPr/>
        </p:nvCxnSpPr>
        <p:spPr>
          <a:xfrm>
            <a:off x="7253654" y="5934808"/>
            <a:ext cx="914400" cy="25497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8358553" y="5912786"/>
            <a:ext cx="3399693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952500" y="322140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understand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inputs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separate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numbers</a:t>
                </a:r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2500" y="322140"/>
                <a:ext cx="10515600" cy="4351338"/>
              </a:xfrm>
              <a:blipFill>
                <a:blip r:embed="rId2"/>
                <a:stretch>
                  <a:fillRect l="-522" t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50" y="935934"/>
            <a:ext cx="6325483" cy="11526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2624" y="2088620"/>
            <a:ext cx="5944430" cy="15623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2"/>
              <p:cNvSpPr txBox="1">
                <a:spLocks/>
              </p:cNvSpPr>
              <p:nvPr/>
            </p:nvSpPr>
            <p:spPr>
              <a:xfrm>
                <a:off x="952500" y="3700814"/>
                <a:ext cx="10515600" cy="4613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Really not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case </a:t>
                </a:r>
                <a:r>
                  <a:rPr lang="en-AE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pair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a point in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</a:t>
                </a:r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3700814"/>
                <a:ext cx="10515600" cy="461394"/>
              </a:xfrm>
              <a:prstGeom prst="rect">
                <a:avLst/>
              </a:prstGeom>
              <a:blipFill>
                <a:blip r:embed="rId5"/>
                <a:stretch>
                  <a:fillRect l="-522" t="-13158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4883" y="4253023"/>
            <a:ext cx="3596586" cy="2328789"/>
          </a:xfrm>
          <a:prstGeom prst="rect">
            <a:avLst/>
          </a:prstGeom>
        </p:spPr>
      </p:pic>
      <p:cxnSp>
        <p:nvCxnSpPr>
          <p:cNvPr id="9" name="Zakřivená spojnice 8"/>
          <p:cNvCxnSpPr/>
          <p:nvPr/>
        </p:nvCxnSpPr>
        <p:spPr>
          <a:xfrm flipV="1">
            <a:off x="5169877" y="4723354"/>
            <a:ext cx="1597269" cy="68686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069897" y="4378400"/>
            <a:ext cx="3399693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Reformulate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dimensional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9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7731"/>
                <a:ext cx="10515600" cy="826477"/>
              </a:xfrm>
            </p:spPr>
            <p:txBody>
              <a:bodyPr>
                <a:normAutofit/>
              </a:bodyPr>
              <a:lstStyle/>
              <a:p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</a:t>
                </a:r>
                <a:endParaRPr lang="cs-C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Point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Vector</a:t>
                </a:r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7731"/>
                <a:ext cx="10515600" cy="826477"/>
              </a:xfrm>
              <a:blipFill>
                <a:blip r:embed="rId2"/>
                <a:stretch>
                  <a:fillRect l="-522" t="-735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Zakřivená spojnice 5"/>
          <p:cNvCxnSpPr/>
          <p:nvPr/>
        </p:nvCxnSpPr>
        <p:spPr>
          <a:xfrm>
            <a:off x="3455377" y="580292"/>
            <a:ext cx="1934308" cy="23739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566412" y="580292"/>
            <a:ext cx="3399693" cy="498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visualize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61" y="1406769"/>
            <a:ext cx="5801210" cy="517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3" y="427064"/>
            <a:ext cx="3938953" cy="3209992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865077" y="2032060"/>
            <a:ext cx="6619787" cy="52753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rotation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en-A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69" y="3956339"/>
            <a:ext cx="8821381" cy="23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5315"/>
                <a:ext cx="10515600" cy="3842239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Possible to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visualize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graphs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cross-sections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endParaRPr lang="cs-C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inputs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color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point</a:t>
                </a:r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5315"/>
                <a:ext cx="10515600" cy="3842239"/>
              </a:xfrm>
              <a:blipFill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178" y="1551284"/>
            <a:ext cx="8373644" cy="2753109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5219456"/>
            <a:ext cx="10515600" cy="50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Contour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lines,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Zakřivená spojnice 6"/>
          <p:cNvCxnSpPr/>
          <p:nvPr/>
        </p:nvCxnSpPr>
        <p:spPr>
          <a:xfrm rot="5400000">
            <a:off x="2569832" y="4416216"/>
            <a:ext cx="716015" cy="49236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7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3D response surface and 2D contour plots showing the effects of... |  Download Scientific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17" y="729762"/>
            <a:ext cx="5653321" cy="564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coherently combine 3D and contour plots with pgfplots - TeX - LaTeX  Stack Exch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023" y="1776046"/>
            <a:ext cx="4647850" cy="37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33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732692" y="278179"/>
                <a:ext cx="10515600" cy="530713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70000"/>
                  </a:lnSpc>
                </a:pP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Plots in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visualized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a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mapping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some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surfaces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just">
                  <a:lnSpc>
                    <a:spcPct val="170000"/>
                  </a:lnSpc>
                </a:pP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apping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onto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output</a:t>
                </a:r>
                <a:endParaRPr lang="en-GB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2692" y="278179"/>
                <a:ext cx="10515600" cy="530713"/>
              </a:xfrm>
              <a:blipFill>
                <a:blip r:embed="rId2"/>
                <a:stretch>
                  <a:fillRect l="-522" b="-1448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Zakřivená spojnice 4"/>
          <p:cNvCxnSpPr/>
          <p:nvPr/>
        </p:nvCxnSpPr>
        <p:spPr>
          <a:xfrm>
            <a:off x="4599259" y="1278031"/>
            <a:ext cx="1063869" cy="43961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882936" y="1497839"/>
            <a:ext cx="3399693" cy="498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Parametric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179" y="2755697"/>
            <a:ext cx="6648450" cy="336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191</Words>
  <Application>Microsoft Office PowerPoint</Application>
  <PresentationFormat>Širokoúhlá obrazovka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admin</cp:lastModifiedBy>
  <cp:revision>51</cp:revision>
  <dcterms:created xsi:type="dcterms:W3CDTF">2024-09-23T08:13:30Z</dcterms:created>
  <dcterms:modified xsi:type="dcterms:W3CDTF">2024-09-25T12:01:24Z</dcterms:modified>
</cp:coreProperties>
</file>