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1E863-4B8A-9A16-A156-F259E366762B}" v="679" dt="2024-10-31T21:32:58.182"/>
    <p1510:client id="{47B8D7DC-46D1-4F94-B743-D531501290EC}" v="54" dt="2024-10-31T22:50:49.022"/>
    <p1510:client id="{F7935EC8-ECC2-4B7C-81A1-62709DE72E5E}" v="407" dt="2024-10-31T22:27:21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Pospíšilová" userId="cdca607f-47ba-4f85-9ca0-ef8d64e9f813" providerId="ADAL" clId="{F7935EC8-ECC2-4B7C-81A1-62709DE72E5E}"/>
    <pc:docChg chg="undo custSel addSld delSld modSld">
      <pc:chgData name="Klára Pospíšilová" userId="cdca607f-47ba-4f85-9ca0-ef8d64e9f813" providerId="ADAL" clId="{F7935EC8-ECC2-4B7C-81A1-62709DE72E5E}" dt="2024-10-31T22:27:21.762" v="408" actId="14100"/>
      <pc:docMkLst>
        <pc:docMk/>
      </pc:docMkLst>
      <pc:sldChg chg="addSp delSp modSp new mod setBg">
        <pc:chgData name="Klára Pospíšilová" userId="cdca607f-47ba-4f85-9ca0-ef8d64e9f813" providerId="ADAL" clId="{F7935EC8-ECC2-4B7C-81A1-62709DE72E5E}" dt="2024-10-31T22:14:32.760" v="184" actId="166"/>
        <pc:sldMkLst>
          <pc:docMk/>
          <pc:sldMk cId="3268900215" sldId="268"/>
        </pc:sldMkLst>
        <pc:spChg chg="del mod">
          <ac:chgData name="Klára Pospíšilová" userId="cdca607f-47ba-4f85-9ca0-ef8d64e9f813" providerId="ADAL" clId="{F7935EC8-ECC2-4B7C-81A1-62709DE72E5E}" dt="2024-10-31T22:14:17.119" v="178" actId="478"/>
          <ac:spMkLst>
            <pc:docMk/>
            <pc:sldMk cId="3268900215" sldId="268"/>
            <ac:spMk id="2" creationId="{008E2550-D038-436F-F570-F35CA03E63A0}"/>
          </ac:spMkLst>
        </pc:spChg>
        <pc:spChg chg="del">
          <ac:chgData name="Klára Pospíšilová" userId="cdca607f-47ba-4f85-9ca0-ef8d64e9f813" providerId="ADAL" clId="{F7935EC8-ECC2-4B7C-81A1-62709DE72E5E}" dt="2024-10-31T22:08:41.712" v="84" actId="478"/>
          <ac:spMkLst>
            <pc:docMk/>
            <pc:sldMk cId="3268900215" sldId="268"/>
            <ac:spMk id="3" creationId="{784591FB-5B98-BB7E-253F-ADC65D4E04E7}"/>
          </ac:spMkLst>
        </pc:spChg>
        <pc:spChg chg="add del mod">
          <ac:chgData name="Klára Pospíšilová" userId="cdca607f-47ba-4f85-9ca0-ef8d64e9f813" providerId="ADAL" clId="{F7935EC8-ECC2-4B7C-81A1-62709DE72E5E}" dt="2024-10-31T22:14:20.917" v="180" actId="478"/>
          <ac:spMkLst>
            <pc:docMk/>
            <pc:sldMk cId="3268900215" sldId="268"/>
            <ac:spMk id="6" creationId="{8240864D-629C-5F46-52B4-F850B1BE9197}"/>
          </ac:spMkLst>
        </pc:spChg>
        <pc:spChg chg="add">
          <ac:chgData name="Klára Pospíšilová" userId="cdca607f-47ba-4f85-9ca0-ef8d64e9f813" providerId="ADAL" clId="{F7935EC8-ECC2-4B7C-81A1-62709DE72E5E}" dt="2024-10-31T22:09:35.600" v="123" actId="26606"/>
          <ac:spMkLst>
            <pc:docMk/>
            <pc:sldMk cId="3268900215" sldId="268"/>
            <ac:spMk id="9" creationId="{23D09407-53BC-485E-B4CE-BC5E4FC4B25B}"/>
          </ac:spMkLst>
        </pc:spChg>
        <pc:spChg chg="add">
          <ac:chgData name="Klára Pospíšilová" userId="cdca607f-47ba-4f85-9ca0-ef8d64e9f813" providerId="ADAL" clId="{F7935EC8-ECC2-4B7C-81A1-62709DE72E5E}" dt="2024-10-31T22:09:35.600" v="123" actId="26606"/>
          <ac:spMkLst>
            <pc:docMk/>
            <pc:sldMk cId="3268900215" sldId="268"/>
            <ac:spMk id="11" creationId="{921DB988-49FC-4608-B0A2-E2F3A4019041}"/>
          </ac:spMkLst>
        </pc:spChg>
        <pc:grpChg chg="add">
          <ac:chgData name="Klára Pospíšilová" userId="cdca607f-47ba-4f85-9ca0-ef8d64e9f813" providerId="ADAL" clId="{F7935EC8-ECC2-4B7C-81A1-62709DE72E5E}" dt="2024-10-31T22:09:35.600" v="123" actId="26606"/>
          <ac:grpSpMkLst>
            <pc:docMk/>
            <pc:sldMk cId="3268900215" sldId="268"/>
            <ac:grpSpMk id="13" creationId="{E9B930FD-8671-4C4C-ADCF-73AC1D0CD417}"/>
          </ac:grpSpMkLst>
        </pc:grpChg>
        <pc:grpChg chg="add">
          <ac:chgData name="Klára Pospíšilová" userId="cdca607f-47ba-4f85-9ca0-ef8d64e9f813" providerId="ADAL" clId="{F7935EC8-ECC2-4B7C-81A1-62709DE72E5E}" dt="2024-10-31T22:09:35.600" v="123" actId="26606"/>
          <ac:grpSpMkLst>
            <pc:docMk/>
            <pc:sldMk cId="3268900215" sldId="268"/>
            <ac:grpSpMk id="19" creationId="{383C2651-AE0C-4AE4-8725-E2F9414FE219}"/>
          </ac:grpSpMkLst>
        </pc:grpChg>
        <pc:picChg chg="add mod ord modCrop">
          <ac:chgData name="Klára Pospíšilová" userId="cdca607f-47ba-4f85-9ca0-ef8d64e9f813" providerId="ADAL" clId="{F7935EC8-ECC2-4B7C-81A1-62709DE72E5E}" dt="2024-10-31T22:14:32.760" v="184" actId="166"/>
          <ac:picMkLst>
            <pc:docMk/>
            <pc:sldMk cId="3268900215" sldId="268"/>
            <ac:picMk id="4" creationId="{D56C9247-3A05-0DCE-6F1A-302A0F289C4F}"/>
          </ac:picMkLst>
        </pc:picChg>
      </pc:sldChg>
      <pc:sldChg chg="modSp new del mod">
        <pc:chgData name="Klára Pospíšilová" userId="cdca607f-47ba-4f85-9ca0-ef8d64e9f813" providerId="ADAL" clId="{F7935EC8-ECC2-4B7C-81A1-62709DE72E5E}" dt="2024-10-31T22:16:22.204" v="190" actId="2696"/>
        <pc:sldMkLst>
          <pc:docMk/>
          <pc:sldMk cId="409530818" sldId="269"/>
        </pc:sldMkLst>
        <pc:spChg chg="mod">
          <ac:chgData name="Klára Pospíšilová" userId="cdca607f-47ba-4f85-9ca0-ef8d64e9f813" providerId="ADAL" clId="{F7935EC8-ECC2-4B7C-81A1-62709DE72E5E}" dt="2024-10-31T22:15:07.437" v="188"/>
          <ac:spMkLst>
            <pc:docMk/>
            <pc:sldMk cId="409530818" sldId="269"/>
            <ac:spMk id="2" creationId="{D005F31D-9E84-A898-51C6-DE7BA9414743}"/>
          </ac:spMkLst>
        </pc:spChg>
      </pc:sldChg>
      <pc:sldChg chg="addSp delSp modSp new del mod">
        <pc:chgData name="Klára Pospíšilová" userId="cdca607f-47ba-4f85-9ca0-ef8d64e9f813" providerId="ADAL" clId="{F7935EC8-ECC2-4B7C-81A1-62709DE72E5E}" dt="2024-10-31T22:11:48.502" v="140" actId="2696"/>
        <pc:sldMkLst>
          <pc:docMk/>
          <pc:sldMk cId="2557363981" sldId="269"/>
        </pc:sldMkLst>
        <pc:spChg chg="del">
          <ac:chgData name="Klára Pospíšilová" userId="cdca607f-47ba-4f85-9ca0-ef8d64e9f813" providerId="ADAL" clId="{F7935EC8-ECC2-4B7C-81A1-62709DE72E5E}" dt="2024-10-31T22:10:17.340" v="127"/>
          <ac:spMkLst>
            <pc:docMk/>
            <pc:sldMk cId="2557363981" sldId="269"/>
            <ac:spMk id="3" creationId="{50B08F30-B77D-A048-68AF-5D980E4BB203}"/>
          </ac:spMkLst>
        </pc:spChg>
        <pc:picChg chg="add mod">
          <ac:chgData name="Klára Pospíšilová" userId="cdca607f-47ba-4f85-9ca0-ef8d64e9f813" providerId="ADAL" clId="{F7935EC8-ECC2-4B7C-81A1-62709DE72E5E}" dt="2024-10-31T22:10:19.766" v="128" actId="1076"/>
          <ac:picMkLst>
            <pc:docMk/>
            <pc:sldMk cId="2557363981" sldId="269"/>
            <ac:picMk id="4" creationId="{ED062247-8091-9FA1-F2EC-87E3C59ECF13}"/>
          </ac:picMkLst>
        </pc:picChg>
      </pc:sldChg>
      <pc:sldChg chg="addSp delSp modSp add mod delDesignElem chgLayout">
        <pc:chgData name="Klára Pospíšilová" userId="cdca607f-47ba-4f85-9ca0-ef8d64e9f813" providerId="ADAL" clId="{F7935EC8-ECC2-4B7C-81A1-62709DE72E5E}" dt="2024-10-31T22:27:21.762" v="408" actId="14100"/>
        <pc:sldMkLst>
          <pc:docMk/>
          <pc:sldMk cId="1383385397" sldId="270"/>
        </pc:sldMkLst>
        <pc:spChg chg="add del mod">
          <ac:chgData name="Klára Pospíšilová" userId="cdca607f-47ba-4f85-9ca0-ef8d64e9f813" providerId="ADAL" clId="{F7935EC8-ECC2-4B7C-81A1-62709DE72E5E}" dt="2024-10-31T22:16:36.111" v="193" actId="700"/>
          <ac:spMkLst>
            <pc:docMk/>
            <pc:sldMk cId="1383385397" sldId="270"/>
            <ac:spMk id="2" creationId="{00C6B43F-B78E-DA7B-AD73-7457384EB7CD}"/>
          </ac:spMkLst>
        </pc:spChg>
        <pc:spChg chg="add del mod">
          <ac:chgData name="Klára Pospíšilová" userId="cdca607f-47ba-4f85-9ca0-ef8d64e9f813" providerId="ADAL" clId="{F7935EC8-ECC2-4B7C-81A1-62709DE72E5E}" dt="2024-10-31T22:16:36.111" v="193" actId="700"/>
          <ac:spMkLst>
            <pc:docMk/>
            <pc:sldMk cId="1383385397" sldId="270"/>
            <ac:spMk id="3" creationId="{26604710-57D8-B9F2-25F6-808FE84D555E}"/>
          </ac:spMkLst>
        </pc:spChg>
        <pc:spChg chg="add mod">
          <ac:chgData name="Klára Pospíšilová" userId="cdca607f-47ba-4f85-9ca0-ef8d64e9f813" providerId="ADAL" clId="{F7935EC8-ECC2-4B7C-81A1-62709DE72E5E}" dt="2024-10-31T22:27:21.762" v="408" actId="14100"/>
          <ac:spMkLst>
            <pc:docMk/>
            <pc:sldMk cId="1383385397" sldId="270"/>
            <ac:spMk id="5" creationId="{35BB02AC-4567-0B0F-2BF4-D1C5B7FA5B62}"/>
          </ac:spMkLst>
        </pc:spChg>
        <pc:spChg chg="add mod">
          <ac:chgData name="Klára Pospíšilová" userId="cdca607f-47ba-4f85-9ca0-ef8d64e9f813" providerId="ADAL" clId="{F7935EC8-ECC2-4B7C-81A1-62709DE72E5E}" dt="2024-10-31T22:26:15.908" v="406" actId="1076"/>
          <ac:spMkLst>
            <pc:docMk/>
            <pc:sldMk cId="1383385397" sldId="270"/>
            <ac:spMk id="6" creationId="{5DB96528-931D-A51C-845B-3B154DE78762}"/>
          </ac:spMkLst>
        </pc:spChg>
        <pc:spChg chg="add del">
          <ac:chgData name="Klára Pospíšilová" userId="cdca607f-47ba-4f85-9ca0-ef8d64e9f813" providerId="ADAL" clId="{F7935EC8-ECC2-4B7C-81A1-62709DE72E5E}" dt="2024-10-31T22:16:36.111" v="193" actId="700"/>
          <ac:spMkLst>
            <pc:docMk/>
            <pc:sldMk cId="1383385397" sldId="270"/>
            <ac:spMk id="9" creationId="{80EC3906-3DAA-C5AA-5596-C31443D76283}"/>
          </ac:spMkLst>
        </pc:spChg>
        <pc:spChg chg="add del">
          <ac:chgData name="Klára Pospíšilová" userId="cdca607f-47ba-4f85-9ca0-ef8d64e9f813" providerId="ADAL" clId="{F7935EC8-ECC2-4B7C-81A1-62709DE72E5E}" dt="2024-10-31T22:16:36.111" v="193" actId="700"/>
          <ac:spMkLst>
            <pc:docMk/>
            <pc:sldMk cId="1383385397" sldId="270"/>
            <ac:spMk id="11" creationId="{6C608954-E3DE-927E-4A50-9D2C2184880C}"/>
          </ac:spMkLst>
        </pc:spChg>
        <pc:grpChg chg="add del">
          <ac:chgData name="Klára Pospíšilová" userId="cdca607f-47ba-4f85-9ca0-ef8d64e9f813" providerId="ADAL" clId="{F7935EC8-ECC2-4B7C-81A1-62709DE72E5E}" dt="2024-10-31T22:16:36.111" v="193" actId="700"/>
          <ac:grpSpMkLst>
            <pc:docMk/>
            <pc:sldMk cId="1383385397" sldId="270"/>
            <ac:grpSpMk id="13" creationId="{E32A24EB-A4DF-0652-5034-AB23D0A82540}"/>
          </ac:grpSpMkLst>
        </pc:grpChg>
        <pc:grpChg chg="add del">
          <ac:chgData name="Klára Pospíšilová" userId="cdca607f-47ba-4f85-9ca0-ef8d64e9f813" providerId="ADAL" clId="{F7935EC8-ECC2-4B7C-81A1-62709DE72E5E}" dt="2024-10-31T22:16:36.111" v="193" actId="700"/>
          <ac:grpSpMkLst>
            <pc:docMk/>
            <pc:sldMk cId="1383385397" sldId="270"/>
            <ac:grpSpMk id="19" creationId="{0C945B7F-F238-DD26-B4F9-C58EBC590B5C}"/>
          </ac:grpSpMkLst>
        </pc:grpChg>
        <pc:picChg chg="del">
          <ac:chgData name="Klára Pospíšilová" userId="cdca607f-47ba-4f85-9ca0-ef8d64e9f813" providerId="ADAL" clId="{F7935EC8-ECC2-4B7C-81A1-62709DE72E5E}" dt="2024-10-31T22:16:26.224" v="191" actId="478"/>
          <ac:picMkLst>
            <pc:docMk/>
            <pc:sldMk cId="1383385397" sldId="270"/>
            <ac:picMk id="4" creationId="{188405C8-1C8B-D4B2-059A-70834CE8E860}"/>
          </ac:picMkLst>
        </pc:picChg>
      </pc:sldChg>
    </pc:docChg>
  </pc:docChgLst>
  <pc:docChgLst>
    <pc:chgData name="Gabriela Parobková" userId="S::548422@muni.cz::c9d09705-c4ca-43aa-bae4-b5f75d9d88cd" providerId="AD" clId="Web-{2451E863-4B8A-9A16-A156-F259E366762B}"/>
    <pc:docChg chg="addSld delSld modSld">
      <pc:chgData name="Gabriela Parobková" userId="S::548422@muni.cz::c9d09705-c4ca-43aa-bae4-b5f75d9d88cd" providerId="AD" clId="Web-{2451E863-4B8A-9A16-A156-F259E366762B}" dt="2024-10-31T21:32:58.182" v="417" actId="1076"/>
      <pc:docMkLst>
        <pc:docMk/>
      </pc:docMkLst>
      <pc:sldChg chg="new del">
        <pc:chgData name="Gabriela Parobková" userId="S::548422@muni.cz::c9d09705-c4ca-43aa-bae4-b5f75d9d88cd" providerId="AD" clId="Web-{2451E863-4B8A-9A16-A156-F259E366762B}" dt="2024-10-31T20:43:59.231" v="1"/>
        <pc:sldMkLst>
          <pc:docMk/>
          <pc:sldMk cId="2472505574" sldId="261"/>
        </pc:sldMkLst>
      </pc:sldChg>
      <pc:sldChg chg="addSp delSp modSp add replId">
        <pc:chgData name="Gabriela Parobková" userId="S::548422@muni.cz::c9d09705-c4ca-43aa-bae4-b5f75d9d88cd" providerId="AD" clId="Web-{2451E863-4B8A-9A16-A156-F259E366762B}" dt="2024-10-31T20:48:29.444" v="36"/>
        <pc:sldMkLst>
          <pc:docMk/>
          <pc:sldMk cId="3992453457" sldId="261"/>
        </pc:sldMkLst>
        <pc:spChg chg="mod">
          <ac:chgData name="Gabriela Parobková" userId="S::548422@muni.cz::c9d09705-c4ca-43aa-bae4-b5f75d9d88cd" providerId="AD" clId="Web-{2451E863-4B8A-9A16-A156-F259E366762B}" dt="2024-10-31T20:48:20.319" v="33" actId="1076"/>
          <ac:spMkLst>
            <pc:docMk/>
            <pc:sldMk cId="3992453457" sldId="261"/>
            <ac:spMk id="2" creationId="{D0E49164-C04B-4569-F96C-C2FC4E8134C5}"/>
          </ac:spMkLst>
        </pc:spChg>
        <pc:spChg chg="del">
          <ac:chgData name="Gabriela Parobková" userId="S::548422@muni.cz::c9d09705-c4ca-43aa-bae4-b5f75d9d88cd" providerId="AD" clId="Web-{2451E863-4B8A-9A16-A156-F259E366762B}" dt="2024-10-31T20:44:04.340" v="3"/>
          <ac:spMkLst>
            <pc:docMk/>
            <pc:sldMk cId="3992453457" sldId="261"/>
            <ac:spMk id="3" creationId="{D3918C4D-A444-DDD8-6773-445476C0BDD7}"/>
          </ac:spMkLst>
        </pc:spChg>
        <pc:spChg chg="add del mod">
          <ac:chgData name="Gabriela Parobková" userId="S::548422@muni.cz::c9d09705-c4ca-43aa-bae4-b5f75d9d88cd" providerId="AD" clId="Web-{2451E863-4B8A-9A16-A156-F259E366762B}" dt="2024-10-31T20:44:07.450" v="4"/>
          <ac:spMkLst>
            <pc:docMk/>
            <pc:sldMk cId="3992453457" sldId="261"/>
            <ac:spMk id="5" creationId="{F8343F0E-9125-826F-CEE8-6F5CCB964384}"/>
          </ac:spMkLst>
        </pc:spChg>
        <pc:spChg chg="add mod">
          <ac:chgData name="Gabriela Parobková" userId="S::548422@muni.cz::c9d09705-c4ca-43aa-bae4-b5f75d9d88cd" providerId="AD" clId="Web-{2451E863-4B8A-9A16-A156-F259E366762B}" dt="2024-10-31T20:48:22.600" v="34" actId="1076"/>
          <ac:spMkLst>
            <pc:docMk/>
            <pc:sldMk cId="3992453457" sldId="261"/>
            <ac:spMk id="6" creationId="{1D003CB9-78E1-BC0C-F08B-323E7932E27F}"/>
          </ac:spMkLst>
        </pc:spChg>
        <pc:spChg chg="add del">
          <ac:chgData name="Gabriela Parobková" userId="S::548422@muni.cz::c9d09705-c4ca-43aa-bae4-b5f75d9d88cd" providerId="AD" clId="Web-{2451E863-4B8A-9A16-A156-F259E366762B}" dt="2024-10-31T20:48:29.444" v="36"/>
          <ac:spMkLst>
            <pc:docMk/>
            <pc:sldMk cId="3992453457" sldId="261"/>
            <ac:spMk id="7" creationId="{647724BC-7E13-7A46-DD52-F3393E86E693}"/>
          </ac:spMkLst>
        </pc:spChg>
      </pc:sldChg>
      <pc:sldChg chg="addSp delSp modSp add replId">
        <pc:chgData name="Gabriela Parobková" userId="S::548422@muni.cz::c9d09705-c4ca-43aa-bae4-b5f75d9d88cd" providerId="AD" clId="Web-{2451E863-4B8A-9A16-A156-F259E366762B}" dt="2024-10-31T21:32:44.369" v="414" actId="1076"/>
        <pc:sldMkLst>
          <pc:docMk/>
          <pc:sldMk cId="260410657" sldId="262"/>
        </pc:sldMkLst>
        <pc:spChg chg="mod">
          <ac:chgData name="Gabriela Parobková" userId="S::548422@muni.cz::c9d09705-c4ca-43aa-bae4-b5f75d9d88cd" providerId="AD" clId="Web-{2451E863-4B8A-9A16-A156-F259E366762B}" dt="2024-10-31T21:32:41.963" v="413" actId="1076"/>
          <ac:spMkLst>
            <pc:docMk/>
            <pc:sldMk cId="260410657" sldId="262"/>
            <ac:spMk id="2" creationId="{D0E49164-C04B-4569-F96C-C2FC4E8134C5}"/>
          </ac:spMkLst>
        </pc:spChg>
        <pc:spChg chg="add mod">
          <ac:chgData name="Gabriela Parobková" userId="S::548422@muni.cz::c9d09705-c4ca-43aa-bae4-b5f75d9d88cd" providerId="AD" clId="Web-{2451E863-4B8A-9A16-A156-F259E366762B}" dt="2024-10-31T21:32:44.369" v="414" actId="1076"/>
          <ac:spMkLst>
            <pc:docMk/>
            <pc:sldMk cId="260410657" sldId="262"/>
            <ac:spMk id="4" creationId="{8687C487-CB8B-0DC4-40DF-7AAFE844E349}"/>
          </ac:spMkLst>
        </pc:spChg>
        <pc:spChg chg="del">
          <ac:chgData name="Gabriela Parobková" userId="S::548422@muni.cz::c9d09705-c4ca-43aa-bae4-b5f75d9d88cd" providerId="AD" clId="Web-{2451E863-4B8A-9A16-A156-F259E366762B}" dt="2024-10-31T20:48:34.429" v="38"/>
          <ac:spMkLst>
            <pc:docMk/>
            <pc:sldMk cId="260410657" sldId="262"/>
            <ac:spMk id="6" creationId="{1D003CB9-78E1-BC0C-F08B-323E7932E27F}"/>
          </ac:spMkLst>
        </pc:spChg>
      </pc:sldChg>
      <pc:sldChg chg="addSp delSp modSp add replId">
        <pc:chgData name="Gabriela Parobková" userId="S::548422@muni.cz::c9d09705-c4ca-43aa-bae4-b5f75d9d88cd" providerId="AD" clId="Web-{2451E863-4B8A-9A16-A156-F259E366762B}" dt="2024-10-31T21:13:05.637" v="220" actId="1076"/>
        <pc:sldMkLst>
          <pc:docMk/>
          <pc:sldMk cId="1255680560" sldId="263"/>
        </pc:sldMkLst>
        <pc:spChg chg="del">
          <ac:chgData name="Gabriela Parobková" userId="S::548422@muni.cz::c9d09705-c4ca-43aa-bae4-b5f75d9d88cd" providerId="AD" clId="Web-{2451E863-4B8A-9A16-A156-F259E366762B}" dt="2024-10-31T20:50:14.495" v="56"/>
          <ac:spMkLst>
            <pc:docMk/>
            <pc:sldMk cId="1255680560" sldId="263"/>
            <ac:spMk id="2" creationId="{D0E49164-C04B-4569-F96C-C2FC4E8134C5}"/>
          </ac:spMkLst>
        </pc:spChg>
        <pc:spChg chg="add del mod">
          <ac:chgData name="Gabriela Parobková" userId="S::548422@muni.cz::c9d09705-c4ca-43aa-bae4-b5f75d9d88cd" providerId="AD" clId="Web-{2451E863-4B8A-9A16-A156-F259E366762B}" dt="2024-10-31T20:50:18.073" v="57"/>
          <ac:spMkLst>
            <pc:docMk/>
            <pc:sldMk cId="1255680560" sldId="263"/>
            <ac:spMk id="4" creationId="{A41D0A17-6E8B-B02A-FB50-D08C248CBED1}"/>
          </ac:spMkLst>
        </pc:spChg>
        <pc:spChg chg="del">
          <ac:chgData name="Gabriela Parobková" userId="S::548422@muni.cz::c9d09705-c4ca-43aa-bae4-b5f75d9d88cd" providerId="AD" clId="Web-{2451E863-4B8A-9A16-A156-F259E366762B}" dt="2024-10-31T20:50:12.932" v="55"/>
          <ac:spMkLst>
            <pc:docMk/>
            <pc:sldMk cId="1255680560" sldId="263"/>
            <ac:spMk id="6" creationId="{1D003CB9-78E1-BC0C-F08B-323E7932E27F}"/>
          </ac:spMkLst>
        </pc:spChg>
        <pc:spChg chg="add mod">
          <ac:chgData name="Gabriela Parobková" userId="S::548422@muni.cz::c9d09705-c4ca-43aa-bae4-b5f75d9d88cd" providerId="AD" clId="Web-{2451E863-4B8A-9A16-A156-F259E366762B}" dt="2024-10-31T21:13:05.637" v="220" actId="1076"/>
          <ac:spMkLst>
            <pc:docMk/>
            <pc:sldMk cId="1255680560" sldId="263"/>
            <ac:spMk id="7" creationId="{6262E876-7898-3AC9-4EDB-7246B05030ED}"/>
          </ac:spMkLst>
        </pc:spChg>
        <pc:spChg chg="add del mod">
          <ac:chgData name="Gabriela Parobková" userId="S::548422@muni.cz::c9d09705-c4ca-43aa-bae4-b5f75d9d88cd" providerId="AD" clId="Web-{2451E863-4B8A-9A16-A156-F259E366762B}" dt="2024-10-31T21:12:51.409" v="218"/>
          <ac:spMkLst>
            <pc:docMk/>
            <pc:sldMk cId="1255680560" sldId="263"/>
            <ac:spMk id="9" creationId="{C422206B-2DCF-0B10-5A91-32910B149841}"/>
          </ac:spMkLst>
        </pc:spChg>
        <pc:spChg chg="del">
          <ac:chgData name="Gabriela Parobková" userId="S::548422@muni.cz::c9d09705-c4ca-43aa-bae4-b5f75d9d88cd" providerId="AD" clId="Web-{2451E863-4B8A-9A16-A156-F259E366762B}" dt="2024-10-31T20:50:11.620" v="54"/>
          <ac:spMkLst>
            <pc:docMk/>
            <pc:sldMk cId="1255680560" sldId="263"/>
            <ac:spMk id="10" creationId="{FC587C93-0840-40DF-96D5-D1F2137E6449}"/>
          </ac:spMkLst>
        </pc:spChg>
        <pc:picChg chg="add mod">
          <ac:chgData name="Gabriela Parobková" userId="S::548422@muni.cz::c9d09705-c4ca-43aa-bae4-b5f75d9d88cd" providerId="AD" clId="Web-{2451E863-4B8A-9A16-A156-F259E366762B}" dt="2024-10-31T21:13:02.544" v="219" actId="1076"/>
          <ac:picMkLst>
            <pc:docMk/>
            <pc:sldMk cId="1255680560" sldId="263"/>
            <ac:picMk id="5" creationId="{08F2D578-5AEC-26C2-493E-AB2351F169B2}"/>
          </ac:picMkLst>
        </pc:picChg>
      </pc:sldChg>
      <pc:sldChg chg="modSp add replId">
        <pc:chgData name="Gabriela Parobková" userId="S::548422@muni.cz::c9d09705-c4ca-43aa-bae4-b5f75d9d88cd" providerId="AD" clId="Web-{2451E863-4B8A-9A16-A156-F259E366762B}" dt="2024-10-31T21:32:34.728" v="412" actId="1076"/>
        <pc:sldMkLst>
          <pc:docMk/>
          <pc:sldMk cId="227152537" sldId="264"/>
        </pc:sldMkLst>
        <pc:spChg chg="mod">
          <ac:chgData name="Gabriela Parobková" userId="S::548422@muni.cz::c9d09705-c4ca-43aa-bae4-b5f75d9d88cd" providerId="AD" clId="Web-{2451E863-4B8A-9A16-A156-F259E366762B}" dt="2024-10-31T21:32:32.462" v="411" actId="1076"/>
          <ac:spMkLst>
            <pc:docMk/>
            <pc:sldMk cId="227152537" sldId="264"/>
            <ac:spMk id="2" creationId="{D0E49164-C04B-4569-F96C-C2FC4E8134C5}"/>
          </ac:spMkLst>
        </pc:spChg>
        <pc:spChg chg="mod">
          <ac:chgData name="Gabriela Parobková" userId="S::548422@muni.cz::c9d09705-c4ca-43aa-bae4-b5f75d9d88cd" providerId="AD" clId="Web-{2451E863-4B8A-9A16-A156-F259E366762B}" dt="2024-10-31T21:32:34.728" v="412" actId="1076"/>
          <ac:spMkLst>
            <pc:docMk/>
            <pc:sldMk cId="227152537" sldId="264"/>
            <ac:spMk id="4" creationId="{8687C487-CB8B-0DC4-40DF-7AAFE844E349}"/>
          </ac:spMkLst>
        </pc:spChg>
      </pc:sldChg>
      <pc:sldChg chg="modSp add replId">
        <pc:chgData name="Gabriela Parobková" userId="S::548422@muni.cz::c9d09705-c4ca-43aa-bae4-b5f75d9d88cd" providerId="AD" clId="Web-{2451E863-4B8A-9A16-A156-F259E366762B}" dt="2024-10-31T21:32:27.024" v="410" actId="1076"/>
        <pc:sldMkLst>
          <pc:docMk/>
          <pc:sldMk cId="1450658742" sldId="265"/>
        </pc:sldMkLst>
        <pc:spChg chg="mod">
          <ac:chgData name="Gabriela Parobková" userId="S::548422@muni.cz::c9d09705-c4ca-43aa-bae4-b5f75d9d88cd" providerId="AD" clId="Web-{2451E863-4B8A-9A16-A156-F259E366762B}" dt="2024-10-31T21:32:20.524" v="408" actId="1076"/>
          <ac:spMkLst>
            <pc:docMk/>
            <pc:sldMk cId="1450658742" sldId="265"/>
            <ac:spMk id="2" creationId="{D0E49164-C04B-4569-F96C-C2FC4E8134C5}"/>
          </ac:spMkLst>
        </pc:spChg>
        <pc:spChg chg="mod">
          <ac:chgData name="Gabriela Parobková" userId="S::548422@muni.cz::c9d09705-c4ca-43aa-bae4-b5f75d9d88cd" providerId="AD" clId="Web-{2451E863-4B8A-9A16-A156-F259E366762B}" dt="2024-10-31T21:32:27.024" v="410" actId="1076"/>
          <ac:spMkLst>
            <pc:docMk/>
            <pc:sldMk cId="1450658742" sldId="265"/>
            <ac:spMk id="4" creationId="{8687C487-CB8B-0DC4-40DF-7AAFE844E349}"/>
          </ac:spMkLst>
        </pc:spChg>
      </pc:sldChg>
      <pc:sldChg chg="modSp add replId">
        <pc:chgData name="Gabriela Parobková" userId="S::548422@muni.cz::c9d09705-c4ca-43aa-bae4-b5f75d9d88cd" providerId="AD" clId="Web-{2451E863-4B8A-9A16-A156-F259E366762B}" dt="2024-10-31T21:24:14.506" v="372" actId="1076"/>
        <pc:sldMkLst>
          <pc:docMk/>
          <pc:sldMk cId="4240443051" sldId="266"/>
        </pc:sldMkLst>
        <pc:spChg chg="mod">
          <ac:chgData name="Gabriela Parobková" userId="S::548422@muni.cz::c9d09705-c4ca-43aa-bae4-b5f75d9d88cd" providerId="AD" clId="Web-{2451E863-4B8A-9A16-A156-F259E366762B}" dt="2024-10-31T21:24:14.506" v="372" actId="1076"/>
          <ac:spMkLst>
            <pc:docMk/>
            <pc:sldMk cId="4240443051" sldId="266"/>
            <ac:spMk id="2" creationId="{D0E49164-C04B-4569-F96C-C2FC4E8134C5}"/>
          </ac:spMkLst>
        </pc:spChg>
        <pc:spChg chg="mod">
          <ac:chgData name="Gabriela Parobková" userId="S::548422@muni.cz::c9d09705-c4ca-43aa-bae4-b5f75d9d88cd" providerId="AD" clId="Web-{2451E863-4B8A-9A16-A156-F259E366762B}" dt="2024-10-31T21:24:00.896" v="365" actId="20577"/>
          <ac:spMkLst>
            <pc:docMk/>
            <pc:sldMk cId="4240443051" sldId="266"/>
            <ac:spMk id="4" creationId="{8687C487-CB8B-0DC4-40DF-7AAFE844E349}"/>
          </ac:spMkLst>
        </pc:spChg>
      </pc:sldChg>
      <pc:sldChg chg="modSp add replId">
        <pc:chgData name="Gabriela Parobková" userId="S::548422@muni.cz::c9d09705-c4ca-43aa-bae4-b5f75d9d88cd" providerId="AD" clId="Web-{2451E863-4B8A-9A16-A156-F259E366762B}" dt="2024-10-31T21:32:58.182" v="417" actId="1076"/>
        <pc:sldMkLst>
          <pc:docMk/>
          <pc:sldMk cId="1037443289" sldId="267"/>
        </pc:sldMkLst>
        <pc:spChg chg="mod">
          <ac:chgData name="Gabriela Parobková" userId="S::548422@muni.cz::c9d09705-c4ca-43aa-bae4-b5f75d9d88cd" providerId="AD" clId="Web-{2451E863-4B8A-9A16-A156-F259E366762B}" dt="2024-10-31T21:32:58.182" v="417" actId="1076"/>
          <ac:spMkLst>
            <pc:docMk/>
            <pc:sldMk cId="1037443289" sldId="267"/>
            <ac:spMk id="2" creationId="{D0E49164-C04B-4569-F96C-C2FC4E8134C5}"/>
          </ac:spMkLst>
        </pc:spChg>
        <pc:spChg chg="mod">
          <ac:chgData name="Gabriela Parobková" userId="S::548422@muni.cz::c9d09705-c4ca-43aa-bae4-b5f75d9d88cd" providerId="AD" clId="Web-{2451E863-4B8A-9A16-A156-F259E366762B}" dt="2024-10-31T21:32:54.900" v="416" actId="1076"/>
          <ac:spMkLst>
            <pc:docMk/>
            <pc:sldMk cId="1037443289" sldId="267"/>
            <ac:spMk id="4" creationId="{8687C487-CB8B-0DC4-40DF-7AAFE844E349}"/>
          </ac:spMkLst>
        </pc:spChg>
      </pc:sldChg>
    </pc:docChg>
  </pc:docChgLst>
  <pc:docChgLst>
    <pc:chgData name="Adéla Bešterová" userId="144a687a-223c-4a13-b648-9fc788268660" providerId="ADAL" clId="{47B8D7DC-46D1-4F94-B743-D531501290EC}"/>
    <pc:docChg chg="undo custSel addSld delSld modSld">
      <pc:chgData name="Adéla Bešterová" userId="144a687a-223c-4a13-b648-9fc788268660" providerId="ADAL" clId="{47B8D7DC-46D1-4F94-B743-D531501290EC}" dt="2024-10-31T22:50:49.022" v="1330" actId="123"/>
      <pc:docMkLst>
        <pc:docMk/>
      </pc:docMkLst>
      <pc:sldChg chg="addSp delSp modSp mod setBg addAnim delAnim">
        <pc:chgData name="Adéla Bešterová" userId="144a687a-223c-4a13-b648-9fc788268660" providerId="ADAL" clId="{47B8D7DC-46D1-4F94-B743-D531501290EC}" dt="2024-10-31T17:34:25.266" v="1271" actId="27636"/>
        <pc:sldMkLst>
          <pc:docMk/>
          <pc:sldMk cId="3138623674" sldId="256"/>
        </pc:sldMkLst>
        <pc:spChg chg="mod">
          <ac:chgData name="Adéla Bešterová" userId="144a687a-223c-4a13-b648-9fc788268660" providerId="ADAL" clId="{47B8D7DC-46D1-4F94-B743-D531501290EC}" dt="2024-10-31T17:32:23.046" v="1252" actId="1076"/>
          <ac:spMkLst>
            <pc:docMk/>
            <pc:sldMk cId="3138623674" sldId="256"/>
            <ac:spMk id="2" creationId="{EB718DF3-FAE9-7688-6C09-6BB235AD2256}"/>
          </ac:spMkLst>
        </pc:spChg>
        <pc:spChg chg="mod">
          <ac:chgData name="Adéla Bešterová" userId="144a687a-223c-4a13-b648-9fc788268660" providerId="ADAL" clId="{47B8D7DC-46D1-4F94-B743-D531501290EC}" dt="2024-10-31T17:34:25.266" v="1271" actId="27636"/>
          <ac:spMkLst>
            <pc:docMk/>
            <pc:sldMk cId="3138623674" sldId="256"/>
            <ac:spMk id="3" creationId="{422D0BF9-18DB-25EF-744A-744EA849E8CB}"/>
          </ac:spMkLst>
        </pc:spChg>
        <pc:spChg chg="add del">
          <ac:chgData name="Adéla Bešterová" userId="144a687a-223c-4a13-b648-9fc788268660" providerId="ADAL" clId="{47B8D7DC-46D1-4F94-B743-D531501290EC}" dt="2024-10-31T17:31:09.580" v="1250" actId="26606"/>
          <ac:spMkLst>
            <pc:docMk/>
            <pc:sldMk cId="3138623674" sldId="256"/>
            <ac:spMk id="10" creationId="{A3363022-C969-41E9-8EB2-E4C94908C1FA}"/>
          </ac:spMkLst>
        </pc:spChg>
        <pc:spChg chg="add del">
          <ac:chgData name="Adéla Bešterová" userId="144a687a-223c-4a13-b648-9fc788268660" providerId="ADAL" clId="{47B8D7DC-46D1-4F94-B743-D531501290EC}" dt="2024-10-31T17:31:09.580" v="1250" actId="26606"/>
          <ac:spMkLst>
            <pc:docMk/>
            <pc:sldMk cId="3138623674" sldId="256"/>
            <ac:spMk id="12" creationId="{8D1AD6B3-BE88-4CEB-BA17-790657CC4729}"/>
          </ac:spMkLst>
        </pc:spChg>
        <pc:spChg chg="add del">
          <ac:chgData name="Adéla Bešterová" userId="144a687a-223c-4a13-b648-9fc788268660" providerId="ADAL" clId="{47B8D7DC-46D1-4F94-B743-D531501290EC}" dt="2024-10-31T17:31:09.517" v="1249" actId="26606"/>
          <ac:spMkLst>
            <pc:docMk/>
            <pc:sldMk cId="3138623674" sldId="256"/>
            <ac:spMk id="22" creationId="{54A6836E-C603-43CB-9DA7-89D8E3FA3838}"/>
          </ac:spMkLst>
        </pc:spChg>
        <pc:spChg chg="add del">
          <ac:chgData name="Adéla Bešterová" userId="144a687a-223c-4a13-b648-9fc788268660" providerId="ADAL" clId="{47B8D7DC-46D1-4F94-B743-D531501290EC}" dt="2024-10-31T17:31:09.517" v="1249" actId="26606"/>
          <ac:spMkLst>
            <pc:docMk/>
            <pc:sldMk cId="3138623674" sldId="256"/>
            <ac:spMk id="24" creationId="{296007DD-F9BF-4F0F-B8C6-C514B2841971}"/>
          </ac:spMkLst>
        </pc:spChg>
        <pc:spChg chg="add">
          <ac:chgData name="Adéla Bešterová" userId="144a687a-223c-4a13-b648-9fc788268660" providerId="ADAL" clId="{47B8D7DC-46D1-4F94-B743-D531501290EC}" dt="2024-10-31T17:31:09.580" v="1250" actId="26606"/>
          <ac:spMkLst>
            <pc:docMk/>
            <pc:sldMk cId="3138623674" sldId="256"/>
            <ac:spMk id="42" creationId="{5A292AEA-2528-46C0-B426-95822B6141FB}"/>
          </ac:spMkLst>
        </pc:spChg>
        <pc:spChg chg="add">
          <ac:chgData name="Adéla Bešterová" userId="144a687a-223c-4a13-b648-9fc788268660" providerId="ADAL" clId="{47B8D7DC-46D1-4F94-B743-D531501290EC}" dt="2024-10-31T17:31:09.580" v="1250" actId="26606"/>
          <ac:spMkLst>
            <pc:docMk/>
            <pc:sldMk cId="3138623674" sldId="256"/>
            <ac:spMk id="48" creationId="{D8B7B198-E4DF-43CD-AD8C-199884323745}"/>
          </ac:spMkLst>
        </pc:spChg>
        <pc:spChg chg="add">
          <ac:chgData name="Adéla Bešterová" userId="144a687a-223c-4a13-b648-9fc788268660" providerId="ADAL" clId="{47B8D7DC-46D1-4F94-B743-D531501290EC}" dt="2024-10-31T17:31:09.580" v="1250" actId="26606"/>
          <ac:spMkLst>
            <pc:docMk/>
            <pc:sldMk cId="3138623674" sldId="256"/>
            <ac:spMk id="49" creationId="{2BE67753-EA0E-4819-8D22-0B6600CF7231}"/>
          </ac:spMkLst>
        </pc:spChg>
        <pc:grpChg chg="add del">
          <ac:chgData name="Adéla Bešterová" userId="144a687a-223c-4a13-b648-9fc788268660" providerId="ADAL" clId="{47B8D7DC-46D1-4F94-B743-D531501290EC}" dt="2024-10-31T17:31:09.580" v="1250" actId="26606"/>
          <ac:grpSpMkLst>
            <pc:docMk/>
            <pc:sldMk cId="3138623674" sldId="256"/>
            <ac:grpSpMk id="14" creationId="{89D1390B-7E13-4B4F-9CB2-391063412E54}"/>
          </ac:grpSpMkLst>
        </pc:grpChg>
        <pc:grpChg chg="add del">
          <ac:chgData name="Adéla Bešterová" userId="144a687a-223c-4a13-b648-9fc788268660" providerId="ADAL" clId="{47B8D7DC-46D1-4F94-B743-D531501290EC}" dt="2024-10-31T17:31:09.517" v="1249" actId="26606"/>
          <ac:grpSpMkLst>
            <pc:docMk/>
            <pc:sldMk cId="3138623674" sldId="256"/>
            <ac:grpSpMk id="26" creationId="{8A0FAFCA-5C96-453B-83B7-A9AEF7F18960}"/>
          </ac:grpSpMkLst>
        </pc:grpChg>
        <pc:grpChg chg="add del">
          <ac:chgData name="Adéla Bešterová" userId="144a687a-223c-4a13-b648-9fc788268660" providerId="ADAL" clId="{47B8D7DC-46D1-4F94-B743-D531501290EC}" dt="2024-10-31T17:31:09.517" v="1249" actId="26606"/>
          <ac:grpSpMkLst>
            <pc:docMk/>
            <pc:sldMk cId="3138623674" sldId="256"/>
            <ac:grpSpMk id="32" creationId="{CD0398DD-AD75-4E2B-A3C6-35073082A8B4}"/>
          </ac:grpSpMkLst>
        </pc:grpChg>
        <pc:grpChg chg="add">
          <ac:chgData name="Adéla Bešterová" userId="144a687a-223c-4a13-b648-9fc788268660" providerId="ADAL" clId="{47B8D7DC-46D1-4F94-B743-D531501290EC}" dt="2024-10-31T17:31:09.580" v="1250" actId="26606"/>
          <ac:grpSpMkLst>
            <pc:docMk/>
            <pc:sldMk cId="3138623674" sldId="256"/>
            <ac:grpSpMk id="37" creationId="{87F87F1B-42BA-4AC7-A4E2-41544DDB2CE3}"/>
          </ac:grpSpMkLst>
        </pc:grpChg>
        <pc:grpChg chg="add">
          <ac:chgData name="Adéla Bešterová" userId="144a687a-223c-4a13-b648-9fc788268660" providerId="ADAL" clId="{47B8D7DC-46D1-4F94-B743-D531501290EC}" dt="2024-10-31T17:31:09.580" v="1250" actId="26606"/>
          <ac:grpSpMkLst>
            <pc:docMk/>
            <pc:sldMk cId="3138623674" sldId="256"/>
            <ac:grpSpMk id="43" creationId="{967346A5-7569-4F15-AB5D-BE3DADF192C0}"/>
          </ac:grpSpMkLst>
        </pc:grpChg>
        <pc:grpChg chg="add">
          <ac:chgData name="Adéla Bešterová" userId="144a687a-223c-4a13-b648-9fc788268660" providerId="ADAL" clId="{47B8D7DC-46D1-4F94-B743-D531501290EC}" dt="2024-10-31T17:31:09.580" v="1250" actId="26606"/>
          <ac:grpSpMkLst>
            <pc:docMk/>
            <pc:sldMk cId="3138623674" sldId="256"/>
            <ac:grpSpMk id="50" creationId="{D76D63AC-0421-45EC-B383-E79A61A78C6B}"/>
          </ac:grpSpMkLst>
        </pc:grpChg>
        <pc:picChg chg="add del mod">
          <ac:chgData name="Adéla Bešterová" userId="144a687a-223c-4a13-b648-9fc788268660" providerId="ADAL" clId="{47B8D7DC-46D1-4F94-B743-D531501290EC}" dt="2024-10-31T17:30:54.447" v="1245" actId="478"/>
          <ac:picMkLst>
            <pc:docMk/>
            <pc:sldMk cId="3138623674" sldId="256"/>
            <ac:picMk id="7" creationId="{835E0A95-8ECF-DBA2-F9F0-709B1891D15A}"/>
          </ac:picMkLst>
        </pc:picChg>
      </pc:sldChg>
      <pc:sldChg chg="modSp new del mod">
        <pc:chgData name="Adéla Bešterová" userId="144a687a-223c-4a13-b648-9fc788268660" providerId="ADAL" clId="{47B8D7DC-46D1-4F94-B743-D531501290EC}" dt="2024-10-31T16:23:54.690" v="175" actId="2696"/>
        <pc:sldMkLst>
          <pc:docMk/>
          <pc:sldMk cId="1454691153" sldId="257"/>
        </pc:sldMkLst>
        <pc:spChg chg="mod">
          <ac:chgData name="Adéla Bešterová" userId="144a687a-223c-4a13-b648-9fc788268660" providerId="ADAL" clId="{47B8D7DC-46D1-4F94-B743-D531501290EC}" dt="2024-10-31T16:23:37.799" v="172" actId="20577"/>
          <ac:spMkLst>
            <pc:docMk/>
            <pc:sldMk cId="1454691153" sldId="257"/>
            <ac:spMk id="2" creationId="{2EB8122B-38BD-B07A-0D02-D71F4BCFD945}"/>
          </ac:spMkLst>
        </pc:spChg>
        <pc:spChg chg="mod">
          <ac:chgData name="Adéla Bešterová" userId="144a687a-223c-4a13-b648-9fc788268660" providerId="ADAL" clId="{47B8D7DC-46D1-4F94-B743-D531501290EC}" dt="2024-10-31T16:23:48.299" v="174" actId="14100"/>
          <ac:spMkLst>
            <pc:docMk/>
            <pc:sldMk cId="1454691153" sldId="257"/>
            <ac:spMk id="3" creationId="{218045D6-EE7B-456C-2321-8A501E51BEBF}"/>
          </ac:spMkLst>
        </pc:spChg>
      </pc:sldChg>
      <pc:sldChg chg="addSp modSp new mod setBg">
        <pc:chgData name="Adéla Bešterová" userId="144a687a-223c-4a13-b648-9fc788268660" providerId="ADAL" clId="{47B8D7DC-46D1-4F94-B743-D531501290EC}" dt="2024-10-31T17:29:35.231" v="1236" actId="26606"/>
        <pc:sldMkLst>
          <pc:docMk/>
          <pc:sldMk cId="3086681678" sldId="257"/>
        </pc:sldMkLst>
        <pc:spChg chg="mod">
          <ac:chgData name="Adéla Bešterová" userId="144a687a-223c-4a13-b648-9fc788268660" providerId="ADAL" clId="{47B8D7DC-46D1-4F94-B743-D531501290EC}" dt="2024-10-31T17:29:35.231" v="1236" actId="26606"/>
          <ac:spMkLst>
            <pc:docMk/>
            <pc:sldMk cId="3086681678" sldId="257"/>
            <ac:spMk id="2" creationId="{8B09B23B-357C-00B2-16BC-650A630745FB}"/>
          </ac:spMkLst>
        </pc:spChg>
        <pc:spChg chg="mod">
          <ac:chgData name="Adéla Bešterová" userId="144a687a-223c-4a13-b648-9fc788268660" providerId="ADAL" clId="{47B8D7DC-46D1-4F94-B743-D531501290EC}" dt="2024-10-31T17:29:35.231" v="1236" actId="26606"/>
          <ac:spMkLst>
            <pc:docMk/>
            <pc:sldMk cId="3086681678" sldId="257"/>
            <ac:spMk id="3" creationId="{024FE5C1-D89C-F1CA-FBE3-D4E4D28FE1C5}"/>
          </ac:spMkLst>
        </pc:spChg>
        <pc:spChg chg="add">
          <ac:chgData name="Adéla Bešterová" userId="144a687a-223c-4a13-b648-9fc788268660" providerId="ADAL" clId="{47B8D7DC-46D1-4F94-B743-D531501290EC}" dt="2024-10-31T17:29:35.231" v="1236" actId="26606"/>
          <ac:spMkLst>
            <pc:docMk/>
            <pc:sldMk cId="3086681678" sldId="257"/>
            <ac:spMk id="8" creationId="{54A6836E-C603-43CB-9DA7-89D8E3FA3838}"/>
          </ac:spMkLst>
        </pc:spChg>
        <pc:spChg chg="add">
          <ac:chgData name="Adéla Bešterová" userId="144a687a-223c-4a13-b648-9fc788268660" providerId="ADAL" clId="{47B8D7DC-46D1-4F94-B743-D531501290EC}" dt="2024-10-31T17:29:35.231" v="1236" actId="26606"/>
          <ac:spMkLst>
            <pc:docMk/>
            <pc:sldMk cId="3086681678" sldId="257"/>
            <ac:spMk id="10" creationId="{296007DD-F9BF-4F0F-B8C6-C514B2841971}"/>
          </ac:spMkLst>
        </pc:spChg>
        <pc:grpChg chg="add">
          <ac:chgData name="Adéla Bešterová" userId="144a687a-223c-4a13-b648-9fc788268660" providerId="ADAL" clId="{47B8D7DC-46D1-4F94-B743-D531501290EC}" dt="2024-10-31T17:29:35.231" v="1236" actId="26606"/>
          <ac:grpSpMkLst>
            <pc:docMk/>
            <pc:sldMk cId="3086681678" sldId="257"/>
            <ac:grpSpMk id="12" creationId="{8A0FAFCA-5C96-453B-83B7-A9AEF7F18960}"/>
          </ac:grpSpMkLst>
        </pc:grpChg>
        <pc:grpChg chg="add">
          <ac:chgData name="Adéla Bešterová" userId="144a687a-223c-4a13-b648-9fc788268660" providerId="ADAL" clId="{47B8D7DC-46D1-4F94-B743-D531501290EC}" dt="2024-10-31T17:29:35.231" v="1236" actId="26606"/>
          <ac:grpSpMkLst>
            <pc:docMk/>
            <pc:sldMk cId="3086681678" sldId="257"/>
            <ac:grpSpMk id="18" creationId="{CD0398DD-AD75-4E2B-A3C6-35073082A8B4}"/>
          </ac:grpSpMkLst>
        </pc:grpChg>
      </pc:sldChg>
      <pc:sldChg chg="modSp add del mod">
        <pc:chgData name="Adéla Bešterová" userId="144a687a-223c-4a13-b648-9fc788268660" providerId="ADAL" clId="{47B8D7DC-46D1-4F94-B743-D531501290EC}" dt="2024-10-31T16:25:24.563" v="223" actId="2696"/>
        <pc:sldMkLst>
          <pc:docMk/>
          <pc:sldMk cId="1144821893" sldId="258"/>
        </pc:sldMkLst>
        <pc:spChg chg="mod">
          <ac:chgData name="Adéla Bešterová" userId="144a687a-223c-4a13-b648-9fc788268660" providerId="ADAL" clId="{47B8D7DC-46D1-4F94-B743-D531501290EC}" dt="2024-10-31T16:24:49.586" v="216" actId="21"/>
          <ac:spMkLst>
            <pc:docMk/>
            <pc:sldMk cId="1144821893" sldId="258"/>
            <ac:spMk id="3" creationId="{218045D6-EE7B-456C-2321-8A501E51BEBF}"/>
          </ac:spMkLst>
        </pc:spChg>
      </pc:sldChg>
      <pc:sldChg chg="addSp modSp new mod setBg">
        <pc:chgData name="Adéla Bešterová" userId="144a687a-223c-4a13-b648-9fc788268660" providerId="ADAL" clId="{47B8D7DC-46D1-4F94-B743-D531501290EC}" dt="2024-10-31T17:36:59.128" v="1278" actId="1076"/>
        <pc:sldMkLst>
          <pc:docMk/>
          <pc:sldMk cId="2241162246" sldId="258"/>
        </pc:sldMkLst>
        <pc:spChg chg="mod">
          <ac:chgData name="Adéla Bešterová" userId="144a687a-223c-4a13-b648-9fc788268660" providerId="ADAL" clId="{47B8D7DC-46D1-4F94-B743-D531501290EC}" dt="2024-10-31T17:36:59.128" v="1278" actId="1076"/>
          <ac:spMkLst>
            <pc:docMk/>
            <pc:sldMk cId="2241162246" sldId="258"/>
            <ac:spMk id="2" creationId="{327547A9-135C-423A-6F00-530D9E344703}"/>
          </ac:spMkLst>
        </pc:spChg>
        <pc:spChg chg="mod">
          <ac:chgData name="Adéla Bešterová" userId="144a687a-223c-4a13-b648-9fc788268660" providerId="ADAL" clId="{47B8D7DC-46D1-4F94-B743-D531501290EC}" dt="2024-10-31T17:32:53.473" v="1255" actId="255"/>
          <ac:spMkLst>
            <pc:docMk/>
            <pc:sldMk cId="2241162246" sldId="258"/>
            <ac:spMk id="3" creationId="{3838F594-7929-1AC0-1015-D04AD77430B0}"/>
          </ac:spMkLst>
        </pc:spChg>
        <pc:spChg chg="add">
          <ac:chgData name="Adéla Bešterová" userId="144a687a-223c-4a13-b648-9fc788268660" providerId="ADAL" clId="{47B8D7DC-46D1-4F94-B743-D531501290EC}" dt="2024-10-31T17:29:46.199" v="1237" actId="26606"/>
          <ac:spMkLst>
            <pc:docMk/>
            <pc:sldMk cId="2241162246" sldId="258"/>
            <ac:spMk id="8" creationId="{18873D23-2DCF-4B31-A009-95721C06E8E1}"/>
          </ac:spMkLst>
        </pc:spChg>
        <pc:spChg chg="add">
          <ac:chgData name="Adéla Bešterová" userId="144a687a-223c-4a13-b648-9fc788268660" providerId="ADAL" clId="{47B8D7DC-46D1-4F94-B743-D531501290EC}" dt="2024-10-31T17:29:46.199" v="1237" actId="26606"/>
          <ac:spMkLst>
            <pc:docMk/>
            <pc:sldMk cId="2241162246" sldId="258"/>
            <ac:spMk id="10" creationId="{C13EF075-D4EF-4929-ADBC-91B27DA19955}"/>
          </ac:spMkLst>
        </pc:spChg>
        <pc:grpChg chg="add">
          <ac:chgData name="Adéla Bešterová" userId="144a687a-223c-4a13-b648-9fc788268660" providerId="ADAL" clId="{47B8D7DC-46D1-4F94-B743-D531501290EC}" dt="2024-10-31T17:29:46.199" v="1237" actId="26606"/>
          <ac:grpSpMkLst>
            <pc:docMk/>
            <pc:sldMk cId="2241162246" sldId="258"/>
            <ac:grpSpMk id="12" creationId="{DAA26DFA-AAB2-4973-9C17-16D587C7B198}"/>
          </ac:grpSpMkLst>
        </pc:grpChg>
      </pc:sldChg>
      <pc:sldChg chg="addSp delSp modSp new mod setBg">
        <pc:chgData name="Adéla Bešterová" userId="144a687a-223c-4a13-b648-9fc788268660" providerId="ADAL" clId="{47B8D7DC-46D1-4F94-B743-D531501290EC}" dt="2024-10-31T17:36:29.216" v="1273" actId="1076"/>
        <pc:sldMkLst>
          <pc:docMk/>
          <pc:sldMk cId="81711305" sldId="259"/>
        </pc:sldMkLst>
        <pc:spChg chg="mod">
          <ac:chgData name="Adéla Bešterová" userId="144a687a-223c-4a13-b648-9fc788268660" providerId="ADAL" clId="{47B8D7DC-46D1-4F94-B743-D531501290EC}" dt="2024-10-31T17:36:29.216" v="1273" actId="1076"/>
          <ac:spMkLst>
            <pc:docMk/>
            <pc:sldMk cId="81711305" sldId="259"/>
            <ac:spMk id="2" creationId="{1AEF0026-8C3F-3B67-E5C3-000AF47B4138}"/>
          </ac:spMkLst>
        </pc:spChg>
        <pc:spChg chg="mod">
          <ac:chgData name="Adéla Bešterová" userId="144a687a-223c-4a13-b648-9fc788268660" providerId="ADAL" clId="{47B8D7DC-46D1-4F94-B743-D531501290EC}" dt="2024-10-31T17:32:47.323" v="1254" actId="255"/>
          <ac:spMkLst>
            <pc:docMk/>
            <pc:sldMk cId="81711305" sldId="259"/>
            <ac:spMk id="3" creationId="{5E2D9B98-088B-DA2F-0A22-DC6F07CC7774}"/>
          </ac:spMkLst>
        </pc:spChg>
        <pc:spChg chg="add del">
          <ac:chgData name="Adéla Bešterová" userId="144a687a-223c-4a13-b648-9fc788268660" providerId="ADAL" clId="{47B8D7DC-46D1-4F94-B743-D531501290EC}" dt="2024-10-31T17:30:03.500" v="1239" actId="26606"/>
          <ac:spMkLst>
            <pc:docMk/>
            <pc:sldMk cId="81711305" sldId="259"/>
            <ac:spMk id="8" creationId="{889C5E17-24D0-4696-A3C5-A2261FB455FA}"/>
          </ac:spMkLst>
        </pc:spChg>
        <pc:spChg chg="add del">
          <ac:chgData name="Adéla Bešterová" userId="144a687a-223c-4a13-b648-9fc788268660" providerId="ADAL" clId="{47B8D7DC-46D1-4F94-B743-D531501290EC}" dt="2024-10-31T17:30:03.500" v="1239" actId="26606"/>
          <ac:spMkLst>
            <pc:docMk/>
            <pc:sldMk cId="81711305" sldId="259"/>
            <ac:spMk id="10" creationId="{6929B58F-2358-44CC-ACE5-EF1BD3C6C824}"/>
          </ac:spMkLst>
        </pc:spChg>
        <pc:spChg chg="add del">
          <ac:chgData name="Adéla Bešterová" userId="144a687a-223c-4a13-b648-9fc788268660" providerId="ADAL" clId="{47B8D7DC-46D1-4F94-B743-D531501290EC}" dt="2024-10-31T17:30:07.892" v="1241" actId="26606"/>
          <ac:spMkLst>
            <pc:docMk/>
            <pc:sldMk cId="81711305" sldId="259"/>
            <ac:spMk id="17" creationId="{CF75AD06-DFC4-4B3A-8490-330823D081CF}"/>
          </ac:spMkLst>
        </pc:spChg>
        <pc:spChg chg="add del">
          <ac:chgData name="Adéla Bešterová" userId="144a687a-223c-4a13-b648-9fc788268660" providerId="ADAL" clId="{47B8D7DC-46D1-4F94-B743-D531501290EC}" dt="2024-10-31T17:30:07.892" v="1241" actId="26606"/>
          <ac:spMkLst>
            <pc:docMk/>
            <pc:sldMk cId="81711305" sldId="259"/>
            <ac:spMk id="23" creationId="{FC587C93-0840-40DF-96D5-D1F2137E6449}"/>
          </ac:spMkLst>
        </pc:spChg>
        <pc:spChg chg="add">
          <ac:chgData name="Adéla Bešterová" userId="144a687a-223c-4a13-b648-9fc788268660" providerId="ADAL" clId="{47B8D7DC-46D1-4F94-B743-D531501290EC}" dt="2024-10-31T17:30:07.923" v="1242" actId="26606"/>
          <ac:spMkLst>
            <pc:docMk/>
            <pc:sldMk cId="81711305" sldId="259"/>
            <ac:spMk id="29" creationId="{889C5E17-24D0-4696-A3C5-A2261FB455FA}"/>
          </ac:spMkLst>
        </pc:spChg>
        <pc:spChg chg="add">
          <ac:chgData name="Adéla Bešterová" userId="144a687a-223c-4a13-b648-9fc788268660" providerId="ADAL" clId="{47B8D7DC-46D1-4F94-B743-D531501290EC}" dt="2024-10-31T17:30:07.923" v="1242" actId="26606"/>
          <ac:spMkLst>
            <pc:docMk/>
            <pc:sldMk cId="81711305" sldId="259"/>
            <ac:spMk id="30" creationId="{6929B58F-2358-44CC-ACE5-EF1BD3C6C824}"/>
          </ac:spMkLst>
        </pc:spChg>
        <pc:grpChg chg="add del">
          <ac:chgData name="Adéla Bešterová" userId="144a687a-223c-4a13-b648-9fc788268660" providerId="ADAL" clId="{47B8D7DC-46D1-4F94-B743-D531501290EC}" dt="2024-10-31T17:30:03.500" v="1239" actId="26606"/>
          <ac:grpSpMkLst>
            <pc:docMk/>
            <pc:sldMk cId="81711305" sldId="259"/>
            <ac:grpSpMk id="12" creationId="{09DA5303-A1AF-4830-806C-51FCD96188B7}"/>
          </ac:grpSpMkLst>
        </pc:grpChg>
        <pc:grpChg chg="add del">
          <ac:chgData name="Adéla Bešterová" userId="144a687a-223c-4a13-b648-9fc788268660" providerId="ADAL" clId="{47B8D7DC-46D1-4F94-B743-D531501290EC}" dt="2024-10-31T17:30:07.892" v="1241" actId="26606"/>
          <ac:grpSpMkLst>
            <pc:docMk/>
            <pc:sldMk cId="81711305" sldId="259"/>
            <ac:grpSpMk id="18" creationId="{47A3A52F-BCB3-444D-9372-EE018B135C49}"/>
          </ac:grpSpMkLst>
        </pc:grpChg>
        <pc:grpChg chg="add del">
          <ac:chgData name="Adéla Bešterová" userId="144a687a-223c-4a13-b648-9fc788268660" providerId="ADAL" clId="{47B8D7DC-46D1-4F94-B743-D531501290EC}" dt="2024-10-31T17:30:07.892" v="1241" actId="26606"/>
          <ac:grpSpMkLst>
            <pc:docMk/>
            <pc:sldMk cId="81711305" sldId="259"/>
            <ac:grpSpMk id="24" creationId="{5E02D55A-F529-4B19-BAF9-F63240A7B490}"/>
          </ac:grpSpMkLst>
        </pc:grpChg>
        <pc:grpChg chg="add">
          <ac:chgData name="Adéla Bešterová" userId="144a687a-223c-4a13-b648-9fc788268660" providerId="ADAL" clId="{47B8D7DC-46D1-4F94-B743-D531501290EC}" dt="2024-10-31T17:30:07.923" v="1242" actId="26606"/>
          <ac:grpSpMkLst>
            <pc:docMk/>
            <pc:sldMk cId="81711305" sldId="259"/>
            <ac:grpSpMk id="31" creationId="{09DA5303-A1AF-4830-806C-51FCD96188B7}"/>
          </ac:grpSpMkLst>
        </pc:grpChg>
      </pc:sldChg>
      <pc:sldChg chg="addSp modSp new mod setBg">
        <pc:chgData name="Adéla Bešterová" userId="144a687a-223c-4a13-b648-9fc788268660" providerId="ADAL" clId="{47B8D7DC-46D1-4F94-B743-D531501290EC}" dt="2024-10-31T21:34:40.133" v="1329" actId="20577"/>
        <pc:sldMkLst>
          <pc:docMk/>
          <pc:sldMk cId="329832248" sldId="260"/>
        </pc:sldMkLst>
        <pc:spChg chg="mod">
          <ac:chgData name="Adéla Bešterová" userId="144a687a-223c-4a13-b648-9fc788268660" providerId="ADAL" clId="{47B8D7DC-46D1-4F94-B743-D531501290EC}" dt="2024-10-31T17:34:05.432" v="1268" actId="1076"/>
          <ac:spMkLst>
            <pc:docMk/>
            <pc:sldMk cId="329832248" sldId="260"/>
            <ac:spMk id="2" creationId="{D0E49164-C04B-4569-F96C-C2FC4E8134C5}"/>
          </ac:spMkLst>
        </pc:spChg>
        <pc:spChg chg="mod">
          <ac:chgData name="Adéla Bešterová" userId="144a687a-223c-4a13-b648-9fc788268660" providerId="ADAL" clId="{47B8D7DC-46D1-4F94-B743-D531501290EC}" dt="2024-10-31T21:34:40.133" v="1329" actId="20577"/>
          <ac:spMkLst>
            <pc:docMk/>
            <pc:sldMk cId="329832248" sldId="260"/>
            <ac:spMk id="3" creationId="{D3918C4D-A444-DDD8-6773-445476C0BDD7}"/>
          </ac:spMkLst>
        </pc:spChg>
        <pc:spChg chg="add">
          <ac:chgData name="Adéla Bešterová" userId="144a687a-223c-4a13-b648-9fc788268660" providerId="ADAL" clId="{47B8D7DC-46D1-4F94-B743-D531501290EC}" dt="2024-10-31T17:30:20.748" v="1243" actId="26606"/>
          <ac:spMkLst>
            <pc:docMk/>
            <pc:sldMk cId="329832248" sldId="260"/>
            <ac:spMk id="8" creationId="{CF75AD06-DFC4-4B3A-8490-330823D081CF}"/>
          </ac:spMkLst>
        </pc:spChg>
        <pc:spChg chg="add">
          <ac:chgData name="Adéla Bešterová" userId="144a687a-223c-4a13-b648-9fc788268660" providerId="ADAL" clId="{47B8D7DC-46D1-4F94-B743-D531501290EC}" dt="2024-10-31T17:30:20.748" v="1243" actId="26606"/>
          <ac:spMkLst>
            <pc:docMk/>
            <pc:sldMk cId="329832248" sldId="260"/>
            <ac:spMk id="10" creationId="{FC587C93-0840-40DF-96D5-D1F2137E6449}"/>
          </ac:spMkLst>
        </pc:spChg>
        <pc:grpChg chg="add">
          <ac:chgData name="Adéla Bešterová" userId="144a687a-223c-4a13-b648-9fc788268660" providerId="ADAL" clId="{47B8D7DC-46D1-4F94-B743-D531501290EC}" dt="2024-10-31T17:30:20.748" v="1243" actId="26606"/>
          <ac:grpSpMkLst>
            <pc:docMk/>
            <pc:sldMk cId="329832248" sldId="260"/>
            <ac:grpSpMk id="12" creationId="{5E02D55A-F529-4B19-BAF9-F63240A7B490}"/>
          </ac:grpSpMkLst>
        </pc:grpChg>
        <pc:grpChg chg="add">
          <ac:chgData name="Adéla Bešterová" userId="144a687a-223c-4a13-b648-9fc788268660" providerId="ADAL" clId="{47B8D7DC-46D1-4F94-B743-D531501290EC}" dt="2024-10-31T17:30:20.748" v="1243" actId="26606"/>
          <ac:grpSpMkLst>
            <pc:docMk/>
            <pc:sldMk cId="329832248" sldId="260"/>
            <ac:grpSpMk id="18" creationId="{47A3A52F-BCB3-444D-9372-EE018B135C49}"/>
          </ac:grpSpMkLst>
        </pc:grpChg>
      </pc:sldChg>
      <pc:sldChg chg="modSp mod">
        <pc:chgData name="Adéla Bešterová" userId="144a687a-223c-4a13-b648-9fc788268660" providerId="ADAL" clId="{47B8D7DC-46D1-4F94-B743-D531501290EC}" dt="2024-10-31T22:50:49.022" v="1330" actId="123"/>
        <pc:sldMkLst>
          <pc:docMk/>
          <pc:sldMk cId="1037443289" sldId="267"/>
        </pc:sldMkLst>
        <pc:spChg chg="mod">
          <ac:chgData name="Adéla Bešterová" userId="144a687a-223c-4a13-b648-9fc788268660" providerId="ADAL" clId="{47B8D7DC-46D1-4F94-B743-D531501290EC}" dt="2024-10-31T22:50:49.022" v="1330" actId="123"/>
          <ac:spMkLst>
            <pc:docMk/>
            <pc:sldMk cId="1037443289" sldId="267"/>
            <ac:spMk id="4" creationId="{8687C487-CB8B-0DC4-40DF-7AAFE844E3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1B9E-29D7-4BD5-B2A3-A685D0FD3095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BF913-D7B0-4C4C-B065-23FCCF205E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48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1CE4B-5ECB-2C58-D7AD-53684E635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DB6294-184C-48BF-2009-44C2F3A4D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75668C-119F-657D-605A-FD197DA9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4DA3AC-A286-22C5-8F6A-CC049F2E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65D76-2364-A5F0-0CDA-1E31FE02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27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92A6-C1FA-AE55-E3B1-59FE005C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F2111A-DA4E-7DA9-9460-72BEDA9F8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761C7B-796B-8A55-C723-2E8AFCB7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6070CE-13A3-90EB-F7DD-28A6C341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41C6FF-10F0-90F6-B225-1DC77D3C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94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833DF0-3599-5534-511F-E71A001CD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BE6696-5530-2A3F-39E8-68E919262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F7979C-57D7-7161-D872-ADDB4D26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351027-6071-B7B2-5BA8-9028A889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A69428-FF80-F6DD-A737-CCEEA2F8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66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8257E-32DE-42B2-02AD-2F98D9F4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B03C55-63DF-0390-5646-546FCA84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7A49B5-9949-5705-1023-722CCEC4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9A0A78-B21B-1622-7998-16E4D007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EF1EC7-0CCE-8AFF-0055-02471C3D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0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BCAE4-ABA9-9715-5545-B236ABF5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1CF525-21C6-CF23-9AF8-7681DD69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964EE-AF14-7176-3211-65D479D6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633D8D-90D0-B7EB-2DB9-DEA434F5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9C1A9B-E7E2-B311-FE3C-86CCA0A6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8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25C53-0176-EF92-DC69-60740709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28ADB-2C14-071B-5F67-2F586A27F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D29AE3-7837-13AD-6003-690029C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F6788C-EA01-5937-7815-6063C590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9A3EB2-EBC3-9DF6-7267-4830618F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DCBD75-D9F4-0A5F-9673-D786E183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597C0-DBF7-7839-735D-AAE8DE4C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84C0A5-199A-51B7-B7AF-A6EBB330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CB49F6-3117-DC8F-899D-D1CD20FDC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73548A-9BF5-543A-DBF5-D699820DC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6BE505-49BA-C81E-3E12-EA6D76097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49CBCA-3C56-67C2-D9E2-452EBAFD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2DF400-A804-B361-4812-A8938464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DB27DB-4933-2F3F-7257-330D2592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29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36346-AA6C-3B93-2D0E-0084CC5C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3700B0-9610-B9F2-03C6-CA23711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F3C9B1-B9BC-9A77-DC09-6D2C4B9D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0B84B1-86FB-6B09-B5D0-1C257681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16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3D5CE2-B0CA-1140-B2C9-99296446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24F17D-78CE-F2BC-39E5-8BB9BEBA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C84E00-3056-8584-6CB2-7FAD7A89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3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08170-DF0C-BCCC-C6F2-A6EF1274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E77F4-E92F-777A-CD20-31147F9C0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3C07C7-B5C5-5753-825E-42CC4CDB7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C1AF96-818C-80B3-3463-33BE3099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50F904-B783-9DC6-0F0D-522D3550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1A18F6-B58C-0EA4-3789-95A6B639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67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0440A-DDC9-0657-02F9-A7C6FEDE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3C2DBD-15EA-85FB-190D-323F78118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4CD54D-EEA1-A3BC-2C06-11786009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7FB525-BC86-29C3-7AAB-6115B75D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002406-3F55-879E-3793-89D22CA6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5C27E5-1EF6-0980-E8BF-F6B4DD67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1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641AEC-2D4F-59ED-8A65-3D7AD1A2D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BE8CA8-4905-D848-6FF5-3E9598010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83FA3B-0691-B3A7-2357-0F07FC8E1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467874-3F5A-4416-B075-A621DCD07CC8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093DCB-6F9B-F19C-1BD5-989281C46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AE06DC-AA38-E820-4E37-3C525D2BE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FEEE65-5798-4BAE-9032-D2F1CAB443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41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1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9" name="Freeform: Shape 25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27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51" name="Freeform: Shape 28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29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31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32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33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34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B718DF3-FAE9-7688-6C09-6BB235AD2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760" y="1613669"/>
            <a:ext cx="7029801" cy="238791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GB" sz="4400" b="1" kern="1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AR6 Climate Change 2021: The Physical Science </a:t>
            </a:r>
            <a:r>
              <a:rPr lang="cs-CZ" sz="4400" b="1" kern="1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4400" b="1" kern="10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</a:t>
            </a:r>
            <a:endParaRPr lang="cs-CZ" sz="440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2D0BF9-18DB-25EF-744A-744EA849E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 fontScale="77500" lnSpcReduction="20000"/>
          </a:bodyPr>
          <a:lstStyle/>
          <a:p>
            <a:endParaRPr lang="cs-CZ" sz="1500">
              <a:solidFill>
                <a:schemeClr val="tx2"/>
              </a:solidFill>
            </a:endParaRPr>
          </a:p>
          <a:p>
            <a:r>
              <a:rPr lang="cs-CZ" sz="2000">
                <a:solidFill>
                  <a:schemeClr val="tx2"/>
                </a:solidFill>
              </a:rPr>
              <a:t>Adéla Bešterová, Klára Pospíšilová, Gabriela </a:t>
            </a:r>
            <a:r>
              <a:rPr lang="cs-CZ" sz="2000" err="1">
                <a:solidFill>
                  <a:schemeClr val="tx2"/>
                </a:solidFill>
              </a:rPr>
              <a:t>Parobková</a:t>
            </a:r>
            <a:r>
              <a:rPr lang="cs-CZ" sz="200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862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 descr="Obsah obrázku text, snímek obrazovky, diagram, Paralelní&#10;&#10;Popis byl vytvořen automaticky">
            <a:extLst>
              <a:ext uri="{FF2B5EF4-FFF2-40B4-BE49-F238E27FC236}">
                <a16:creationId xmlns:a16="http://schemas.microsoft.com/office/drawing/2014/main" id="{08F2D578-5AEC-26C2-493E-AB2351F1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26" y="274877"/>
            <a:ext cx="8473476" cy="603507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262E876-7898-3AC9-4EDB-7246B05030ED}"/>
              </a:ext>
            </a:extLst>
          </p:cNvPr>
          <p:cNvSpPr txBox="1"/>
          <p:nvPr/>
        </p:nvSpPr>
        <p:spPr>
          <a:xfrm>
            <a:off x="2608200" y="6311979"/>
            <a:ext cx="3454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 dat: IPCC, 2024</a:t>
            </a:r>
          </a:p>
        </p:txBody>
      </p:sp>
    </p:spTree>
    <p:extLst>
      <p:ext uri="{BB962C8B-B14F-4D97-AF65-F5344CB8AC3E}">
        <p14:creationId xmlns:p14="http://schemas.microsoft.com/office/powerpoint/2010/main" val="125568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E49164-C04B-4569-F96C-C2FC4E81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663" y="836526"/>
            <a:ext cx="7544671" cy="2420921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tx2"/>
                </a:solidFill>
              </a:rPr>
              <a:t>Odstraňování CO</a:t>
            </a:r>
            <a:r>
              <a:rPr lang="cs-CZ" sz="4000" b="1" baseline="-25000">
                <a:solidFill>
                  <a:schemeClr val="tx2"/>
                </a:solidFill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87C487-CB8B-0DC4-40DF-7AAFE844E349}"/>
              </a:ext>
            </a:extLst>
          </p:cNvPr>
          <p:cNvSpPr txBox="1"/>
          <p:nvPr/>
        </p:nvSpPr>
        <p:spPr>
          <a:xfrm>
            <a:off x="3634431" y="2473731"/>
            <a:ext cx="860854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alibri"/>
              <a:buChar char="-"/>
            </a:pPr>
            <a:r>
              <a:rPr lang="cs-CZ" sz="2800"/>
              <a:t>globální čisté emise</a:t>
            </a:r>
          </a:p>
          <a:p>
            <a:pPr marL="457200" indent="-457200">
              <a:buFont typeface="Calibri"/>
              <a:buChar char="-"/>
            </a:pPr>
            <a:r>
              <a:rPr lang="cs-CZ" sz="2800"/>
              <a:t>efektivita odstraňování CO</a:t>
            </a:r>
            <a:r>
              <a:rPr lang="cs-CZ" sz="2700" baseline="-25000">
                <a:solidFill>
                  <a:schemeClr val="tx2"/>
                </a:solidFill>
                <a:latin typeface="Aptos Display"/>
              </a:rPr>
              <a:t>2</a:t>
            </a:r>
          </a:p>
          <a:p>
            <a:pPr marL="1371600" lvl="2" indent="-457200">
              <a:buFont typeface="Wingdings"/>
              <a:buChar char="§"/>
            </a:pPr>
            <a:r>
              <a:rPr lang="cs-CZ" sz="2800"/>
              <a:t>změny klimatu až po delší době</a:t>
            </a:r>
            <a:endParaRPr lang="cs-CZ"/>
          </a:p>
          <a:p>
            <a:r>
              <a:rPr lang="cs-CZ" sz="2800"/>
              <a:t> 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2715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E49164-C04B-4569-F96C-C2FC4E81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231" y="908607"/>
            <a:ext cx="8193400" cy="2420921"/>
          </a:xfrm>
        </p:spPr>
        <p:txBody>
          <a:bodyPr>
            <a:normAutofit/>
          </a:bodyPr>
          <a:lstStyle/>
          <a:p>
            <a:r>
              <a:rPr lang="cs-CZ" sz="5400" b="1" baseline="-25000">
                <a:solidFill>
                  <a:schemeClr val="tx2"/>
                </a:solidFill>
              </a:rPr>
              <a:t>Vysoké a nízké emise skleníkových plynů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87C487-CB8B-0DC4-40DF-7AAFE844E349}"/>
              </a:ext>
            </a:extLst>
          </p:cNvPr>
          <p:cNvSpPr txBox="1"/>
          <p:nvPr/>
        </p:nvSpPr>
        <p:spPr>
          <a:xfrm>
            <a:off x="3582945" y="2638487"/>
            <a:ext cx="860854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alibri"/>
              <a:buChar char="-"/>
            </a:pPr>
            <a:r>
              <a:rPr lang="cs-CZ" sz="2800"/>
              <a:t>nízké emise = lepší kvalita ovzduší a ochlazení</a:t>
            </a:r>
          </a:p>
          <a:p>
            <a:pPr marL="457200" indent="-457200">
              <a:buFont typeface="Calibri"/>
              <a:buChar char="-"/>
            </a:pPr>
            <a:r>
              <a:rPr lang="cs-CZ" sz="2800"/>
              <a:t>vysoké emise = oteplení a klimatické extrémy</a:t>
            </a:r>
          </a:p>
          <a:p>
            <a:r>
              <a:rPr lang="cs-CZ" sz="2800"/>
              <a:t> 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45065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E49164-C04B-4569-F96C-C2FC4E81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66" y="2216364"/>
            <a:ext cx="8193400" cy="2420921"/>
          </a:xfrm>
        </p:spPr>
        <p:txBody>
          <a:bodyPr>
            <a:normAutofit/>
          </a:bodyPr>
          <a:lstStyle/>
          <a:p>
            <a:r>
              <a:rPr lang="cs-CZ" sz="5400" b="1" baseline="-25000">
                <a:solidFill>
                  <a:schemeClr val="tx2"/>
                </a:solidFill>
              </a:rPr>
              <a:t>Děkujeme za pozornost :)</a:t>
            </a:r>
            <a:br>
              <a:rPr lang="cs-CZ" sz="5400" b="1" baseline="-25000">
                <a:solidFill>
                  <a:schemeClr val="tx2"/>
                </a:solidFill>
              </a:rPr>
            </a:br>
            <a:endParaRPr lang="cs-CZ" sz="5400" b="1" baseline="-250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87C487-CB8B-0DC4-40DF-7AAFE844E349}"/>
              </a:ext>
            </a:extLst>
          </p:cNvPr>
          <p:cNvSpPr txBox="1"/>
          <p:nvPr/>
        </p:nvSpPr>
        <p:spPr>
          <a:xfrm>
            <a:off x="3830080" y="2638487"/>
            <a:ext cx="860854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alibri"/>
              <a:buChar char="-"/>
            </a:pPr>
            <a:endParaRPr lang="cs-CZ" sz="2800"/>
          </a:p>
          <a:p>
            <a:r>
              <a:rPr lang="cs-CZ" sz="2800"/>
              <a:t> 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424044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E49164-C04B-4569-F96C-C2FC4E81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096" y="1114553"/>
            <a:ext cx="8193400" cy="2420921"/>
          </a:xfrm>
        </p:spPr>
        <p:txBody>
          <a:bodyPr>
            <a:normAutofit/>
          </a:bodyPr>
          <a:lstStyle/>
          <a:p>
            <a:r>
              <a:rPr lang="cs-CZ" sz="5400" b="1" baseline="-25000">
                <a:solidFill>
                  <a:schemeClr val="tx2"/>
                </a:solidFill>
              </a:rPr>
              <a:t>Zdroje:</a:t>
            </a:r>
            <a:br>
              <a:rPr lang="cs-CZ" sz="5400" b="1" baseline="-25000">
                <a:solidFill>
                  <a:schemeClr val="tx2"/>
                </a:solidFill>
              </a:rPr>
            </a:br>
            <a:endParaRPr lang="cs-CZ" sz="5400" b="1" baseline="-250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87C487-CB8B-0DC4-40DF-7AAFE844E349}"/>
              </a:ext>
            </a:extLst>
          </p:cNvPr>
          <p:cNvSpPr txBox="1"/>
          <p:nvPr/>
        </p:nvSpPr>
        <p:spPr>
          <a:xfrm>
            <a:off x="3582945" y="2535514"/>
            <a:ext cx="860854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Calibri"/>
              <a:buChar char="-"/>
            </a:pPr>
            <a:r>
              <a:rPr lang="en-GB" sz="2000" dirty="0">
                <a:ea typeface="+mn-lt"/>
                <a:cs typeface="+mn-lt"/>
              </a:rPr>
              <a:t>IPCC (2021): Summary for Policymakers. In: IPCC: Climate change 2021. </a:t>
            </a:r>
            <a:r>
              <a:rPr lang="en-GB" sz="2000">
                <a:ea typeface="+mn-lt"/>
                <a:cs typeface="+mn-lt"/>
              </a:rPr>
              <a:t>The Physical Science Basis. </a:t>
            </a:r>
            <a:r>
              <a:rPr lang="en-GB" sz="2000" dirty="0">
                <a:ea typeface="+mn-lt"/>
                <a:cs typeface="+mn-lt"/>
              </a:rPr>
              <a:t>Cambridge University Press, Cambridge, United Kingdom and New York, NY, USA, 3−32. </a:t>
            </a:r>
            <a:endParaRPr lang="cs-CZ" dirty="0"/>
          </a:p>
          <a:p>
            <a:r>
              <a:rPr lang="en-GB" sz="2000" dirty="0">
                <a:ea typeface="+mn-lt"/>
                <a:cs typeface="+mn-lt"/>
              </a:rPr>
              <a:t>         </a:t>
            </a:r>
            <a:r>
              <a:rPr lang="en-GB" sz="2000" dirty="0" err="1">
                <a:ea typeface="+mn-lt"/>
                <a:cs typeface="+mn-lt"/>
              </a:rPr>
              <a:t>doi</a:t>
            </a:r>
            <a:r>
              <a:rPr lang="en-GB" sz="2000" dirty="0">
                <a:ea typeface="+mn-lt"/>
                <a:cs typeface="+mn-lt"/>
              </a:rPr>
              <a:t>: 10.1017/9781009157896.001 (29. 10. 2024)</a:t>
            </a:r>
            <a:endParaRPr lang="en-GB" dirty="0"/>
          </a:p>
          <a:p>
            <a:endParaRPr lang="cs-CZ" sz="2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3744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09B23B-357C-00B2-16BC-650A6307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Sekce C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4FE5C1-D89C-F1CA-FBE3-D4E4D28F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Informace</a:t>
            </a:r>
            <a:r>
              <a:rPr lang="en-US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b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klimatu</a:t>
            </a:r>
            <a:r>
              <a:rPr lang="en-US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b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hodnocení</a:t>
            </a:r>
            <a:r>
              <a:rPr lang="en-US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rizik</a:t>
            </a:r>
            <a:r>
              <a:rPr lang="en-US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b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regionální</a:t>
            </a:r>
            <a:r>
              <a:rPr lang="en-US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adaptace</a:t>
            </a:r>
            <a:r>
              <a:rPr lang="en-US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68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27547A9-135C-423A-6F00-530D9E34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84" y="1243013"/>
            <a:ext cx="3920903" cy="4371974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chemeClr val="tx2"/>
                </a:solidFill>
              </a:rPr>
              <a:t>Přírodní faktory </a:t>
            </a:r>
            <a:br>
              <a:rPr lang="cs-CZ" sz="3600" b="1">
                <a:solidFill>
                  <a:schemeClr val="tx2"/>
                </a:solidFill>
              </a:rPr>
            </a:br>
            <a:r>
              <a:rPr lang="cs-CZ" sz="3600" b="1">
                <a:solidFill>
                  <a:schemeClr val="tx2"/>
                </a:solidFill>
              </a:rPr>
              <a:t>a vnitřní variabilita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8F594-7929-1AC0-1015-D04AD774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lvl="1"/>
            <a:r>
              <a:rPr lang="cs-CZ" sz="2200" dirty="0">
                <a:solidFill>
                  <a:schemeClr val="tx2"/>
                </a:solidFill>
              </a:rPr>
              <a:t>Ovlivnění změn klimatu člověkem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Překrývání dlouhodobých změn klimatu způsobené člověkem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Ochlazen klimatu a změna průměrných srážkových hodnot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Velká sopečná erupce </a:t>
            </a:r>
          </a:p>
          <a:p>
            <a:pPr lvl="2"/>
            <a:r>
              <a:rPr lang="cs-CZ" sz="2200" dirty="0" err="1">
                <a:solidFill>
                  <a:schemeClr val="tx2"/>
                </a:solidFill>
              </a:rPr>
              <a:t>Paleoklimatické</a:t>
            </a:r>
            <a:r>
              <a:rPr lang="cs-CZ" sz="2200" dirty="0">
                <a:solidFill>
                  <a:schemeClr val="tx2"/>
                </a:solidFill>
              </a:rPr>
              <a:t> a historické analýzy </a:t>
            </a:r>
          </a:p>
          <a:p>
            <a:pPr lvl="2"/>
            <a:r>
              <a:rPr lang="cs-CZ" sz="2200" dirty="0">
                <a:solidFill>
                  <a:schemeClr val="tx2"/>
                </a:solidFill>
              </a:rPr>
              <a:t>Snížení povrchové teploty a srážek </a:t>
            </a:r>
          </a:p>
        </p:txBody>
      </p:sp>
    </p:spTree>
    <p:extLst>
      <p:ext uri="{BB962C8B-B14F-4D97-AF65-F5344CB8AC3E}">
        <p14:creationId xmlns:p14="http://schemas.microsoft.com/office/powerpoint/2010/main" val="224116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EF0026-8C3F-3B67-E5C3-000AF47B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4754517" cy="4371974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chemeClr val="tx2"/>
                </a:solidFill>
              </a:rPr>
              <a:t>Globální oteplování </a:t>
            </a:r>
          </a:p>
        </p:txBody>
      </p:sp>
      <p:grpSp>
        <p:nvGrpSpPr>
          <p:cNvPr id="31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2D9B98-088B-DA2F-0A22-DC6F07CC7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r>
              <a:rPr lang="cs-CZ" sz="2200" b="1">
                <a:solidFill>
                  <a:schemeClr val="tx2"/>
                </a:solidFill>
              </a:rPr>
              <a:t>Oteplení o 2 °C </a:t>
            </a:r>
          </a:p>
          <a:p>
            <a:pPr lvl="1"/>
            <a:r>
              <a:rPr lang="cs-CZ" sz="2200">
                <a:solidFill>
                  <a:schemeClr val="tx2"/>
                </a:solidFill>
              </a:rPr>
              <a:t>Lidské zdraví, zemědělství, požáry, tropické cyklóny </a:t>
            </a:r>
          </a:p>
          <a:p>
            <a:pPr lvl="1"/>
            <a:r>
              <a:rPr lang="cs-CZ" sz="2200">
                <a:solidFill>
                  <a:schemeClr val="tx2"/>
                </a:solidFill>
              </a:rPr>
              <a:t>Srážky v tichomořských ostrovech  a polárních oblastech </a:t>
            </a:r>
          </a:p>
          <a:p>
            <a:pPr lvl="1"/>
            <a:r>
              <a:rPr lang="cs-CZ" sz="2200">
                <a:solidFill>
                  <a:schemeClr val="tx2"/>
                </a:solidFill>
              </a:rPr>
              <a:t>Permafrost, sníh, ledovce </a:t>
            </a:r>
          </a:p>
          <a:p>
            <a:r>
              <a:rPr lang="cs-CZ" sz="2200" b="1">
                <a:solidFill>
                  <a:schemeClr val="tx2"/>
                </a:solidFill>
              </a:rPr>
              <a:t>Oteplení o 1,5 °C </a:t>
            </a:r>
          </a:p>
          <a:p>
            <a:pPr lvl="1"/>
            <a:r>
              <a:rPr lang="cs-CZ" sz="2200">
                <a:solidFill>
                  <a:schemeClr val="tx2"/>
                </a:solidFill>
              </a:rPr>
              <a:t>Vydatné srážky a povodně </a:t>
            </a:r>
          </a:p>
          <a:p>
            <a:pPr lvl="1"/>
            <a:r>
              <a:rPr lang="cs-CZ" sz="2200">
                <a:solidFill>
                  <a:schemeClr val="tx2"/>
                </a:solidFill>
              </a:rPr>
              <a:t>Zemědělská, ekosystémová a meteorologická sucha </a:t>
            </a:r>
          </a:p>
          <a:p>
            <a:pPr lvl="1"/>
            <a:endParaRPr lang="cs-CZ" sz="2000">
              <a:solidFill>
                <a:schemeClr val="tx2"/>
              </a:solidFill>
            </a:endParaRPr>
          </a:p>
          <a:p>
            <a:pPr lvl="1"/>
            <a:endParaRPr lang="cs-CZ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E49164-C04B-4569-F96C-C2FC4E81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962" y="551548"/>
            <a:ext cx="7544671" cy="2420921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chemeClr val="tx2"/>
                </a:solidFill>
              </a:rPr>
              <a:t>Globální oteplování – jisté změny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18C4D-A444-DDD8-6773-445476C0B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002" y="1858714"/>
            <a:ext cx="6128539" cy="3751732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2"/>
                </a:solidFill>
              </a:rPr>
              <a:t>Relativní vzestup hladiny moří </a:t>
            </a:r>
          </a:p>
          <a:p>
            <a:r>
              <a:rPr lang="cs-CZ" sz="2200" dirty="0">
                <a:solidFill>
                  <a:schemeClr val="tx2"/>
                </a:solidFill>
              </a:rPr>
              <a:t>Urbanizace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Častější vlny veder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Zvýšení vydatnosti srážek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Povodně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3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9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 descr="Obsah obrázku text, snímek obrazovky, software, Multimediální software&#10;&#10;Popis byl vytvořen automaticky">
            <a:extLst>
              <a:ext uri="{FF2B5EF4-FFF2-40B4-BE49-F238E27FC236}">
                <a16:creationId xmlns:a16="http://schemas.microsoft.com/office/drawing/2014/main" id="{D56C9247-3A05-0DCE-6F1A-302A0F289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68" t="13133" r="13447" b="18613"/>
          <a:stretch/>
        </p:blipFill>
        <p:spPr bwMode="auto">
          <a:xfrm>
            <a:off x="1550404" y="0"/>
            <a:ext cx="8810071" cy="685384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890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C0B22B-A166-EEC0-07B0-39EFDCB8A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EC3906-3DAA-C5AA-5596-C31443D7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608954-E3DE-927E-4A50-9D2C21848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2A24EB-A4DF-0652-5034-AB23D0A82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86E366-16CF-C353-02A8-F8BCDF41C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0844184-7399-CD4B-5EDF-2388CDA53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2DBA27-01D7-95D4-4AFA-7411DBAD6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D49595C-6040-9942-C946-C8AC00A67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945B7F-F238-DD26-B4F9-C58EBC59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9941EE-2DA4-C385-1164-B28EF8A1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4CD987-54A5-F21C-D076-4B06950B7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57B3E38-E690-71CB-B593-29500DB5F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A04FD2A-111F-5B02-68E3-9BB80CBE8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BB02AC-4567-0B0F-2BF4-D1C5B7FA5B62}"/>
              </a:ext>
            </a:extLst>
          </p:cNvPr>
          <p:cNvSpPr txBox="1"/>
          <p:nvPr/>
        </p:nvSpPr>
        <p:spPr>
          <a:xfrm>
            <a:off x="1016770" y="1126703"/>
            <a:ext cx="939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/>
              <a:t>Výsledky s nižší pravděpodobností výskytu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B96528-931D-A51C-845B-3B154DE78762}"/>
              </a:ext>
            </a:extLst>
          </p:cNvPr>
          <p:cNvSpPr txBox="1"/>
          <p:nvPr/>
        </p:nvSpPr>
        <p:spPr>
          <a:xfrm>
            <a:off x="1347511" y="2350736"/>
            <a:ext cx="104035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vyšší úroveň globálního oteplování → vyšší pravděpodobnost výskytu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>
                <a:ea typeface="Aptos" panose="020B0004020202020204" pitchFamily="34" charset="0"/>
                <a:cs typeface="Times New Roman" panose="02020603050405020304" pitchFamily="18" charset="0"/>
              </a:rPr>
              <a:t>jevy nemající obdoby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oslabení Atlantické </a:t>
            </a:r>
            <a:r>
              <a:rPr lang="cs-CZ" sz="260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meridionální</a:t>
            </a:r>
            <a:r>
              <a:rPr lang="cs-CZ" sz="26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cirkulace</a:t>
            </a:r>
            <a:endParaRPr lang="cs-CZ" sz="26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8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E49164-C04B-4569-F96C-C2FC4E81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237" y="1694548"/>
            <a:ext cx="7544671" cy="2420921"/>
          </a:xfrm>
        </p:spPr>
        <p:txBody>
          <a:bodyPr>
            <a:normAutofit/>
          </a:bodyPr>
          <a:lstStyle/>
          <a:p>
            <a:r>
              <a:rPr lang="cs-CZ" sz="5200" b="1">
                <a:solidFill>
                  <a:schemeClr val="tx2"/>
                </a:solidFill>
              </a:rPr>
              <a:t>Sekce 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003CB9-78E1-BC0C-F08B-323E7932E27F}"/>
              </a:ext>
            </a:extLst>
          </p:cNvPr>
          <p:cNvSpPr txBox="1"/>
          <p:nvPr/>
        </p:nvSpPr>
        <p:spPr>
          <a:xfrm>
            <a:off x="3696730" y="3291530"/>
            <a:ext cx="86085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/>
              <a:t>Omezení budoucí změny klimatu</a:t>
            </a:r>
          </a:p>
        </p:txBody>
      </p:sp>
    </p:spTree>
    <p:extLst>
      <p:ext uri="{BB962C8B-B14F-4D97-AF65-F5344CB8AC3E}">
        <p14:creationId xmlns:p14="http://schemas.microsoft.com/office/powerpoint/2010/main" val="399245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E49164-C04B-4569-F96C-C2FC4E81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66" y="908607"/>
            <a:ext cx="7544671" cy="2420921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chemeClr val="tx2"/>
                </a:solidFill>
              </a:rPr>
              <a:t>Uhlíkový rozpočet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87C487-CB8B-0DC4-40DF-7AAFE844E349}"/>
              </a:ext>
            </a:extLst>
          </p:cNvPr>
          <p:cNvSpPr txBox="1"/>
          <p:nvPr/>
        </p:nvSpPr>
        <p:spPr>
          <a:xfrm>
            <a:off x="3624134" y="2525217"/>
            <a:ext cx="860854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alibri"/>
              <a:buChar char="-"/>
            </a:pPr>
            <a:r>
              <a:rPr lang="cs-CZ" sz="2600"/>
              <a:t>udržení globálního oteplování pod stanovenými limity</a:t>
            </a:r>
            <a:endParaRPr lang="cs-CZ" sz="2400"/>
          </a:p>
          <a:p>
            <a:pPr marL="1371600" lvl="2" indent="-457200">
              <a:buFont typeface="Wingdings"/>
              <a:buChar char="§"/>
            </a:pPr>
            <a:r>
              <a:rPr lang="cs-CZ" sz="2400"/>
              <a:t>1,5 – 2 °C </a:t>
            </a:r>
          </a:p>
          <a:p>
            <a:r>
              <a:rPr lang="cs-CZ" sz="2400"/>
              <a:t> </a:t>
            </a:r>
            <a:endParaRPr lang="cs-CZ"/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604106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Širokoúhlá obrazovka</PresentationFormat>
  <Paragraphs>52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Times New Roman</vt:lpstr>
      <vt:lpstr>Wingdings</vt:lpstr>
      <vt:lpstr>Motiv Office</vt:lpstr>
      <vt:lpstr>AR6 Climate Change 2021: The Physical Science Basis</vt:lpstr>
      <vt:lpstr>Sekce C </vt:lpstr>
      <vt:lpstr>Přírodní faktory  a vnitřní variabilita </vt:lpstr>
      <vt:lpstr>Globální oteplování </vt:lpstr>
      <vt:lpstr>Globální oteplování – jisté změny </vt:lpstr>
      <vt:lpstr>Prezentace aplikace PowerPoint</vt:lpstr>
      <vt:lpstr>Prezentace aplikace PowerPoint</vt:lpstr>
      <vt:lpstr>Sekce D</vt:lpstr>
      <vt:lpstr>Uhlíkový rozpočet</vt:lpstr>
      <vt:lpstr>Prezentace aplikace PowerPoint</vt:lpstr>
      <vt:lpstr>Odstraňování CO2</vt:lpstr>
      <vt:lpstr>Vysoké a nízké emise skleníkových plynů</vt:lpstr>
      <vt:lpstr>Děkujeme za pozornost :) </vt:lpstr>
      <vt:lpstr>Zdroje: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Adéla Bešterová</dc:creator>
  <cp:lastModifiedBy>Adéla Bešterová</cp:lastModifiedBy>
  <cp:revision>1</cp:revision>
  <dcterms:created xsi:type="dcterms:W3CDTF">2024-10-31T10:22:26Z</dcterms:created>
  <dcterms:modified xsi:type="dcterms:W3CDTF">2024-10-31T22:51:00Z</dcterms:modified>
</cp:coreProperties>
</file>