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61" r:id="rId7"/>
    <p:sldId id="259" r:id="rId8"/>
    <p:sldId id="260" r:id="rId9"/>
    <p:sldId id="265" r:id="rId10"/>
    <p:sldId id="269" r:id="rId11"/>
    <p:sldId id="258" r:id="rId12"/>
    <p:sldId id="262" r:id="rId13"/>
    <p:sldId id="266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6C6"/>
    <a:srgbClr val="F4F4F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BE054-23CC-4F97-A8A8-40DAAB1E176E}" v="841" dt="2024-10-29T14:26:05.714"/>
    <p1510:client id="{90DF631B-B6DB-F5BB-1D5A-7DF61995A292}" v="106" dt="2024-10-31T14:16:22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5D418-A755-41E9-B6B5-E6586530CD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FB0AA-9520-4922-85D5-933321B9F58E}">
      <dgm:prSet/>
      <dgm:spPr/>
      <dgm:t>
        <a:bodyPr/>
        <a:lstStyle/>
        <a:p>
          <a:pPr>
            <a:defRPr cap="all"/>
          </a:pPr>
          <a:r>
            <a:rPr lang="cs-CZ" dirty="0">
              <a:latin typeface="Verdana Pro" panose="020B0604030504040204" pitchFamily="34" charset="0"/>
            </a:rPr>
            <a:t>Rozdíly napříč regiony </a:t>
          </a:r>
          <a:endParaRPr lang="en-US" dirty="0">
            <a:latin typeface="Verdana Pro" panose="020B0604030504040204" pitchFamily="34" charset="0"/>
          </a:endParaRPr>
        </a:p>
      </dgm:t>
    </dgm:pt>
    <dgm:pt modelId="{BF38098C-FDA3-4488-9C5A-CF6D4E8C959B}" type="parTrans" cxnId="{632C5C35-C346-4743-97E3-52153076102B}">
      <dgm:prSet/>
      <dgm:spPr/>
      <dgm:t>
        <a:bodyPr/>
        <a:lstStyle/>
        <a:p>
          <a:endParaRPr lang="en-US"/>
        </a:p>
      </dgm:t>
    </dgm:pt>
    <dgm:pt modelId="{3F85CE05-3CCC-43B7-8ED5-B5119E737DF9}" type="sibTrans" cxnId="{632C5C35-C346-4743-97E3-52153076102B}">
      <dgm:prSet/>
      <dgm:spPr/>
      <dgm:t>
        <a:bodyPr/>
        <a:lstStyle/>
        <a:p>
          <a:endParaRPr lang="en-US"/>
        </a:p>
      </dgm:t>
    </dgm:pt>
    <dgm:pt modelId="{27414620-03B5-4048-BCEB-ADEAA949BD57}">
      <dgm:prSet/>
      <dgm:spPr/>
      <dgm:t>
        <a:bodyPr/>
        <a:lstStyle/>
        <a:p>
          <a:pPr>
            <a:defRPr cap="all"/>
          </a:pPr>
          <a:r>
            <a:rPr lang="cs-CZ" dirty="0">
              <a:latin typeface="Verdana Pro" panose="020B0604030504040204" pitchFamily="34" charset="0"/>
            </a:rPr>
            <a:t>Ničení ekosystémů zvyšuje zranitelnost lidí</a:t>
          </a:r>
          <a:endParaRPr lang="en-US" dirty="0">
            <a:latin typeface="Verdana Pro" panose="020B0604030504040204" pitchFamily="34" charset="0"/>
          </a:endParaRPr>
        </a:p>
      </dgm:t>
    </dgm:pt>
    <dgm:pt modelId="{8697E56D-D957-4ED2-9510-777B5FBCD3D0}" type="parTrans" cxnId="{7DC79D1B-B32F-48A9-A2A8-DD05BC10A755}">
      <dgm:prSet/>
      <dgm:spPr/>
      <dgm:t>
        <a:bodyPr/>
        <a:lstStyle/>
        <a:p>
          <a:endParaRPr lang="en-US"/>
        </a:p>
      </dgm:t>
    </dgm:pt>
    <dgm:pt modelId="{FD8EA546-1EC5-467E-A514-65D7C85C9C2F}" type="sibTrans" cxnId="{7DC79D1B-B32F-48A9-A2A8-DD05BC10A755}">
      <dgm:prSet/>
      <dgm:spPr/>
      <dgm:t>
        <a:bodyPr/>
        <a:lstStyle/>
        <a:p>
          <a:endParaRPr lang="en-US"/>
        </a:p>
      </dgm:t>
    </dgm:pt>
    <dgm:pt modelId="{3AC0AFA9-B9C8-4FEC-970E-7BAC999C1EFC}">
      <dgm:prSet/>
      <dgm:spPr/>
      <dgm:t>
        <a:bodyPr/>
        <a:lstStyle/>
        <a:p>
          <a:pPr>
            <a:defRPr cap="all"/>
          </a:pPr>
          <a:r>
            <a:rPr lang="cs-CZ" dirty="0">
              <a:latin typeface="Verdana Pro" panose="020B0604030504040204" pitchFamily="34" charset="0"/>
            </a:rPr>
            <a:t>Vliv </a:t>
          </a:r>
          <a:r>
            <a:rPr lang="cs-CZ" dirty="0" err="1">
              <a:latin typeface="Verdana Pro" panose="020B0604030504040204" pitchFamily="34" charset="0"/>
            </a:rPr>
            <a:t>neklimatických</a:t>
          </a:r>
          <a:r>
            <a:rPr lang="cs-CZ" dirty="0">
              <a:latin typeface="Verdana Pro" panose="020B0604030504040204" pitchFamily="34" charset="0"/>
            </a:rPr>
            <a:t> faktorů </a:t>
          </a:r>
          <a:endParaRPr lang="en-US" dirty="0">
            <a:latin typeface="Verdana Pro" panose="020B0604030504040204" pitchFamily="34" charset="0"/>
          </a:endParaRPr>
        </a:p>
      </dgm:t>
    </dgm:pt>
    <dgm:pt modelId="{5912B837-5A56-4F82-8434-AB51B190A02D}" type="parTrans" cxnId="{86EED197-C518-48FC-BD4E-2D164EE97533}">
      <dgm:prSet/>
      <dgm:spPr/>
      <dgm:t>
        <a:bodyPr/>
        <a:lstStyle/>
        <a:p>
          <a:endParaRPr lang="en-US"/>
        </a:p>
      </dgm:t>
    </dgm:pt>
    <dgm:pt modelId="{4BAFFCD8-4FC3-4A5C-BE66-4A4F92BE5A98}" type="sibTrans" cxnId="{86EED197-C518-48FC-BD4E-2D164EE97533}">
      <dgm:prSet/>
      <dgm:spPr/>
      <dgm:t>
        <a:bodyPr/>
        <a:lstStyle/>
        <a:p>
          <a:endParaRPr lang="en-US"/>
        </a:p>
      </dgm:t>
    </dgm:pt>
    <dgm:pt modelId="{EC4DA9BF-2C47-44BF-8B34-4504DD665833}">
      <dgm:prSet/>
      <dgm:spPr/>
      <dgm:t>
        <a:bodyPr/>
        <a:lstStyle/>
        <a:p>
          <a:pPr>
            <a:defRPr cap="all"/>
          </a:pPr>
          <a:r>
            <a:rPr lang="cs-CZ" dirty="0">
              <a:latin typeface="Verdana Pro" panose="020B0604030504040204" pitchFamily="34" charset="0"/>
            </a:rPr>
            <a:t>Budoucnost zranitelnosti </a:t>
          </a:r>
          <a:endParaRPr lang="en-US" dirty="0">
            <a:latin typeface="Verdana Pro" panose="020B0604030504040204" pitchFamily="34" charset="0"/>
          </a:endParaRPr>
        </a:p>
      </dgm:t>
    </dgm:pt>
    <dgm:pt modelId="{AF201C87-4F54-499F-9207-50571B08B644}" type="parTrans" cxnId="{B9522128-757A-4B45-B658-E18851BCDACD}">
      <dgm:prSet/>
      <dgm:spPr/>
      <dgm:t>
        <a:bodyPr/>
        <a:lstStyle/>
        <a:p>
          <a:endParaRPr lang="en-US"/>
        </a:p>
      </dgm:t>
    </dgm:pt>
    <dgm:pt modelId="{00881B01-32B7-49FC-9EDC-56FE203272A0}" type="sibTrans" cxnId="{B9522128-757A-4B45-B658-E18851BCDACD}">
      <dgm:prSet/>
      <dgm:spPr/>
      <dgm:t>
        <a:bodyPr/>
        <a:lstStyle/>
        <a:p>
          <a:endParaRPr lang="en-US"/>
        </a:p>
      </dgm:t>
    </dgm:pt>
    <dgm:pt modelId="{F0149DC8-D488-43F0-A3E4-367E3BEA6AEA}" type="pres">
      <dgm:prSet presAssocID="{12C5D418-A755-41E9-B6B5-E6586530CDE8}" presName="linear" presStyleCnt="0">
        <dgm:presLayoutVars>
          <dgm:animLvl val="lvl"/>
          <dgm:resizeHandles val="exact"/>
        </dgm:presLayoutVars>
      </dgm:prSet>
      <dgm:spPr/>
    </dgm:pt>
    <dgm:pt modelId="{350372F1-225D-4454-86CC-BA8B3E38DF75}" type="pres">
      <dgm:prSet presAssocID="{CB0FB0AA-9520-4922-85D5-933321B9F5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79940C-D97A-4810-A730-DBA729ED87E9}" type="pres">
      <dgm:prSet presAssocID="{3F85CE05-3CCC-43B7-8ED5-B5119E737DF9}" presName="spacer" presStyleCnt="0"/>
      <dgm:spPr/>
    </dgm:pt>
    <dgm:pt modelId="{E38F69F7-40BD-4E3E-BC01-6E9746D9361E}" type="pres">
      <dgm:prSet presAssocID="{27414620-03B5-4048-BCEB-ADEAA949BD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FF9082-1551-40E4-BB44-B115E69834A3}" type="pres">
      <dgm:prSet presAssocID="{FD8EA546-1EC5-467E-A514-65D7C85C9C2F}" presName="spacer" presStyleCnt="0"/>
      <dgm:spPr/>
    </dgm:pt>
    <dgm:pt modelId="{2274EFE1-4EC1-411B-83E0-CB9E6019F494}" type="pres">
      <dgm:prSet presAssocID="{3AC0AFA9-B9C8-4FEC-970E-7BAC999C1E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4CEBCA-54FD-4DAA-996D-F71796F75F9A}" type="pres">
      <dgm:prSet presAssocID="{4BAFFCD8-4FC3-4A5C-BE66-4A4F92BE5A98}" presName="spacer" presStyleCnt="0"/>
      <dgm:spPr/>
    </dgm:pt>
    <dgm:pt modelId="{A7711E5D-1015-46CA-AE51-A74D4376CCD5}" type="pres">
      <dgm:prSet presAssocID="{EC4DA9BF-2C47-44BF-8B34-4504DD6658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FAE412-6ABD-4696-B500-62BF253088C2}" type="presOf" srcId="{3AC0AFA9-B9C8-4FEC-970E-7BAC999C1EFC}" destId="{2274EFE1-4EC1-411B-83E0-CB9E6019F494}" srcOrd="0" destOrd="0" presId="urn:microsoft.com/office/officeart/2005/8/layout/vList2"/>
    <dgm:cxn modelId="{F2275F16-8512-49B2-840A-33AF25C3FB22}" type="presOf" srcId="{12C5D418-A755-41E9-B6B5-E6586530CDE8}" destId="{F0149DC8-D488-43F0-A3E4-367E3BEA6AEA}" srcOrd="0" destOrd="0" presId="urn:microsoft.com/office/officeart/2005/8/layout/vList2"/>
    <dgm:cxn modelId="{7DC79D1B-B32F-48A9-A2A8-DD05BC10A755}" srcId="{12C5D418-A755-41E9-B6B5-E6586530CDE8}" destId="{27414620-03B5-4048-BCEB-ADEAA949BD57}" srcOrd="1" destOrd="0" parTransId="{8697E56D-D957-4ED2-9510-777B5FBCD3D0}" sibTransId="{FD8EA546-1EC5-467E-A514-65D7C85C9C2F}"/>
    <dgm:cxn modelId="{B9522128-757A-4B45-B658-E18851BCDACD}" srcId="{12C5D418-A755-41E9-B6B5-E6586530CDE8}" destId="{EC4DA9BF-2C47-44BF-8B34-4504DD665833}" srcOrd="3" destOrd="0" parTransId="{AF201C87-4F54-499F-9207-50571B08B644}" sibTransId="{00881B01-32B7-49FC-9EDC-56FE203272A0}"/>
    <dgm:cxn modelId="{85D7082B-2F0F-4BB2-9023-1E14185D6925}" type="presOf" srcId="{CB0FB0AA-9520-4922-85D5-933321B9F58E}" destId="{350372F1-225D-4454-86CC-BA8B3E38DF75}" srcOrd="0" destOrd="0" presId="urn:microsoft.com/office/officeart/2005/8/layout/vList2"/>
    <dgm:cxn modelId="{632C5C35-C346-4743-97E3-52153076102B}" srcId="{12C5D418-A755-41E9-B6B5-E6586530CDE8}" destId="{CB0FB0AA-9520-4922-85D5-933321B9F58E}" srcOrd="0" destOrd="0" parTransId="{BF38098C-FDA3-4488-9C5A-CF6D4E8C959B}" sibTransId="{3F85CE05-3CCC-43B7-8ED5-B5119E737DF9}"/>
    <dgm:cxn modelId="{86EED197-C518-48FC-BD4E-2D164EE97533}" srcId="{12C5D418-A755-41E9-B6B5-E6586530CDE8}" destId="{3AC0AFA9-B9C8-4FEC-970E-7BAC999C1EFC}" srcOrd="2" destOrd="0" parTransId="{5912B837-5A56-4F82-8434-AB51B190A02D}" sibTransId="{4BAFFCD8-4FC3-4A5C-BE66-4A4F92BE5A98}"/>
    <dgm:cxn modelId="{F47E15C6-F0B8-4960-B2C3-A5D5B83BE30B}" type="presOf" srcId="{27414620-03B5-4048-BCEB-ADEAA949BD57}" destId="{E38F69F7-40BD-4E3E-BC01-6E9746D9361E}" srcOrd="0" destOrd="0" presId="urn:microsoft.com/office/officeart/2005/8/layout/vList2"/>
    <dgm:cxn modelId="{C618ACE7-CFB1-4083-BDAF-56FE8FA40179}" type="presOf" srcId="{EC4DA9BF-2C47-44BF-8B34-4504DD665833}" destId="{A7711E5D-1015-46CA-AE51-A74D4376CCD5}" srcOrd="0" destOrd="0" presId="urn:microsoft.com/office/officeart/2005/8/layout/vList2"/>
    <dgm:cxn modelId="{63E7395B-63A1-49A9-BD9F-B4AEFF44C867}" type="presParOf" srcId="{F0149DC8-D488-43F0-A3E4-367E3BEA6AEA}" destId="{350372F1-225D-4454-86CC-BA8B3E38DF75}" srcOrd="0" destOrd="0" presId="urn:microsoft.com/office/officeart/2005/8/layout/vList2"/>
    <dgm:cxn modelId="{576D8A22-54AD-4EA1-AFFF-EE4731045D61}" type="presParOf" srcId="{F0149DC8-D488-43F0-A3E4-367E3BEA6AEA}" destId="{F579940C-D97A-4810-A730-DBA729ED87E9}" srcOrd="1" destOrd="0" presId="urn:microsoft.com/office/officeart/2005/8/layout/vList2"/>
    <dgm:cxn modelId="{669CBD22-8964-4ACE-ABB3-0914C45420E0}" type="presParOf" srcId="{F0149DC8-D488-43F0-A3E4-367E3BEA6AEA}" destId="{E38F69F7-40BD-4E3E-BC01-6E9746D9361E}" srcOrd="2" destOrd="0" presId="urn:microsoft.com/office/officeart/2005/8/layout/vList2"/>
    <dgm:cxn modelId="{D9847F55-9B64-4103-B72D-6BCB05F62865}" type="presParOf" srcId="{F0149DC8-D488-43F0-A3E4-367E3BEA6AEA}" destId="{02FF9082-1551-40E4-BB44-B115E69834A3}" srcOrd="3" destOrd="0" presId="urn:microsoft.com/office/officeart/2005/8/layout/vList2"/>
    <dgm:cxn modelId="{0B34F416-9DCE-4460-8266-29D3D8281102}" type="presParOf" srcId="{F0149DC8-D488-43F0-A3E4-367E3BEA6AEA}" destId="{2274EFE1-4EC1-411B-83E0-CB9E6019F494}" srcOrd="4" destOrd="0" presId="urn:microsoft.com/office/officeart/2005/8/layout/vList2"/>
    <dgm:cxn modelId="{4D9C31CD-C6F1-4014-B393-5ED64CAF9285}" type="presParOf" srcId="{F0149DC8-D488-43F0-A3E4-367E3BEA6AEA}" destId="{964CEBCA-54FD-4DAA-996D-F71796F75F9A}" srcOrd="5" destOrd="0" presId="urn:microsoft.com/office/officeart/2005/8/layout/vList2"/>
    <dgm:cxn modelId="{CD5D2D88-3ECB-4D37-AA22-382C16192E04}" type="presParOf" srcId="{F0149DC8-D488-43F0-A3E4-367E3BEA6AEA}" destId="{A7711E5D-1015-46CA-AE51-A74D4376CC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17BC6-C057-42D6-B3BC-2EBDDDB2716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91194D-24AD-4DF6-82ED-7F66F46B6E68}">
      <dgm:prSet custT="1"/>
      <dgm:spPr/>
      <dgm:t>
        <a:bodyPr/>
        <a:lstStyle/>
        <a:p>
          <a:r>
            <a:rPr lang="en-US" sz="3900" dirty="0" err="1">
              <a:latin typeface="Verdana Pro" panose="020B0604030504040204" pitchFamily="34" charset="0"/>
            </a:rPr>
            <a:t>Krátkodobé</a:t>
          </a:r>
          <a:r>
            <a:rPr lang="en-US" sz="3900" dirty="0">
              <a:latin typeface="Verdana Pro" panose="020B0604030504040204" pitchFamily="34" charset="0"/>
            </a:rPr>
            <a:t> </a:t>
          </a:r>
          <a:r>
            <a:rPr lang="en-US" sz="2800" dirty="0">
              <a:latin typeface="Verdana Pro" panose="020B0604030504040204" pitchFamily="34" charset="0"/>
            </a:rPr>
            <a:t>(2021-2040)</a:t>
          </a:r>
          <a:endParaRPr lang="cs-CZ" sz="2800" dirty="0">
            <a:latin typeface="Verdana Pro" panose="020B0604030504040204" pitchFamily="34" charset="0"/>
          </a:endParaRPr>
        </a:p>
      </dgm:t>
    </dgm:pt>
    <dgm:pt modelId="{110F51F3-FFBA-496A-A20D-88324D65B81C}" type="parTrans" cxnId="{73094E9B-950D-446F-B800-62D31020FCEE}">
      <dgm:prSet/>
      <dgm:spPr/>
      <dgm:t>
        <a:bodyPr/>
        <a:lstStyle/>
        <a:p>
          <a:endParaRPr lang="en-US"/>
        </a:p>
      </dgm:t>
    </dgm:pt>
    <dgm:pt modelId="{8878D917-AB8B-476D-9CDB-AAD8D714FE83}" type="sibTrans" cxnId="{73094E9B-950D-446F-B800-62D31020FCEE}">
      <dgm:prSet/>
      <dgm:spPr/>
      <dgm:t>
        <a:bodyPr/>
        <a:lstStyle/>
        <a:p>
          <a:endParaRPr lang="en-US"/>
        </a:p>
      </dgm:t>
    </dgm:pt>
    <dgm:pt modelId="{5735F80F-9D07-4E0E-BE80-CF657C990231}">
      <dgm:prSet custT="1"/>
      <dgm:spPr/>
      <dgm:t>
        <a:bodyPr/>
        <a:lstStyle/>
        <a:p>
          <a:r>
            <a:rPr lang="cs-CZ" sz="3900" dirty="0">
              <a:latin typeface="Verdana Pro" panose="020B0604030504040204" pitchFamily="34" charset="0"/>
            </a:rPr>
            <a:t>Střední a dlouhodobé </a:t>
          </a:r>
          <a:r>
            <a:rPr lang="cs-CZ" sz="2800" dirty="0">
              <a:latin typeface="Verdana Pro" panose="020B0604030504040204" pitchFamily="34" charset="0"/>
            </a:rPr>
            <a:t>(2041-2100)</a:t>
          </a:r>
          <a:endParaRPr lang="en-US" sz="2800" dirty="0">
            <a:latin typeface="Verdana Pro" panose="020B0604030504040204" pitchFamily="34" charset="0"/>
          </a:endParaRPr>
        </a:p>
      </dgm:t>
    </dgm:pt>
    <dgm:pt modelId="{E6DC1BD5-BC37-4D61-B2EC-D24CFA4186DE}" type="parTrans" cxnId="{7D547F33-96B2-423A-B1E9-FF0A97A6D63A}">
      <dgm:prSet/>
      <dgm:spPr/>
      <dgm:t>
        <a:bodyPr/>
        <a:lstStyle/>
        <a:p>
          <a:endParaRPr lang="en-US"/>
        </a:p>
      </dgm:t>
    </dgm:pt>
    <dgm:pt modelId="{9AFF6843-E743-485C-AFF2-E0B10C1D8116}" type="sibTrans" cxnId="{7D547F33-96B2-423A-B1E9-FF0A97A6D63A}">
      <dgm:prSet/>
      <dgm:spPr/>
      <dgm:t>
        <a:bodyPr/>
        <a:lstStyle/>
        <a:p>
          <a:endParaRPr lang="en-US"/>
        </a:p>
      </dgm:t>
    </dgm:pt>
    <dgm:pt modelId="{69D2658C-1E92-4536-96AA-57B6C47FD334}" type="pres">
      <dgm:prSet presAssocID="{3A317BC6-C057-42D6-B3BC-2EBDDDB2716F}" presName="Name0" presStyleCnt="0">
        <dgm:presLayoutVars>
          <dgm:dir/>
          <dgm:animLvl val="lvl"/>
          <dgm:resizeHandles val="exact"/>
        </dgm:presLayoutVars>
      </dgm:prSet>
      <dgm:spPr/>
    </dgm:pt>
    <dgm:pt modelId="{D6D84B6A-F6F2-4D21-AE59-B72A93659BFB}" type="pres">
      <dgm:prSet presAssocID="{F891194D-24AD-4DF6-82ED-7F66F46B6E6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22C8113-6A2E-40FA-882C-BF8198096AD3}" type="pres">
      <dgm:prSet presAssocID="{8878D917-AB8B-476D-9CDB-AAD8D714FE83}" presName="parTxOnlySpace" presStyleCnt="0"/>
      <dgm:spPr/>
    </dgm:pt>
    <dgm:pt modelId="{62085E03-5FEE-46CA-BF39-36B38AF8A462}" type="pres">
      <dgm:prSet presAssocID="{5735F80F-9D07-4E0E-BE80-CF657C99023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D547F33-96B2-423A-B1E9-FF0A97A6D63A}" srcId="{3A317BC6-C057-42D6-B3BC-2EBDDDB2716F}" destId="{5735F80F-9D07-4E0E-BE80-CF657C990231}" srcOrd="1" destOrd="0" parTransId="{E6DC1BD5-BC37-4D61-B2EC-D24CFA4186DE}" sibTransId="{9AFF6843-E743-485C-AFF2-E0B10C1D8116}"/>
    <dgm:cxn modelId="{43B9CC70-E1AF-4381-84D8-36E8290DAE1F}" type="presOf" srcId="{5735F80F-9D07-4E0E-BE80-CF657C990231}" destId="{62085E03-5FEE-46CA-BF39-36B38AF8A462}" srcOrd="0" destOrd="0" presId="urn:microsoft.com/office/officeart/2005/8/layout/chevron1"/>
    <dgm:cxn modelId="{73094E9B-950D-446F-B800-62D31020FCEE}" srcId="{3A317BC6-C057-42D6-B3BC-2EBDDDB2716F}" destId="{F891194D-24AD-4DF6-82ED-7F66F46B6E68}" srcOrd="0" destOrd="0" parTransId="{110F51F3-FFBA-496A-A20D-88324D65B81C}" sibTransId="{8878D917-AB8B-476D-9CDB-AAD8D714FE83}"/>
    <dgm:cxn modelId="{357F01DE-A0E6-4FB0-ADBE-C8210051C230}" type="presOf" srcId="{F891194D-24AD-4DF6-82ED-7F66F46B6E68}" destId="{D6D84B6A-F6F2-4D21-AE59-B72A93659BFB}" srcOrd="0" destOrd="0" presId="urn:microsoft.com/office/officeart/2005/8/layout/chevron1"/>
    <dgm:cxn modelId="{39B3DFF1-0F97-4D94-B471-152850FAB669}" type="presOf" srcId="{3A317BC6-C057-42D6-B3BC-2EBDDDB2716F}" destId="{69D2658C-1E92-4536-96AA-57B6C47FD334}" srcOrd="0" destOrd="0" presId="urn:microsoft.com/office/officeart/2005/8/layout/chevron1"/>
    <dgm:cxn modelId="{93C5FA86-67F3-451B-A69B-91088FEF2A9D}" type="presParOf" srcId="{69D2658C-1E92-4536-96AA-57B6C47FD334}" destId="{D6D84B6A-F6F2-4D21-AE59-B72A93659BFB}" srcOrd="0" destOrd="0" presId="urn:microsoft.com/office/officeart/2005/8/layout/chevron1"/>
    <dgm:cxn modelId="{C69154B2-E26D-458C-813F-6D7942DE5193}" type="presParOf" srcId="{69D2658C-1E92-4536-96AA-57B6C47FD334}" destId="{B22C8113-6A2E-40FA-882C-BF8198096AD3}" srcOrd="1" destOrd="0" presId="urn:microsoft.com/office/officeart/2005/8/layout/chevron1"/>
    <dgm:cxn modelId="{A12E332E-BCDA-47BB-BA5F-2928032D72EA}" type="presParOf" srcId="{69D2658C-1E92-4536-96AA-57B6C47FD334}" destId="{62085E03-5FEE-46CA-BF39-36B38AF8A46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0566D-44E8-4494-9E95-A7F5FBDAD99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28E968-4713-4AD9-9908-29C1AB9FBDA4}">
      <dgm:prSet/>
      <dgm:spPr/>
      <dgm:t>
        <a:bodyPr/>
        <a:lstStyle/>
        <a:p>
          <a:r>
            <a:rPr lang="en-AU">
              <a:latin typeface="Verdana Pro" panose="020B0604030504040204" pitchFamily="34" charset="0"/>
            </a:rPr>
            <a:t>Složená</a:t>
          </a:r>
          <a:endParaRPr lang="en-US">
            <a:latin typeface="Verdana Pro" panose="020B0604030504040204" pitchFamily="34" charset="0"/>
          </a:endParaRPr>
        </a:p>
      </dgm:t>
    </dgm:pt>
    <dgm:pt modelId="{504684DE-5A9E-43E1-983F-79BE8F8D549B}" type="parTrans" cxnId="{EC265772-17C8-4D98-B23F-0F7D6C5A06DB}">
      <dgm:prSet/>
      <dgm:spPr/>
      <dgm:t>
        <a:bodyPr/>
        <a:lstStyle/>
        <a:p>
          <a:endParaRPr lang="en-US"/>
        </a:p>
      </dgm:t>
    </dgm:pt>
    <dgm:pt modelId="{821B5094-4E98-4798-88E8-467A3219438D}" type="sibTrans" cxnId="{EC265772-17C8-4D98-B23F-0F7D6C5A06DB}">
      <dgm:prSet/>
      <dgm:spPr/>
      <dgm:t>
        <a:bodyPr/>
        <a:lstStyle/>
        <a:p>
          <a:endParaRPr lang="en-US"/>
        </a:p>
      </dgm:t>
    </dgm:pt>
    <dgm:pt modelId="{1B15E064-4C1F-4F1C-8C62-6B6F0D293CA1}">
      <dgm:prSet/>
      <dgm:spPr/>
      <dgm:t>
        <a:bodyPr/>
        <a:lstStyle/>
        <a:p>
          <a:r>
            <a:rPr lang="en-AU">
              <a:latin typeface="Verdana Pro" panose="020B0604030504040204" pitchFamily="34" charset="0"/>
            </a:rPr>
            <a:t>Interakce klimatických a neklimatických dopadů</a:t>
          </a:r>
          <a:endParaRPr lang="en-US">
            <a:latin typeface="Verdana Pro" panose="020B0604030504040204" pitchFamily="34" charset="0"/>
          </a:endParaRPr>
        </a:p>
      </dgm:t>
    </dgm:pt>
    <dgm:pt modelId="{155C2CD5-E78B-409A-AE12-B4EAE235919B}" type="parTrans" cxnId="{96A732E2-B177-4A5E-89BE-EA56744CD91C}">
      <dgm:prSet/>
      <dgm:spPr/>
      <dgm:t>
        <a:bodyPr/>
        <a:lstStyle/>
        <a:p>
          <a:endParaRPr lang="en-US"/>
        </a:p>
      </dgm:t>
    </dgm:pt>
    <dgm:pt modelId="{5143E62D-6F35-4B1B-B1BB-716A21A795C8}" type="sibTrans" cxnId="{96A732E2-B177-4A5E-89BE-EA56744CD91C}">
      <dgm:prSet/>
      <dgm:spPr/>
      <dgm:t>
        <a:bodyPr/>
        <a:lstStyle/>
        <a:p>
          <a:endParaRPr lang="en-US"/>
        </a:p>
      </dgm:t>
    </dgm:pt>
    <dgm:pt modelId="{99A598A3-86FB-4515-ACE4-6F3CE1DFD5D5}">
      <dgm:prSet/>
      <dgm:spPr/>
      <dgm:t>
        <a:bodyPr/>
        <a:lstStyle/>
        <a:p>
          <a:r>
            <a:rPr lang="en-AU">
              <a:latin typeface="Verdana Pro" panose="020B0604030504040204" pitchFamily="34" charset="0"/>
            </a:rPr>
            <a:t>Vznik nových zranitelností a hazardů</a:t>
          </a:r>
          <a:endParaRPr lang="en-US">
            <a:latin typeface="Verdana Pro" panose="020B0604030504040204" pitchFamily="34" charset="0"/>
          </a:endParaRPr>
        </a:p>
      </dgm:t>
    </dgm:pt>
    <dgm:pt modelId="{FEB9843B-3E5D-4A9B-BF35-E1F6016FEFF4}" type="parTrans" cxnId="{FE2E42D7-56CD-4211-A770-7052CE6CBEE8}">
      <dgm:prSet/>
      <dgm:spPr/>
      <dgm:t>
        <a:bodyPr/>
        <a:lstStyle/>
        <a:p>
          <a:endParaRPr lang="en-US"/>
        </a:p>
      </dgm:t>
    </dgm:pt>
    <dgm:pt modelId="{548E1CB2-7BD2-4434-959A-637E3CBAC330}" type="sibTrans" cxnId="{FE2E42D7-56CD-4211-A770-7052CE6CBEE8}">
      <dgm:prSet/>
      <dgm:spPr/>
      <dgm:t>
        <a:bodyPr/>
        <a:lstStyle/>
        <a:p>
          <a:endParaRPr lang="en-US"/>
        </a:p>
      </dgm:t>
    </dgm:pt>
    <dgm:pt modelId="{E76D8DF3-5A93-4A16-A9C9-4C13F88F6C59}">
      <dgm:prSet/>
      <dgm:spPr/>
      <dgm:t>
        <a:bodyPr/>
        <a:lstStyle/>
        <a:p>
          <a:r>
            <a:rPr lang="en-AU">
              <a:latin typeface="Verdana Pro" panose="020B0604030504040204" pitchFamily="34" charset="0"/>
            </a:rPr>
            <a:t>Kaskádující</a:t>
          </a:r>
          <a:endParaRPr lang="en-US">
            <a:latin typeface="Verdana Pro" panose="020B0604030504040204" pitchFamily="34" charset="0"/>
          </a:endParaRPr>
        </a:p>
      </dgm:t>
    </dgm:pt>
    <dgm:pt modelId="{5EDCE97B-E0FF-4F52-A03F-6C4318C551A8}" type="parTrans" cxnId="{0D49BB5D-B0BE-45D6-94D9-FAE07D5808FE}">
      <dgm:prSet/>
      <dgm:spPr/>
      <dgm:t>
        <a:bodyPr/>
        <a:lstStyle/>
        <a:p>
          <a:endParaRPr lang="en-US"/>
        </a:p>
      </dgm:t>
    </dgm:pt>
    <dgm:pt modelId="{39526E94-BFB0-499D-B468-3A5851E3439B}" type="sibTrans" cxnId="{0D49BB5D-B0BE-45D6-94D9-FAE07D5808FE}">
      <dgm:prSet/>
      <dgm:spPr/>
      <dgm:t>
        <a:bodyPr/>
        <a:lstStyle/>
        <a:p>
          <a:endParaRPr lang="en-US"/>
        </a:p>
      </dgm:t>
    </dgm:pt>
    <dgm:pt modelId="{F20CFF7D-8475-4A1E-8B43-967ADCF5FBAB}">
      <dgm:prSet/>
      <dgm:spPr/>
      <dgm:t>
        <a:bodyPr/>
        <a:lstStyle/>
        <a:p>
          <a:r>
            <a:rPr lang="en-AU">
              <a:latin typeface="Verdana Pro" panose="020B0604030504040204" pitchFamily="34" charset="0"/>
            </a:rPr>
            <a:t>Pozitivní zpětné vazby v systémech</a:t>
          </a:r>
          <a:endParaRPr lang="en-US">
            <a:latin typeface="Verdana Pro" panose="020B0604030504040204" pitchFamily="34" charset="0"/>
          </a:endParaRPr>
        </a:p>
      </dgm:t>
    </dgm:pt>
    <dgm:pt modelId="{C3CE0ADB-36DD-48F0-9D4A-93173F95295A}" type="parTrans" cxnId="{1A277390-D40D-4CCE-B12F-B218ED5327D2}">
      <dgm:prSet/>
      <dgm:spPr/>
      <dgm:t>
        <a:bodyPr/>
        <a:lstStyle/>
        <a:p>
          <a:endParaRPr lang="en-US"/>
        </a:p>
      </dgm:t>
    </dgm:pt>
    <dgm:pt modelId="{FE7EF84A-6A6A-4705-9485-9257EDF58289}" type="sibTrans" cxnId="{1A277390-D40D-4CCE-B12F-B218ED5327D2}">
      <dgm:prSet/>
      <dgm:spPr/>
      <dgm:t>
        <a:bodyPr/>
        <a:lstStyle/>
        <a:p>
          <a:endParaRPr lang="en-US"/>
        </a:p>
      </dgm:t>
    </dgm:pt>
    <dgm:pt modelId="{D571CF69-583B-4A12-9FD4-FF2BFB45A799}">
      <dgm:prSet/>
      <dgm:spPr/>
      <dgm:t>
        <a:bodyPr/>
        <a:lstStyle/>
        <a:p>
          <a:r>
            <a:rPr lang="en-AU">
              <a:latin typeface="Verdana Pro" panose="020B0604030504040204" pitchFamily="34" charset="0"/>
            </a:rPr>
            <a:t>Šíření dopadů regiony</a:t>
          </a:r>
          <a:endParaRPr lang="en-US">
            <a:latin typeface="Verdana Pro" panose="020B0604030504040204" pitchFamily="34" charset="0"/>
          </a:endParaRPr>
        </a:p>
      </dgm:t>
    </dgm:pt>
    <dgm:pt modelId="{BD50A60D-4F0E-4E71-A4E1-483C16FC43F4}" type="parTrans" cxnId="{44B50DF9-DA8D-4E4D-A105-EE1CF501BDCD}">
      <dgm:prSet/>
      <dgm:spPr/>
      <dgm:t>
        <a:bodyPr/>
        <a:lstStyle/>
        <a:p>
          <a:endParaRPr lang="en-US"/>
        </a:p>
      </dgm:t>
    </dgm:pt>
    <dgm:pt modelId="{99987E12-E0BC-4C3E-A49C-0962BFE73767}" type="sibTrans" cxnId="{44B50DF9-DA8D-4E4D-A105-EE1CF501BDCD}">
      <dgm:prSet/>
      <dgm:spPr/>
      <dgm:t>
        <a:bodyPr/>
        <a:lstStyle/>
        <a:p>
          <a:endParaRPr lang="en-US"/>
        </a:p>
      </dgm:t>
    </dgm:pt>
    <dgm:pt modelId="{54D13C4B-EF28-D544-AF5B-405D52C1C975}" type="pres">
      <dgm:prSet presAssocID="{9850566D-44E8-4494-9E95-A7F5FBDAD9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76054C-AE95-BC4E-A556-C35F6EE661B8}" type="pres">
      <dgm:prSet presAssocID="{A428E968-4713-4AD9-9908-29C1AB9FBDA4}" presName="hierRoot1" presStyleCnt="0"/>
      <dgm:spPr/>
    </dgm:pt>
    <dgm:pt modelId="{C0EF4491-AA0A-FF49-966A-AC600AFF03E9}" type="pres">
      <dgm:prSet presAssocID="{A428E968-4713-4AD9-9908-29C1AB9FBDA4}" presName="composite" presStyleCnt="0"/>
      <dgm:spPr/>
    </dgm:pt>
    <dgm:pt modelId="{C36AF0E5-BB82-A647-80DB-6F07DA03B338}" type="pres">
      <dgm:prSet presAssocID="{A428E968-4713-4AD9-9908-29C1AB9FBDA4}" presName="background" presStyleLbl="node0" presStyleIdx="0" presStyleCnt="2"/>
      <dgm:spPr/>
    </dgm:pt>
    <dgm:pt modelId="{4E310B2C-98DA-D94F-A1C9-934F04AA8818}" type="pres">
      <dgm:prSet presAssocID="{A428E968-4713-4AD9-9908-29C1AB9FBDA4}" presName="text" presStyleLbl="fgAcc0" presStyleIdx="0" presStyleCnt="2">
        <dgm:presLayoutVars>
          <dgm:chPref val="3"/>
        </dgm:presLayoutVars>
      </dgm:prSet>
      <dgm:spPr/>
    </dgm:pt>
    <dgm:pt modelId="{F7B06B5E-0750-3B49-B259-4E903389EED4}" type="pres">
      <dgm:prSet presAssocID="{A428E968-4713-4AD9-9908-29C1AB9FBDA4}" presName="hierChild2" presStyleCnt="0"/>
      <dgm:spPr/>
    </dgm:pt>
    <dgm:pt modelId="{7154AD50-BD7E-5D4C-A524-346E562729B7}" type="pres">
      <dgm:prSet presAssocID="{155C2CD5-E78B-409A-AE12-B4EAE235919B}" presName="Name10" presStyleLbl="parChTrans1D2" presStyleIdx="0" presStyleCnt="4"/>
      <dgm:spPr/>
    </dgm:pt>
    <dgm:pt modelId="{484C5D13-EBEC-0E4B-9A7B-B2B44A912E06}" type="pres">
      <dgm:prSet presAssocID="{1B15E064-4C1F-4F1C-8C62-6B6F0D293CA1}" presName="hierRoot2" presStyleCnt="0"/>
      <dgm:spPr/>
    </dgm:pt>
    <dgm:pt modelId="{F2ABD576-6534-CC48-8938-E4A484C299B0}" type="pres">
      <dgm:prSet presAssocID="{1B15E064-4C1F-4F1C-8C62-6B6F0D293CA1}" presName="composite2" presStyleCnt="0"/>
      <dgm:spPr/>
    </dgm:pt>
    <dgm:pt modelId="{C49C9018-AD11-E449-B480-48F5947AD114}" type="pres">
      <dgm:prSet presAssocID="{1B15E064-4C1F-4F1C-8C62-6B6F0D293CA1}" presName="background2" presStyleLbl="node2" presStyleIdx="0" presStyleCnt="4"/>
      <dgm:spPr/>
    </dgm:pt>
    <dgm:pt modelId="{E158605E-94C9-E94C-93A2-B484CB54A591}" type="pres">
      <dgm:prSet presAssocID="{1B15E064-4C1F-4F1C-8C62-6B6F0D293CA1}" presName="text2" presStyleLbl="fgAcc2" presStyleIdx="0" presStyleCnt="4">
        <dgm:presLayoutVars>
          <dgm:chPref val="3"/>
        </dgm:presLayoutVars>
      </dgm:prSet>
      <dgm:spPr/>
    </dgm:pt>
    <dgm:pt modelId="{3E85EE94-9E3F-1546-9344-4FE81F8EC8B9}" type="pres">
      <dgm:prSet presAssocID="{1B15E064-4C1F-4F1C-8C62-6B6F0D293CA1}" presName="hierChild3" presStyleCnt="0"/>
      <dgm:spPr/>
    </dgm:pt>
    <dgm:pt modelId="{05DA6C2F-2DC5-1942-94D9-408497C3E708}" type="pres">
      <dgm:prSet presAssocID="{FEB9843B-3E5D-4A9B-BF35-E1F6016FEFF4}" presName="Name10" presStyleLbl="parChTrans1D2" presStyleIdx="1" presStyleCnt="4"/>
      <dgm:spPr/>
    </dgm:pt>
    <dgm:pt modelId="{FF637E77-BCE1-614E-8629-58FC9F829602}" type="pres">
      <dgm:prSet presAssocID="{99A598A3-86FB-4515-ACE4-6F3CE1DFD5D5}" presName="hierRoot2" presStyleCnt="0"/>
      <dgm:spPr/>
    </dgm:pt>
    <dgm:pt modelId="{EC12999D-B56C-B24A-BED8-499A431F1795}" type="pres">
      <dgm:prSet presAssocID="{99A598A3-86FB-4515-ACE4-6F3CE1DFD5D5}" presName="composite2" presStyleCnt="0"/>
      <dgm:spPr/>
    </dgm:pt>
    <dgm:pt modelId="{96B307BF-D732-AA41-AB21-7D1242141AC0}" type="pres">
      <dgm:prSet presAssocID="{99A598A3-86FB-4515-ACE4-6F3CE1DFD5D5}" presName="background2" presStyleLbl="node2" presStyleIdx="1" presStyleCnt="4"/>
      <dgm:spPr/>
    </dgm:pt>
    <dgm:pt modelId="{60A43074-28F7-284E-BC5D-8E177F43E55D}" type="pres">
      <dgm:prSet presAssocID="{99A598A3-86FB-4515-ACE4-6F3CE1DFD5D5}" presName="text2" presStyleLbl="fgAcc2" presStyleIdx="1" presStyleCnt="4">
        <dgm:presLayoutVars>
          <dgm:chPref val="3"/>
        </dgm:presLayoutVars>
      </dgm:prSet>
      <dgm:spPr/>
    </dgm:pt>
    <dgm:pt modelId="{05E2513A-7ACE-E548-96E1-8619A1579BEF}" type="pres">
      <dgm:prSet presAssocID="{99A598A3-86FB-4515-ACE4-6F3CE1DFD5D5}" presName="hierChild3" presStyleCnt="0"/>
      <dgm:spPr/>
    </dgm:pt>
    <dgm:pt modelId="{195641DC-0A65-C443-AF40-8922FF344444}" type="pres">
      <dgm:prSet presAssocID="{E76D8DF3-5A93-4A16-A9C9-4C13F88F6C59}" presName="hierRoot1" presStyleCnt="0"/>
      <dgm:spPr/>
    </dgm:pt>
    <dgm:pt modelId="{3AFC69C7-4AF2-7C48-A80C-A41A5928741B}" type="pres">
      <dgm:prSet presAssocID="{E76D8DF3-5A93-4A16-A9C9-4C13F88F6C59}" presName="composite" presStyleCnt="0"/>
      <dgm:spPr/>
    </dgm:pt>
    <dgm:pt modelId="{02B45AFC-5516-F14C-B537-D9A3B663CD2C}" type="pres">
      <dgm:prSet presAssocID="{E76D8DF3-5A93-4A16-A9C9-4C13F88F6C59}" presName="background" presStyleLbl="node0" presStyleIdx="1" presStyleCnt="2"/>
      <dgm:spPr/>
    </dgm:pt>
    <dgm:pt modelId="{46353B44-38AD-6E4E-ADF6-1F1051DDE05F}" type="pres">
      <dgm:prSet presAssocID="{E76D8DF3-5A93-4A16-A9C9-4C13F88F6C59}" presName="text" presStyleLbl="fgAcc0" presStyleIdx="1" presStyleCnt="2">
        <dgm:presLayoutVars>
          <dgm:chPref val="3"/>
        </dgm:presLayoutVars>
      </dgm:prSet>
      <dgm:spPr/>
    </dgm:pt>
    <dgm:pt modelId="{2770B3F8-1885-D94A-9E03-DA2916C7AB55}" type="pres">
      <dgm:prSet presAssocID="{E76D8DF3-5A93-4A16-A9C9-4C13F88F6C59}" presName="hierChild2" presStyleCnt="0"/>
      <dgm:spPr/>
    </dgm:pt>
    <dgm:pt modelId="{A53954B5-5CC1-6743-8392-688DE00A416F}" type="pres">
      <dgm:prSet presAssocID="{C3CE0ADB-36DD-48F0-9D4A-93173F95295A}" presName="Name10" presStyleLbl="parChTrans1D2" presStyleIdx="2" presStyleCnt="4"/>
      <dgm:spPr/>
    </dgm:pt>
    <dgm:pt modelId="{4895A366-2351-244F-881F-8ED9ED19F9D6}" type="pres">
      <dgm:prSet presAssocID="{F20CFF7D-8475-4A1E-8B43-967ADCF5FBAB}" presName="hierRoot2" presStyleCnt="0"/>
      <dgm:spPr/>
    </dgm:pt>
    <dgm:pt modelId="{F44B0CEC-B6BA-3C44-8381-0214D29B873C}" type="pres">
      <dgm:prSet presAssocID="{F20CFF7D-8475-4A1E-8B43-967ADCF5FBAB}" presName="composite2" presStyleCnt="0"/>
      <dgm:spPr/>
    </dgm:pt>
    <dgm:pt modelId="{14113BB7-AEE7-8444-8314-50B3D8FB14CD}" type="pres">
      <dgm:prSet presAssocID="{F20CFF7D-8475-4A1E-8B43-967ADCF5FBAB}" presName="background2" presStyleLbl="node2" presStyleIdx="2" presStyleCnt="4"/>
      <dgm:spPr/>
    </dgm:pt>
    <dgm:pt modelId="{0D510692-5407-2449-BA2D-AFD50B0D51B8}" type="pres">
      <dgm:prSet presAssocID="{F20CFF7D-8475-4A1E-8B43-967ADCF5FBAB}" presName="text2" presStyleLbl="fgAcc2" presStyleIdx="2" presStyleCnt="4">
        <dgm:presLayoutVars>
          <dgm:chPref val="3"/>
        </dgm:presLayoutVars>
      </dgm:prSet>
      <dgm:spPr/>
    </dgm:pt>
    <dgm:pt modelId="{1B4D1D35-2BBC-DB4E-89EE-BEF1BC37BC46}" type="pres">
      <dgm:prSet presAssocID="{F20CFF7D-8475-4A1E-8B43-967ADCF5FBAB}" presName="hierChild3" presStyleCnt="0"/>
      <dgm:spPr/>
    </dgm:pt>
    <dgm:pt modelId="{C4AA69E8-B4A1-9B48-8D64-901F31E80204}" type="pres">
      <dgm:prSet presAssocID="{BD50A60D-4F0E-4E71-A4E1-483C16FC43F4}" presName="Name10" presStyleLbl="parChTrans1D2" presStyleIdx="3" presStyleCnt="4"/>
      <dgm:spPr/>
    </dgm:pt>
    <dgm:pt modelId="{D2D399B3-0B54-ED4F-A4AC-F8A9C446075C}" type="pres">
      <dgm:prSet presAssocID="{D571CF69-583B-4A12-9FD4-FF2BFB45A799}" presName="hierRoot2" presStyleCnt="0"/>
      <dgm:spPr/>
    </dgm:pt>
    <dgm:pt modelId="{CB15B31F-DBEB-3940-8F13-C7E9C403D2A5}" type="pres">
      <dgm:prSet presAssocID="{D571CF69-583B-4A12-9FD4-FF2BFB45A799}" presName="composite2" presStyleCnt="0"/>
      <dgm:spPr/>
    </dgm:pt>
    <dgm:pt modelId="{89781079-1967-8B4C-B4E6-ADA49D81A967}" type="pres">
      <dgm:prSet presAssocID="{D571CF69-583B-4A12-9FD4-FF2BFB45A799}" presName="background2" presStyleLbl="node2" presStyleIdx="3" presStyleCnt="4"/>
      <dgm:spPr/>
    </dgm:pt>
    <dgm:pt modelId="{D26F4144-D75A-B74C-802E-B3939685BD69}" type="pres">
      <dgm:prSet presAssocID="{D571CF69-583B-4A12-9FD4-FF2BFB45A799}" presName="text2" presStyleLbl="fgAcc2" presStyleIdx="3" presStyleCnt="4">
        <dgm:presLayoutVars>
          <dgm:chPref val="3"/>
        </dgm:presLayoutVars>
      </dgm:prSet>
      <dgm:spPr/>
    </dgm:pt>
    <dgm:pt modelId="{360A79D2-D1F9-D648-82FD-897DA9E9309E}" type="pres">
      <dgm:prSet presAssocID="{D571CF69-583B-4A12-9FD4-FF2BFB45A799}" presName="hierChild3" presStyleCnt="0"/>
      <dgm:spPr/>
    </dgm:pt>
  </dgm:ptLst>
  <dgm:cxnLst>
    <dgm:cxn modelId="{AA2A8D0E-AC9B-BB48-B023-38D591179520}" type="presOf" srcId="{9850566D-44E8-4494-9E95-A7F5FBDAD995}" destId="{54D13C4B-EF28-D544-AF5B-405D52C1C975}" srcOrd="0" destOrd="0" presId="urn:microsoft.com/office/officeart/2005/8/layout/hierarchy1"/>
    <dgm:cxn modelId="{A783B20E-8937-CF45-B5C8-8F104825CA2D}" type="presOf" srcId="{C3CE0ADB-36DD-48F0-9D4A-93173F95295A}" destId="{A53954B5-5CC1-6743-8392-688DE00A416F}" srcOrd="0" destOrd="0" presId="urn:microsoft.com/office/officeart/2005/8/layout/hierarchy1"/>
    <dgm:cxn modelId="{FCFB1010-F599-FB4F-AA5B-1F58B4361862}" type="presOf" srcId="{99A598A3-86FB-4515-ACE4-6F3CE1DFD5D5}" destId="{60A43074-28F7-284E-BC5D-8E177F43E55D}" srcOrd="0" destOrd="0" presId="urn:microsoft.com/office/officeart/2005/8/layout/hierarchy1"/>
    <dgm:cxn modelId="{6506D71C-56A0-A547-B539-91074C83DF9D}" type="presOf" srcId="{E76D8DF3-5A93-4A16-A9C9-4C13F88F6C59}" destId="{46353B44-38AD-6E4E-ADF6-1F1051DDE05F}" srcOrd="0" destOrd="0" presId="urn:microsoft.com/office/officeart/2005/8/layout/hierarchy1"/>
    <dgm:cxn modelId="{643E4226-A051-F646-A481-5E82ADC46489}" type="presOf" srcId="{1B15E064-4C1F-4F1C-8C62-6B6F0D293CA1}" destId="{E158605E-94C9-E94C-93A2-B484CB54A591}" srcOrd="0" destOrd="0" presId="urn:microsoft.com/office/officeart/2005/8/layout/hierarchy1"/>
    <dgm:cxn modelId="{0D49BB5D-B0BE-45D6-94D9-FAE07D5808FE}" srcId="{9850566D-44E8-4494-9E95-A7F5FBDAD995}" destId="{E76D8DF3-5A93-4A16-A9C9-4C13F88F6C59}" srcOrd="1" destOrd="0" parTransId="{5EDCE97B-E0FF-4F52-A03F-6C4318C551A8}" sibTransId="{39526E94-BFB0-499D-B468-3A5851E3439B}"/>
    <dgm:cxn modelId="{B5F92746-8E56-4849-9056-CA9A0DF18452}" type="presOf" srcId="{FEB9843B-3E5D-4A9B-BF35-E1F6016FEFF4}" destId="{05DA6C2F-2DC5-1942-94D9-408497C3E708}" srcOrd="0" destOrd="0" presId="urn:microsoft.com/office/officeart/2005/8/layout/hierarchy1"/>
    <dgm:cxn modelId="{EC265772-17C8-4D98-B23F-0F7D6C5A06DB}" srcId="{9850566D-44E8-4494-9E95-A7F5FBDAD995}" destId="{A428E968-4713-4AD9-9908-29C1AB9FBDA4}" srcOrd="0" destOrd="0" parTransId="{504684DE-5A9E-43E1-983F-79BE8F8D549B}" sibTransId="{821B5094-4E98-4798-88E8-467A3219438D}"/>
    <dgm:cxn modelId="{74AEED8C-35C1-4A4A-BB8B-5A12AED4C1B5}" type="presOf" srcId="{BD50A60D-4F0E-4E71-A4E1-483C16FC43F4}" destId="{C4AA69E8-B4A1-9B48-8D64-901F31E80204}" srcOrd="0" destOrd="0" presId="urn:microsoft.com/office/officeart/2005/8/layout/hierarchy1"/>
    <dgm:cxn modelId="{19EEF38D-EE71-FB4B-A6FD-30AE61A0038A}" type="presOf" srcId="{155C2CD5-E78B-409A-AE12-B4EAE235919B}" destId="{7154AD50-BD7E-5D4C-A524-346E562729B7}" srcOrd="0" destOrd="0" presId="urn:microsoft.com/office/officeart/2005/8/layout/hierarchy1"/>
    <dgm:cxn modelId="{1A277390-D40D-4CCE-B12F-B218ED5327D2}" srcId="{E76D8DF3-5A93-4A16-A9C9-4C13F88F6C59}" destId="{F20CFF7D-8475-4A1E-8B43-967ADCF5FBAB}" srcOrd="0" destOrd="0" parTransId="{C3CE0ADB-36DD-48F0-9D4A-93173F95295A}" sibTransId="{FE7EF84A-6A6A-4705-9485-9257EDF58289}"/>
    <dgm:cxn modelId="{7D1EE8AB-014A-2D4A-9931-DFC491E9C2DA}" type="presOf" srcId="{F20CFF7D-8475-4A1E-8B43-967ADCF5FBAB}" destId="{0D510692-5407-2449-BA2D-AFD50B0D51B8}" srcOrd="0" destOrd="0" presId="urn:microsoft.com/office/officeart/2005/8/layout/hierarchy1"/>
    <dgm:cxn modelId="{FE2E42D7-56CD-4211-A770-7052CE6CBEE8}" srcId="{A428E968-4713-4AD9-9908-29C1AB9FBDA4}" destId="{99A598A3-86FB-4515-ACE4-6F3CE1DFD5D5}" srcOrd="1" destOrd="0" parTransId="{FEB9843B-3E5D-4A9B-BF35-E1F6016FEFF4}" sibTransId="{548E1CB2-7BD2-4434-959A-637E3CBAC330}"/>
    <dgm:cxn modelId="{C278F1D7-0D3A-9346-84D5-C1D68F8C1707}" type="presOf" srcId="{A428E968-4713-4AD9-9908-29C1AB9FBDA4}" destId="{4E310B2C-98DA-D94F-A1C9-934F04AA8818}" srcOrd="0" destOrd="0" presId="urn:microsoft.com/office/officeart/2005/8/layout/hierarchy1"/>
    <dgm:cxn modelId="{96A732E2-B177-4A5E-89BE-EA56744CD91C}" srcId="{A428E968-4713-4AD9-9908-29C1AB9FBDA4}" destId="{1B15E064-4C1F-4F1C-8C62-6B6F0D293CA1}" srcOrd="0" destOrd="0" parTransId="{155C2CD5-E78B-409A-AE12-B4EAE235919B}" sibTransId="{5143E62D-6F35-4B1B-B1BB-716A21A795C8}"/>
    <dgm:cxn modelId="{44B50DF9-DA8D-4E4D-A105-EE1CF501BDCD}" srcId="{E76D8DF3-5A93-4A16-A9C9-4C13F88F6C59}" destId="{D571CF69-583B-4A12-9FD4-FF2BFB45A799}" srcOrd="1" destOrd="0" parTransId="{BD50A60D-4F0E-4E71-A4E1-483C16FC43F4}" sibTransId="{99987E12-E0BC-4C3E-A49C-0962BFE73767}"/>
    <dgm:cxn modelId="{1258DFFA-8FF8-7941-97E1-73BCA3D9DE55}" type="presOf" srcId="{D571CF69-583B-4A12-9FD4-FF2BFB45A799}" destId="{D26F4144-D75A-B74C-802E-B3939685BD69}" srcOrd="0" destOrd="0" presId="urn:microsoft.com/office/officeart/2005/8/layout/hierarchy1"/>
    <dgm:cxn modelId="{27181FE6-4FA7-824C-80A9-86A309663A95}" type="presParOf" srcId="{54D13C4B-EF28-D544-AF5B-405D52C1C975}" destId="{1676054C-AE95-BC4E-A556-C35F6EE661B8}" srcOrd="0" destOrd="0" presId="urn:microsoft.com/office/officeart/2005/8/layout/hierarchy1"/>
    <dgm:cxn modelId="{F10AA90F-F2E1-394B-A98F-9F3196FBBABA}" type="presParOf" srcId="{1676054C-AE95-BC4E-A556-C35F6EE661B8}" destId="{C0EF4491-AA0A-FF49-966A-AC600AFF03E9}" srcOrd="0" destOrd="0" presId="urn:microsoft.com/office/officeart/2005/8/layout/hierarchy1"/>
    <dgm:cxn modelId="{5233990A-45C4-BD4E-B962-2BF064B9241A}" type="presParOf" srcId="{C0EF4491-AA0A-FF49-966A-AC600AFF03E9}" destId="{C36AF0E5-BB82-A647-80DB-6F07DA03B338}" srcOrd="0" destOrd="0" presId="urn:microsoft.com/office/officeart/2005/8/layout/hierarchy1"/>
    <dgm:cxn modelId="{72716C39-7AB1-DC4A-A49A-127BC6911AA8}" type="presParOf" srcId="{C0EF4491-AA0A-FF49-966A-AC600AFF03E9}" destId="{4E310B2C-98DA-D94F-A1C9-934F04AA8818}" srcOrd="1" destOrd="0" presId="urn:microsoft.com/office/officeart/2005/8/layout/hierarchy1"/>
    <dgm:cxn modelId="{FF5C2234-B1ED-1740-8336-1F345BB8C2BA}" type="presParOf" srcId="{1676054C-AE95-BC4E-A556-C35F6EE661B8}" destId="{F7B06B5E-0750-3B49-B259-4E903389EED4}" srcOrd="1" destOrd="0" presId="urn:microsoft.com/office/officeart/2005/8/layout/hierarchy1"/>
    <dgm:cxn modelId="{67CE2247-7D29-4448-9DC9-E80C6ADB3684}" type="presParOf" srcId="{F7B06B5E-0750-3B49-B259-4E903389EED4}" destId="{7154AD50-BD7E-5D4C-A524-346E562729B7}" srcOrd="0" destOrd="0" presId="urn:microsoft.com/office/officeart/2005/8/layout/hierarchy1"/>
    <dgm:cxn modelId="{C1572D10-A879-D940-A8C9-46783559CDB4}" type="presParOf" srcId="{F7B06B5E-0750-3B49-B259-4E903389EED4}" destId="{484C5D13-EBEC-0E4B-9A7B-B2B44A912E06}" srcOrd="1" destOrd="0" presId="urn:microsoft.com/office/officeart/2005/8/layout/hierarchy1"/>
    <dgm:cxn modelId="{3498C346-0A2E-3D46-93FF-C68CA6CBE0F4}" type="presParOf" srcId="{484C5D13-EBEC-0E4B-9A7B-B2B44A912E06}" destId="{F2ABD576-6534-CC48-8938-E4A484C299B0}" srcOrd="0" destOrd="0" presId="urn:microsoft.com/office/officeart/2005/8/layout/hierarchy1"/>
    <dgm:cxn modelId="{ED80D99E-05CB-8240-9D41-49ACDAAAD76F}" type="presParOf" srcId="{F2ABD576-6534-CC48-8938-E4A484C299B0}" destId="{C49C9018-AD11-E449-B480-48F5947AD114}" srcOrd="0" destOrd="0" presId="urn:microsoft.com/office/officeart/2005/8/layout/hierarchy1"/>
    <dgm:cxn modelId="{0DDD574F-E197-E54F-BB58-F65BCBEF8E25}" type="presParOf" srcId="{F2ABD576-6534-CC48-8938-E4A484C299B0}" destId="{E158605E-94C9-E94C-93A2-B484CB54A591}" srcOrd="1" destOrd="0" presId="urn:microsoft.com/office/officeart/2005/8/layout/hierarchy1"/>
    <dgm:cxn modelId="{E6F1650B-3C25-E847-B449-800B711B401E}" type="presParOf" srcId="{484C5D13-EBEC-0E4B-9A7B-B2B44A912E06}" destId="{3E85EE94-9E3F-1546-9344-4FE81F8EC8B9}" srcOrd="1" destOrd="0" presId="urn:microsoft.com/office/officeart/2005/8/layout/hierarchy1"/>
    <dgm:cxn modelId="{6FA3E737-C8B9-C044-9CAA-9932059025C2}" type="presParOf" srcId="{F7B06B5E-0750-3B49-B259-4E903389EED4}" destId="{05DA6C2F-2DC5-1942-94D9-408497C3E708}" srcOrd="2" destOrd="0" presId="urn:microsoft.com/office/officeart/2005/8/layout/hierarchy1"/>
    <dgm:cxn modelId="{55DF6E53-696A-BC45-8BE0-83F3C14BB2C8}" type="presParOf" srcId="{F7B06B5E-0750-3B49-B259-4E903389EED4}" destId="{FF637E77-BCE1-614E-8629-58FC9F829602}" srcOrd="3" destOrd="0" presId="urn:microsoft.com/office/officeart/2005/8/layout/hierarchy1"/>
    <dgm:cxn modelId="{4AA417E5-51EE-4B4F-9A0C-BF9CB34274F5}" type="presParOf" srcId="{FF637E77-BCE1-614E-8629-58FC9F829602}" destId="{EC12999D-B56C-B24A-BED8-499A431F1795}" srcOrd="0" destOrd="0" presId="urn:microsoft.com/office/officeart/2005/8/layout/hierarchy1"/>
    <dgm:cxn modelId="{7947D268-D296-C647-916B-1099F54FE424}" type="presParOf" srcId="{EC12999D-B56C-B24A-BED8-499A431F1795}" destId="{96B307BF-D732-AA41-AB21-7D1242141AC0}" srcOrd="0" destOrd="0" presId="urn:microsoft.com/office/officeart/2005/8/layout/hierarchy1"/>
    <dgm:cxn modelId="{9E46BFAC-8BAE-9E42-8E00-BCA55769D3C3}" type="presParOf" srcId="{EC12999D-B56C-B24A-BED8-499A431F1795}" destId="{60A43074-28F7-284E-BC5D-8E177F43E55D}" srcOrd="1" destOrd="0" presId="urn:microsoft.com/office/officeart/2005/8/layout/hierarchy1"/>
    <dgm:cxn modelId="{2691377D-AFB0-F742-A281-CBE6AD662B3A}" type="presParOf" srcId="{FF637E77-BCE1-614E-8629-58FC9F829602}" destId="{05E2513A-7ACE-E548-96E1-8619A1579BEF}" srcOrd="1" destOrd="0" presId="urn:microsoft.com/office/officeart/2005/8/layout/hierarchy1"/>
    <dgm:cxn modelId="{CBB587DF-AB45-F14B-B56A-E275AE0CD6A4}" type="presParOf" srcId="{54D13C4B-EF28-D544-AF5B-405D52C1C975}" destId="{195641DC-0A65-C443-AF40-8922FF344444}" srcOrd="1" destOrd="0" presId="urn:microsoft.com/office/officeart/2005/8/layout/hierarchy1"/>
    <dgm:cxn modelId="{D8E4CEF7-3B97-0049-A1D3-E35D62F5AC8B}" type="presParOf" srcId="{195641DC-0A65-C443-AF40-8922FF344444}" destId="{3AFC69C7-4AF2-7C48-A80C-A41A5928741B}" srcOrd="0" destOrd="0" presId="urn:microsoft.com/office/officeart/2005/8/layout/hierarchy1"/>
    <dgm:cxn modelId="{D9B317D2-D5AE-2549-BEA4-D75BBAA19C0C}" type="presParOf" srcId="{3AFC69C7-4AF2-7C48-A80C-A41A5928741B}" destId="{02B45AFC-5516-F14C-B537-D9A3B663CD2C}" srcOrd="0" destOrd="0" presId="urn:microsoft.com/office/officeart/2005/8/layout/hierarchy1"/>
    <dgm:cxn modelId="{8F9731C4-7571-004D-ACC6-1C815CBCD817}" type="presParOf" srcId="{3AFC69C7-4AF2-7C48-A80C-A41A5928741B}" destId="{46353B44-38AD-6E4E-ADF6-1F1051DDE05F}" srcOrd="1" destOrd="0" presId="urn:microsoft.com/office/officeart/2005/8/layout/hierarchy1"/>
    <dgm:cxn modelId="{55CE6975-5CCC-DA4B-86AB-B7CBBE94813F}" type="presParOf" srcId="{195641DC-0A65-C443-AF40-8922FF344444}" destId="{2770B3F8-1885-D94A-9E03-DA2916C7AB55}" srcOrd="1" destOrd="0" presId="urn:microsoft.com/office/officeart/2005/8/layout/hierarchy1"/>
    <dgm:cxn modelId="{007392A2-48B0-8F44-9230-EC8B14886F5F}" type="presParOf" srcId="{2770B3F8-1885-D94A-9E03-DA2916C7AB55}" destId="{A53954B5-5CC1-6743-8392-688DE00A416F}" srcOrd="0" destOrd="0" presId="urn:microsoft.com/office/officeart/2005/8/layout/hierarchy1"/>
    <dgm:cxn modelId="{A675332A-DFA3-5C4C-90BD-FD979C7D9B77}" type="presParOf" srcId="{2770B3F8-1885-D94A-9E03-DA2916C7AB55}" destId="{4895A366-2351-244F-881F-8ED9ED19F9D6}" srcOrd="1" destOrd="0" presId="urn:microsoft.com/office/officeart/2005/8/layout/hierarchy1"/>
    <dgm:cxn modelId="{F8940561-82DA-A84C-ADCC-1EE0A59CB3E0}" type="presParOf" srcId="{4895A366-2351-244F-881F-8ED9ED19F9D6}" destId="{F44B0CEC-B6BA-3C44-8381-0214D29B873C}" srcOrd="0" destOrd="0" presId="urn:microsoft.com/office/officeart/2005/8/layout/hierarchy1"/>
    <dgm:cxn modelId="{AF178982-8BA7-5E4B-A3A9-0CC7B61A3CD6}" type="presParOf" srcId="{F44B0CEC-B6BA-3C44-8381-0214D29B873C}" destId="{14113BB7-AEE7-8444-8314-50B3D8FB14CD}" srcOrd="0" destOrd="0" presId="urn:microsoft.com/office/officeart/2005/8/layout/hierarchy1"/>
    <dgm:cxn modelId="{DCBF4B80-027D-BA4E-91C8-6A47B20D5BF0}" type="presParOf" srcId="{F44B0CEC-B6BA-3C44-8381-0214D29B873C}" destId="{0D510692-5407-2449-BA2D-AFD50B0D51B8}" srcOrd="1" destOrd="0" presId="urn:microsoft.com/office/officeart/2005/8/layout/hierarchy1"/>
    <dgm:cxn modelId="{D0160A80-D139-3A46-A7F0-3766C0EE86EB}" type="presParOf" srcId="{4895A366-2351-244F-881F-8ED9ED19F9D6}" destId="{1B4D1D35-2BBC-DB4E-89EE-BEF1BC37BC46}" srcOrd="1" destOrd="0" presId="urn:microsoft.com/office/officeart/2005/8/layout/hierarchy1"/>
    <dgm:cxn modelId="{454C5C98-7E13-C047-9C00-494A95A74495}" type="presParOf" srcId="{2770B3F8-1885-D94A-9E03-DA2916C7AB55}" destId="{C4AA69E8-B4A1-9B48-8D64-901F31E80204}" srcOrd="2" destOrd="0" presId="urn:microsoft.com/office/officeart/2005/8/layout/hierarchy1"/>
    <dgm:cxn modelId="{4FF1F144-AE7F-9F49-AAD7-A265CD9E4A69}" type="presParOf" srcId="{2770B3F8-1885-D94A-9E03-DA2916C7AB55}" destId="{D2D399B3-0B54-ED4F-A4AC-F8A9C446075C}" srcOrd="3" destOrd="0" presId="urn:microsoft.com/office/officeart/2005/8/layout/hierarchy1"/>
    <dgm:cxn modelId="{532C5E03-6D1F-3241-B59B-8A12916DA2E7}" type="presParOf" srcId="{D2D399B3-0B54-ED4F-A4AC-F8A9C446075C}" destId="{CB15B31F-DBEB-3940-8F13-C7E9C403D2A5}" srcOrd="0" destOrd="0" presId="urn:microsoft.com/office/officeart/2005/8/layout/hierarchy1"/>
    <dgm:cxn modelId="{7E46A270-C24E-0042-8EBB-3DE5870BE1DA}" type="presParOf" srcId="{CB15B31F-DBEB-3940-8F13-C7E9C403D2A5}" destId="{89781079-1967-8B4C-B4E6-ADA49D81A967}" srcOrd="0" destOrd="0" presId="urn:microsoft.com/office/officeart/2005/8/layout/hierarchy1"/>
    <dgm:cxn modelId="{CBDC39BC-4A16-8143-8644-6CA56D5BAB19}" type="presParOf" srcId="{CB15B31F-DBEB-3940-8F13-C7E9C403D2A5}" destId="{D26F4144-D75A-B74C-802E-B3939685BD69}" srcOrd="1" destOrd="0" presId="urn:microsoft.com/office/officeart/2005/8/layout/hierarchy1"/>
    <dgm:cxn modelId="{DD892BD8-9328-D147-BF03-56C8B890F034}" type="presParOf" srcId="{D2D399B3-0B54-ED4F-A4AC-F8A9C446075C}" destId="{360A79D2-D1F9-D648-82FD-897DA9E930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DEEA8-9DA9-4718-B773-80944AC538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624894-3B35-462B-8374-7974B03CE089}">
      <dgm:prSet/>
      <dgm:spPr/>
      <dgm:t>
        <a:bodyPr/>
        <a:lstStyle/>
        <a:p>
          <a:r>
            <a:rPr lang="en-AU"/>
            <a:t>Trvalé změny přímo uměrné překročení</a:t>
          </a:r>
          <a:endParaRPr lang="en-US"/>
        </a:p>
      </dgm:t>
    </dgm:pt>
    <dgm:pt modelId="{4AEC2D62-B881-4C8B-ACFB-C6B46FBDAA8A}" type="parTrans" cxnId="{21C5F0B6-1931-4DF5-8F11-A43822D3D4BB}">
      <dgm:prSet/>
      <dgm:spPr/>
      <dgm:t>
        <a:bodyPr/>
        <a:lstStyle/>
        <a:p>
          <a:endParaRPr lang="en-US"/>
        </a:p>
      </dgm:t>
    </dgm:pt>
    <dgm:pt modelId="{044325E1-BA5A-4A4E-AEAC-6667B532725C}" type="sibTrans" cxnId="{21C5F0B6-1931-4DF5-8F11-A43822D3D4BB}">
      <dgm:prSet/>
      <dgm:spPr/>
      <dgm:t>
        <a:bodyPr/>
        <a:lstStyle/>
        <a:p>
          <a:endParaRPr lang="en-US"/>
        </a:p>
      </dgm:t>
    </dgm:pt>
    <dgm:pt modelId="{1FFEEB7C-E20A-43DA-86CE-8C473C0386F0}">
      <dgm:prSet/>
      <dgm:spPr/>
      <dgm:t>
        <a:bodyPr/>
        <a:lstStyle/>
        <a:p>
          <a:r>
            <a:rPr lang="en-AU"/>
            <a:t>Kolaps vysoko-uhlíkových společenstev</a:t>
          </a:r>
          <a:endParaRPr lang="en-US"/>
        </a:p>
      </dgm:t>
    </dgm:pt>
    <dgm:pt modelId="{D27EA45E-1B1D-4738-A1E5-9CD589C9A7BB}" type="parTrans" cxnId="{6C3F7E96-13B4-49E6-9E26-70A636BC3994}">
      <dgm:prSet/>
      <dgm:spPr/>
      <dgm:t>
        <a:bodyPr/>
        <a:lstStyle/>
        <a:p>
          <a:endParaRPr lang="en-US"/>
        </a:p>
      </dgm:t>
    </dgm:pt>
    <dgm:pt modelId="{688AEA82-0F4B-4077-A5F7-B7ED156CAAAD}" type="sibTrans" cxnId="{6C3F7E96-13B4-49E6-9E26-70A636BC3994}">
      <dgm:prSet/>
      <dgm:spPr/>
      <dgm:t>
        <a:bodyPr/>
        <a:lstStyle/>
        <a:p>
          <a:endParaRPr lang="en-US"/>
        </a:p>
      </dgm:t>
    </dgm:pt>
    <dgm:pt modelId="{4F1F2F45-3126-6841-BBCB-B1DE9FCF28E4}" type="pres">
      <dgm:prSet presAssocID="{143DEEA8-9DA9-4718-B773-80944AC538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1245A0-7675-8244-B0B4-09699EB02BA2}" type="pres">
      <dgm:prSet presAssocID="{69624894-3B35-462B-8374-7974B03CE089}" presName="hierRoot1" presStyleCnt="0"/>
      <dgm:spPr/>
    </dgm:pt>
    <dgm:pt modelId="{A6A17204-82AB-334B-9393-D587EE911562}" type="pres">
      <dgm:prSet presAssocID="{69624894-3B35-462B-8374-7974B03CE089}" presName="composite" presStyleCnt="0"/>
      <dgm:spPr/>
    </dgm:pt>
    <dgm:pt modelId="{750B1C90-E1E1-5F42-83B9-10511A48B0EE}" type="pres">
      <dgm:prSet presAssocID="{69624894-3B35-462B-8374-7974B03CE089}" presName="background" presStyleLbl="node0" presStyleIdx="0" presStyleCnt="2"/>
      <dgm:spPr/>
    </dgm:pt>
    <dgm:pt modelId="{BCDB6709-9263-5542-8388-2639B6E76964}" type="pres">
      <dgm:prSet presAssocID="{69624894-3B35-462B-8374-7974B03CE089}" presName="text" presStyleLbl="fgAcc0" presStyleIdx="0" presStyleCnt="2">
        <dgm:presLayoutVars>
          <dgm:chPref val="3"/>
        </dgm:presLayoutVars>
      </dgm:prSet>
      <dgm:spPr/>
    </dgm:pt>
    <dgm:pt modelId="{28F49E3D-1B59-6F4C-8141-C8882599E050}" type="pres">
      <dgm:prSet presAssocID="{69624894-3B35-462B-8374-7974B03CE089}" presName="hierChild2" presStyleCnt="0"/>
      <dgm:spPr/>
    </dgm:pt>
    <dgm:pt modelId="{AFA61C19-7851-5C45-809A-517FB7767C9B}" type="pres">
      <dgm:prSet presAssocID="{1FFEEB7C-E20A-43DA-86CE-8C473C0386F0}" presName="hierRoot1" presStyleCnt="0"/>
      <dgm:spPr/>
    </dgm:pt>
    <dgm:pt modelId="{FBE52663-7F59-4441-8618-48162C6A6AC9}" type="pres">
      <dgm:prSet presAssocID="{1FFEEB7C-E20A-43DA-86CE-8C473C0386F0}" presName="composite" presStyleCnt="0"/>
      <dgm:spPr/>
    </dgm:pt>
    <dgm:pt modelId="{EBFFBC30-ED1D-704C-9806-A5FE057DAF98}" type="pres">
      <dgm:prSet presAssocID="{1FFEEB7C-E20A-43DA-86CE-8C473C0386F0}" presName="background" presStyleLbl="node0" presStyleIdx="1" presStyleCnt="2"/>
      <dgm:spPr/>
    </dgm:pt>
    <dgm:pt modelId="{B434BC28-712E-2A48-B009-D7DEC493B435}" type="pres">
      <dgm:prSet presAssocID="{1FFEEB7C-E20A-43DA-86CE-8C473C0386F0}" presName="text" presStyleLbl="fgAcc0" presStyleIdx="1" presStyleCnt="2">
        <dgm:presLayoutVars>
          <dgm:chPref val="3"/>
        </dgm:presLayoutVars>
      </dgm:prSet>
      <dgm:spPr/>
    </dgm:pt>
    <dgm:pt modelId="{CBD3F50E-9C74-FD40-969D-2ECAA471D443}" type="pres">
      <dgm:prSet presAssocID="{1FFEEB7C-E20A-43DA-86CE-8C473C0386F0}" presName="hierChild2" presStyleCnt="0"/>
      <dgm:spPr/>
    </dgm:pt>
  </dgm:ptLst>
  <dgm:cxnLst>
    <dgm:cxn modelId="{6C3F7E96-13B4-49E6-9E26-70A636BC3994}" srcId="{143DEEA8-9DA9-4718-B773-80944AC538B7}" destId="{1FFEEB7C-E20A-43DA-86CE-8C473C0386F0}" srcOrd="1" destOrd="0" parTransId="{D27EA45E-1B1D-4738-A1E5-9CD589C9A7BB}" sibTransId="{688AEA82-0F4B-4077-A5F7-B7ED156CAAAD}"/>
    <dgm:cxn modelId="{7520BAB0-F40B-46FD-B8CC-D92D7E739926}" type="presOf" srcId="{69624894-3B35-462B-8374-7974B03CE089}" destId="{BCDB6709-9263-5542-8388-2639B6E76964}" srcOrd="0" destOrd="0" presId="urn:microsoft.com/office/officeart/2005/8/layout/hierarchy1"/>
    <dgm:cxn modelId="{21C5F0B6-1931-4DF5-8F11-A43822D3D4BB}" srcId="{143DEEA8-9DA9-4718-B773-80944AC538B7}" destId="{69624894-3B35-462B-8374-7974B03CE089}" srcOrd="0" destOrd="0" parTransId="{4AEC2D62-B881-4C8B-ACFB-C6B46FBDAA8A}" sibTransId="{044325E1-BA5A-4A4E-AEAC-6667B532725C}"/>
    <dgm:cxn modelId="{DEA3ACEE-3D0D-4C4E-A2CD-82ED51C5762B}" type="presOf" srcId="{143DEEA8-9DA9-4718-B773-80944AC538B7}" destId="{4F1F2F45-3126-6841-BBCB-B1DE9FCF28E4}" srcOrd="0" destOrd="0" presId="urn:microsoft.com/office/officeart/2005/8/layout/hierarchy1"/>
    <dgm:cxn modelId="{8F27B5F1-7FD1-4312-A3E6-19BD747DF6F0}" type="presOf" srcId="{1FFEEB7C-E20A-43DA-86CE-8C473C0386F0}" destId="{B434BC28-712E-2A48-B009-D7DEC493B435}" srcOrd="0" destOrd="0" presId="urn:microsoft.com/office/officeart/2005/8/layout/hierarchy1"/>
    <dgm:cxn modelId="{7BFCBBE5-8775-4125-9CC7-02916639BBD1}" type="presParOf" srcId="{4F1F2F45-3126-6841-BBCB-B1DE9FCF28E4}" destId="{CC1245A0-7675-8244-B0B4-09699EB02BA2}" srcOrd="0" destOrd="0" presId="urn:microsoft.com/office/officeart/2005/8/layout/hierarchy1"/>
    <dgm:cxn modelId="{FE7E743F-DEA5-4190-897E-733400D76FC9}" type="presParOf" srcId="{CC1245A0-7675-8244-B0B4-09699EB02BA2}" destId="{A6A17204-82AB-334B-9393-D587EE911562}" srcOrd="0" destOrd="0" presId="urn:microsoft.com/office/officeart/2005/8/layout/hierarchy1"/>
    <dgm:cxn modelId="{054FC341-2A5D-4137-ADF6-1D32E23B7F33}" type="presParOf" srcId="{A6A17204-82AB-334B-9393-D587EE911562}" destId="{750B1C90-E1E1-5F42-83B9-10511A48B0EE}" srcOrd="0" destOrd="0" presId="urn:microsoft.com/office/officeart/2005/8/layout/hierarchy1"/>
    <dgm:cxn modelId="{99586429-AF93-4B3F-AEAA-2DFBED49DF99}" type="presParOf" srcId="{A6A17204-82AB-334B-9393-D587EE911562}" destId="{BCDB6709-9263-5542-8388-2639B6E76964}" srcOrd="1" destOrd="0" presId="urn:microsoft.com/office/officeart/2005/8/layout/hierarchy1"/>
    <dgm:cxn modelId="{55D41450-64E7-4B2C-936F-C9D241DFCE28}" type="presParOf" srcId="{CC1245A0-7675-8244-B0B4-09699EB02BA2}" destId="{28F49E3D-1B59-6F4C-8141-C8882599E050}" srcOrd="1" destOrd="0" presId="urn:microsoft.com/office/officeart/2005/8/layout/hierarchy1"/>
    <dgm:cxn modelId="{60F06434-FFA6-45CE-9CFB-DD18D1D45D8F}" type="presParOf" srcId="{4F1F2F45-3126-6841-BBCB-B1DE9FCF28E4}" destId="{AFA61C19-7851-5C45-809A-517FB7767C9B}" srcOrd="1" destOrd="0" presId="urn:microsoft.com/office/officeart/2005/8/layout/hierarchy1"/>
    <dgm:cxn modelId="{C7DC00B0-252D-45DA-8641-16F1C9CC52FD}" type="presParOf" srcId="{AFA61C19-7851-5C45-809A-517FB7767C9B}" destId="{FBE52663-7F59-4441-8618-48162C6A6AC9}" srcOrd="0" destOrd="0" presId="urn:microsoft.com/office/officeart/2005/8/layout/hierarchy1"/>
    <dgm:cxn modelId="{3201C6F9-7E28-4CB4-A0ED-B6B4D8BFBBAF}" type="presParOf" srcId="{FBE52663-7F59-4441-8618-48162C6A6AC9}" destId="{EBFFBC30-ED1D-704C-9806-A5FE057DAF98}" srcOrd="0" destOrd="0" presId="urn:microsoft.com/office/officeart/2005/8/layout/hierarchy1"/>
    <dgm:cxn modelId="{D1F8D923-893E-41F7-8D64-FBAAF42B15D6}" type="presParOf" srcId="{FBE52663-7F59-4441-8618-48162C6A6AC9}" destId="{B434BC28-712E-2A48-B009-D7DEC493B435}" srcOrd="1" destOrd="0" presId="urn:microsoft.com/office/officeart/2005/8/layout/hierarchy1"/>
    <dgm:cxn modelId="{F6D7F3C9-849A-4843-A6FA-837841D99DD0}" type="presParOf" srcId="{AFA61C19-7851-5C45-809A-517FB7767C9B}" destId="{CBD3F50E-9C74-FD40-969D-2ECAA471D4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372F1-225D-4454-86CC-BA8B3E38DF75}">
      <dsp:nvSpPr>
        <dsp:cNvPr id="0" name=""/>
        <dsp:cNvSpPr/>
      </dsp:nvSpPr>
      <dsp:spPr>
        <a:xfrm>
          <a:off x="0" y="161772"/>
          <a:ext cx="1089183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100" kern="1200" dirty="0">
              <a:latin typeface="Verdana Pro" panose="020B0604030504040204" pitchFamily="34" charset="0"/>
            </a:rPr>
            <a:t>Rozdíly napříč regiony </a:t>
          </a:r>
          <a:endParaRPr lang="en-US" sz="3100" kern="1200" dirty="0">
            <a:latin typeface="Verdana Pro" panose="020B0604030504040204" pitchFamily="34" charset="0"/>
          </a:endParaRPr>
        </a:p>
      </dsp:txBody>
      <dsp:txXfrm>
        <a:off x="36296" y="198068"/>
        <a:ext cx="10819245" cy="670943"/>
      </dsp:txXfrm>
    </dsp:sp>
    <dsp:sp modelId="{E38F69F7-40BD-4E3E-BC01-6E9746D9361E}">
      <dsp:nvSpPr>
        <dsp:cNvPr id="0" name=""/>
        <dsp:cNvSpPr/>
      </dsp:nvSpPr>
      <dsp:spPr>
        <a:xfrm>
          <a:off x="0" y="994587"/>
          <a:ext cx="1089183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100" kern="1200" dirty="0">
              <a:latin typeface="Verdana Pro" panose="020B0604030504040204" pitchFamily="34" charset="0"/>
            </a:rPr>
            <a:t>Ničení ekosystémů zvyšuje zranitelnost lidí</a:t>
          </a:r>
          <a:endParaRPr lang="en-US" sz="3100" kern="1200" dirty="0">
            <a:latin typeface="Verdana Pro" panose="020B0604030504040204" pitchFamily="34" charset="0"/>
          </a:endParaRPr>
        </a:p>
      </dsp:txBody>
      <dsp:txXfrm>
        <a:off x="36296" y="1030883"/>
        <a:ext cx="10819245" cy="670943"/>
      </dsp:txXfrm>
    </dsp:sp>
    <dsp:sp modelId="{2274EFE1-4EC1-411B-83E0-CB9E6019F494}">
      <dsp:nvSpPr>
        <dsp:cNvPr id="0" name=""/>
        <dsp:cNvSpPr/>
      </dsp:nvSpPr>
      <dsp:spPr>
        <a:xfrm>
          <a:off x="0" y="1827402"/>
          <a:ext cx="1089183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100" kern="1200" dirty="0">
              <a:latin typeface="Verdana Pro" panose="020B0604030504040204" pitchFamily="34" charset="0"/>
            </a:rPr>
            <a:t>Vliv </a:t>
          </a:r>
          <a:r>
            <a:rPr lang="cs-CZ" sz="3100" kern="1200" dirty="0" err="1">
              <a:latin typeface="Verdana Pro" panose="020B0604030504040204" pitchFamily="34" charset="0"/>
            </a:rPr>
            <a:t>neklimatických</a:t>
          </a:r>
          <a:r>
            <a:rPr lang="cs-CZ" sz="3100" kern="1200" dirty="0">
              <a:latin typeface="Verdana Pro" panose="020B0604030504040204" pitchFamily="34" charset="0"/>
            </a:rPr>
            <a:t> faktorů </a:t>
          </a:r>
          <a:endParaRPr lang="en-US" sz="3100" kern="1200" dirty="0">
            <a:latin typeface="Verdana Pro" panose="020B0604030504040204" pitchFamily="34" charset="0"/>
          </a:endParaRPr>
        </a:p>
      </dsp:txBody>
      <dsp:txXfrm>
        <a:off x="36296" y="1863698"/>
        <a:ext cx="10819245" cy="670943"/>
      </dsp:txXfrm>
    </dsp:sp>
    <dsp:sp modelId="{A7711E5D-1015-46CA-AE51-A74D4376CCD5}">
      <dsp:nvSpPr>
        <dsp:cNvPr id="0" name=""/>
        <dsp:cNvSpPr/>
      </dsp:nvSpPr>
      <dsp:spPr>
        <a:xfrm>
          <a:off x="0" y="2660217"/>
          <a:ext cx="1089183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3100" kern="1200" dirty="0">
              <a:latin typeface="Verdana Pro" panose="020B0604030504040204" pitchFamily="34" charset="0"/>
            </a:rPr>
            <a:t>Budoucnost zranitelnosti </a:t>
          </a:r>
          <a:endParaRPr lang="en-US" sz="3100" kern="1200" dirty="0">
            <a:latin typeface="Verdana Pro" panose="020B0604030504040204" pitchFamily="34" charset="0"/>
          </a:endParaRPr>
        </a:p>
      </dsp:txBody>
      <dsp:txXfrm>
        <a:off x="36296" y="2696513"/>
        <a:ext cx="10819245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84B6A-F6F2-4D21-AE59-B72A93659BFB}">
      <dsp:nvSpPr>
        <dsp:cNvPr id="0" name=""/>
        <dsp:cNvSpPr/>
      </dsp:nvSpPr>
      <dsp:spPr>
        <a:xfrm>
          <a:off x="9572" y="827541"/>
          <a:ext cx="5721991" cy="22887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latin typeface="Verdana Pro" panose="020B0604030504040204" pitchFamily="34" charset="0"/>
            </a:rPr>
            <a:t>Krátkodobé</a:t>
          </a:r>
          <a:r>
            <a:rPr lang="en-US" sz="3900" kern="1200" dirty="0">
              <a:latin typeface="Verdana Pro" panose="020B0604030504040204" pitchFamily="34" charset="0"/>
            </a:rPr>
            <a:t> </a:t>
          </a:r>
          <a:r>
            <a:rPr lang="en-US" sz="2800" kern="1200" dirty="0">
              <a:latin typeface="Verdana Pro" panose="020B0604030504040204" pitchFamily="34" charset="0"/>
            </a:rPr>
            <a:t>(2021-2040)</a:t>
          </a:r>
          <a:endParaRPr lang="cs-CZ" sz="2800" kern="1200" dirty="0">
            <a:latin typeface="Verdana Pro" panose="020B0604030504040204" pitchFamily="34" charset="0"/>
          </a:endParaRPr>
        </a:p>
      </dsp:txBody>
      <dsp:txXfrm>
        <a:off x="1153970" y="827541"/>
        <a:ext cx="3433195" cy="2288796"/>
      </dsp:txXfrm>
    </dsp:sp>
    <dsp:sp modelId="{62085E03-5FEE-46CA-BF39-36B38AF8A462}">
      <dsp:nvSpPr>
        <dsp:cNvPr id="0" name=""/>
        <dsp:cNvSpPr/>
      </dsp:nvSpPr>
      <dsp:spPr>
        <a:xfrm>
          <a:off x="5159364" y="827541"/>
          <a:ext cx="5721991" cy="22887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latin typeface="Verdana Pro" panose="020B0604030504040204" pitchFamily="34" charset="0"/>
            </a:rPr>
            <a:t>Střední a dlouhodobé </a:t>
          </a:r>
          <a:r>
            <a:rPr lang="cs-CZ" sz="2800" kern="1200" dirty="0">
              <a:latin typeface="Verdana Pro" panose="020B0604030504040204" pitchFamily="34" charset="0"/>
            </a:rPr>
            <a:t>(2041-2100)</a:t>
          </a:r>
          <a:endParaRPr lang="en-US" sz="2800" kern="1200" dirty="0">
            <a:latin typeface="Verdana Pro" panose="020B0604030504040204" pitchFamily="34" charset="0"/>
          </a:endParaRPr>
        </a:p>
      </dsp:txBody>
      <dsp:txXfrm>
        <a:off x="6303762" y="827541"/>
        <a:ext cx="3433195" cy="2288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A69E8-B4A1-9B48-8D64-901F31E80204}">
      <dsp:nvSpPr>
        <dsp:cNvPr id="0" name=""/>
        <dsp:cNvSpPr/>
      </dsp:nvSpPr>
      <dsp:spPr>
        <a:xfrm>
          <a:off x="8061441" y="1425026"/>
          <a:ext cx="1370273" cy="652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04"/>
              </a:lnTo>
              <a:lnTo>
                <a:pt x="1370273" y="444404"/>
              </a:lnTo>
              <a:lnTo>
                <a:pt x="1370273" y="6521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954B5-5CC1-6743-8392-688DE00A416F}">
      <dsp:nvSpPr>
        <dsp:cNvPr id="0" name=""/>
        <dsp:cNvSpPr/>
      </dsp:nvSpPr>
      <dsp:spPr>
        <a:xfrm>
          <a:off x="6691167" y="1425026"/>
          <a:ext cx="1370273" cy="652125"/>
        </a:xfrm>
        <a:custGeom>
          <a:avLst/>
          <a:gdLst/>
          <a:ahLst/>
          <a:cxnLst/>
          <a:rect l="0" t="0" r="0" b="0"/>
          <a:pathLst>
            <a:path>
              <a:moveTo>
                <a:pt x="1370273" y="0"/>
              </a:moveTo>
              <a:lnTo>
                <a:pt x="1370273" y="444404"/>
              </a:lnTo>
              <a:lnTo>
                <a:pt x="0" y="444404"/>
              </a:lnTo>
              <a:lnTo>
                <a:pt x="0" y="6521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A6C2F-2DC5-1942-94D9-408497C3E708}">
      <dsp:nvSpPr>
        <dsp:cNvPr id="0" name=""/>
        <dsp:cNvSpPr/>
      </dsp:nvSpPr>
      <dsp:spPr>
        <a:xfrm>
          <a:off x="2580347" y="1425026"/>
          <a:ext cx="1370273" cy="652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04"/>
              </a:lnTo>
              <a:lnTo>
                <a:pt x="1370273" y="444404"/>
              </a:lnTo>
              <a:lnTo>
                <a:pt x="1370273" y="6521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4AD50-BD7E-5D4C-A524-346E562729B7}">
      <dsp:nvSpPr>
        <dsp:cNvPr id="0" name=""/>
        <dsp:cNvSpPr/>
      </dsp:nvSpPr>
      <dsp:spPr>
        <a:xfrm>
          <a:off x="1210073" y="1425026"/>
          <a:ext cx="1370273" cy="652125"/>
        </a:xfrm>
        <a:custGeom>
          <a:avLst/>
          <a:gdLst/>
          <a:ahLst/>
          <a:cxnLst/>
          <a:rect l="0" t="0" r="0" b="0"/>
          <a:pathLst>
            <a:path>
              <a:moveTo>
                <a:pt x="1370273" y="0"/>
              </a:moveTo>
              <a:lnTo>
                <a:pt x="1370273" y="444404"/>
              </a:lnTo>
              <a:lnTo>
                <a:pt x="0" y="444404"/>
              </a:lnTo>
              <a:lnTo>
                <a:pt x="0" y="65212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F0E5-BB82-A647-80DB-6F07DA03B338}">
      <dsp:nvSpPr>
        <dsp:cNvPr id="0" name=""/>
        <dsp:cNvSpPr/>
      </dsp:nvSpPr>
      <dsp:spPr>
        <a:xfrm>
          <a:off x="1459214" y="1188"/>
          <a:ext cx="2242265" cy="1423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10B2C-98DA-D94F-A1C9-934F04AA8818}">
      <dsp:nvSpPr>
        <dsp:cNvPr id="0" name=""/>
        <dsp:cNvSpPr/>
      </dsp:nvSpPr>
      <dsp:spPr>
        <a:xfrm>
          <a:off x="1708354" y="237871"/>
          <a:ext cx="2242265" cy="142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Verdana Pro" panose="020B0604030504040204" pitchFamily="34" charset="0"/>
            </a:rPr>
            <a:t>Složená</a:t>
          </a:r>
          <a:endParaRPr lang="en-US" sz="2100" kern="1200">
            <a:latin typeface="Verdana Pro" panose="020B0604030504040204" pitchFamily="34" charset="0"/>
          </a:endParaRPr>
        </a:p>
      </dsp:txBody>
      <dsp:txXfrm>
        <a:off x="1750057" y="279574"/>
        <a:ext cx="2158859" cy="1340432"/>
      </dsp:txXfrm>
    </dsp:sp>
    <dsp:sp modelId="{C49C9018-AD11-E449-B480-48F5947AD114}">
      <dsp:nvSpPr>
        <dsp:cNvPr id="0" name=""/>
        <dsp:cNvSpPr/>
      </dsp:nvSpPr>
      <dsp:spPr>
        <a:xfrm>
          <a:off x="88940" y="2077152"/>
          <a:ext cx="2242265" cy="1423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8605E-94C9-E94C-93A2-B484CB54A591}">
      <dsp:nvSpPr>
        <dsp:cNvPr id="0" name=""/>
        <dsp:cNvSpPr/>
      </dsp:nvSpPr>
      <dsp:spPr>
        <a:xfrm>
          <a:off x="338081" y="2313836"/>
          <a:ext cx="2242265" cy="142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Verdana Pro" panose="020B0604030504040204" pitchFamily="34" charset="0"/>
            </a:rPr>
            <a:t>Interakce klimatických a neklimatických dopadů</a:t>
          </a:r>
          <a:endParaRPr lang="en-US" sz="2100" kern="1200">
            <a:latin typeface="Verdana Pro" panose="020B0604030504040204" pitchFamily="34" charset="0"/>
          </a:endParaRPr>
        </a:p>
      </dsp:txBody>
      <dsp:txXfrm>
        <a:off x="379784" y="2355539"/>
        <a:ext cx="2158859" cy="1340432"/>
      </dsp:txXfrm>
    </dsp:sp>
    <dsp:sp modelId="{96B307BF-D732-AA41-AB21-7D1242141AC0}">
      <dsp:nvSpPr>
        <dsp:cNvPr id="0" name=""/>
        <dsp:cNvSpPr/>
      </dsp:nvSpPr>
      <dsp:spPr>
        <a:xfrm>
          <a:off x="2829487" y="2077152"/>
          <a:ext cx="2242265" cy="1423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43074-28F7-284E-BC5D-8E177F43E55D}">
      <dsp:nvSpPr>
        <dsp:cNvPr id="0" name=""/>
        <dsp:cNvSpPr/>
      </dsp:nvSpPr>
      <dsp:spPr>
        <a:xfrm>
          <a:off x="3078628" y="2313836"/>
          <a:ext cx="2242265" cy="142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Verdana Pro" panose="020B0604030504040204" pitchFamily="34" charset="0"/>
            </a:rPr>
            <a:t>Vznik nových zranitelností a hazardů</a:t>
          </a:r>
          <a:endParaRPr lang="en-US" sz="2100" kern="1200">
            <a:latin typeface="Verdana Pro" panose="020B0604030504040204" pitchFamily="34" charset="0"/>
          </a:endParaRPr>
        </a:p>
      </dsp:txBody>
      <dsp:txXfrm>
        <a:off x="3120331" y="2355539"/>
        <a:ext cx="2158859" cy="1340432"/>
      </dsp:txXfrm>
    </dsp:sp>
    <dsp:sp modelId="{02B45AFC-5516-F14C-B537-D9A3B663CD2C}">
      <dsp:nvSpPr>
        <dsp:cNvPr id="0" name=""/>
        <dsp:cNvSpPr/>
      </dsp:nvSpPr>
      <dsp:spPr>
        <a:xfrm>
          <a:off x="6940308" y="1188"/>
          <a:ext cx="2242265" cy="1423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53B44-38AD-6E4E-ADF6-1F1051DDE05F}">
      <dsp:nvSpPr>
        <dsp:cNvPr id="0" name=""/>
        <dsp:cNvSpPr/>
      </dsp:nvSpPr>
      <dsp:spPr>
        <a:xfrm>
          <a:off x="7189448" y="237871"/>
          <a:ext cx="2242265" cy="142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Verdana Pro" panose="020B0604030504040204" pitchFamily="34" charset="0"/>
            </a:rPr>
            <a:t>Kaskádující</a:t>
          </a:r>
          <a:endParaRPr lang="en-US" sz="2100" kern="1200">
            <a:latin typeface="Verdana Pro" panose="020B0604030504040204" pitchFamily="34" charset="0"/>
          </a:endParaRPr>
        </a:p>
      </dsp:txBody>
      <dsp:txXfrm>
        <a:off x="7231151" y="279574"/>
        <a:ext cx="2158859" cy="1340432"/>
      </dsp:txXfrm>
    </dsp:sp>
    <dsp:sp modelId="{14113BB7-AEE7-8444-8314-50B3D8FB14CD}">
      <dsp:nvSpPr>
        <dsp:cNvPr id="0" name=""/>
        <dsp:cNvSpPr/>
      </dsp:nvSpPr>
      <dsp:spPr>
        <a:xfrm>
          <a:off x="5570034" y="2077152"/>
          <a:ext cx="2242265" cy="1423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10692-5407-2449-BA2D-AFD50B0D51B8}">
      <dsp:nvSpPr>
        <dsp:cNvPr id="0" name=""/>
        <dsp:cNvSpPr/>
      </dsp:nvSpPr>
      <dsp:spPr>
        <a:xfrm>
          <a:off x="5819175" y="2313836"/>
          <a:ext cx="2242265" cy="142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Verdana Pro" panose="020B0604030504040204" pitchFamily="34" charset="0"/>
            </a:rPr>
            <a:t>Pozitivní zpětné vazby v systémech</a:t>
          </a:r>
          <a:endParaRPr lang="en-US" sz="2100" kern="1200">
            <a:latin typeface="Verdana Pro" panose="020B0604030504040204" pitchFamily="34" charset="0"/>
          </a:endParaRPr>
        </a:p>
      </dsp:txBody>
      <dsp:txXfrm>
        <a:off x="5860878" y="2355539"/>
        <a:ext cx="2158859" cy="1340432"/>
      </dsp:txXfrm>
    </dsp:sp>
    <dsp:sp modelId="{89781079-1967-8B4C-B4E6-ADA49D81A967}">
      <dsp:nvSpPr>
        <dsp:cNvPr id="0" name=""/>
        <dsp:cNvSpPr/>
      </dsp:nvSpPr>
      <dsp:spPr>
        <a:xfrm>
          <a:off x="8310581" y="2077152"/>
          <a:ext cx="2242265" cy="1423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4144-D75A-B74C-802E-B3939685BD69}">
      <dsp:nvSpPr>
        <dsp:cNvPr id="0" name=""/>
        <dsp:cNvSpPr/>
      </dsp:nvSpPr>
      <dsp:spPr>
        <a:xfrm>
          <a:off x="8559722" y="2313836"/>
          <a:ext cx="2242265" cy="142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Verdana Pro" panose="020B0604030504040204" pitchFamily="34" charset="0"/>
            </a:rPr>
            <a:t>Šíření dopadů regiony</a:t>
          </a:r>
          <a:endParaRPr lang="en-US" sz="2100" kern="1200">
            <a:latin typeface="Verdana Pro" panose="020B0604030504040204" pitchFamily="34" charset="0"/>
          </a:endParaRPr>
        </a:p>
      </dsp:txBody>
      <dsp:txXfrm>
        <a:off x="8601425" y="2355539"/>
        <a:ext cx="2158859" cy="134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B1C90-E1E1-5F42-83B9-10511A48B0EE}">
      <dsp:nvSpPr>
        <dsp:cNvPr id="0" name=""/>
        <dsp:cNvSpPr/>
      </dsp:nvSpPr>
      <dsp:spPr>
        <a:xfrm>
          <a:off x="1297" y="158620"/>
          <a:ext cx="4554845" cy="28923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B6709-9263-5542-8388-2639B6E76964}">
      <dsp:nvSpPr>
        <dsp:cNvPr id="0" name=""/>
        <dsp:cNvSpPr/>
      </dsp:nvSpPr>
      <dsp:spPr>
        <a:xfrm>
          <a:off x="507391" y="639409"/>
          <a:ext cx="4554845" cy="2892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/>
            <a:t>Trvalé změny přímo uměrné překročení</a:t>
          </a:r>
          <a:endParaRPr lang="en-US" sz="4700" kern="1200"/>
        </a:p>
      </dsp:txBody>
      <dsp:txXfrm>
        <a:off x="592104" y="724122"/>
        <a:ext cx="4385419" cy="2722901"/>
      </dsp:txXfrm>
    </dsp:sp>
    <dsp:sp modelId="{EBFFBC30-ED1D-704C-9806-A5FE057DAF98}">
      <dsp:nvSpPr>
        <dsp:cNvPr id="0" name=""/>
        <dsp:cNvSpPr/>
      </dsp:nvSpPr>
      <dsp:spPr>
        <a:xfrm>
          <a:off x="5568331" y="158620"/>
          <a:ext cx="4554845" cy="28923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4BC28-712E-2A48-B009-D7DEC493B435}">
      <dsp:nvSpPr>
        <dsp:cNvPr id="0" name=""/>
        <dsp:cNvSpPr/>
      </dsp:nvSpPr>
      <dsp:spPr>
        <a:xfrm>
          <a:off x="6074425" y="639409"/>
          <a:ext cx="4554845" cy="2892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/>
            <a:t>Kolaps vysoko-uhlíkových společenstev</a:t>
          </a:r>
          <a:endParaRPr lang="en-US" sz="4700" kern="1200"/>
        </a:p>
      </dsp:txBody>
      <dsp:txXfrm>
        <a:off x="6159138" y="724122"/>
        <a:ext cx="4385419" cy="272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1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Obsah obrázku budova, obloha, Elektrárna, fabrika&#10;&#10;Popis byl vytvořen automaticky">
            <a:extLst>
              <a:ext uri="{FF2B5EF4-FFF2-40B4-BE49-F238E27FC236}">
                <a16:creationId xmlns:a16="http://schemas.microsoft.com/office/drawing/2014/main" id="{745A1FFD-B8A2-E455-F054-E5C5E86D6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7B6461-8B1A-D6B0-C566-A7031AA7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892948" cy="342786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200" b="1">
                <a:solidFill>
                  <a:srgbClr val="FFFFFF"/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AR6 Climate Change 2022: </a:t>
            </a:r>
            <a:br>
              <a:rPr lang="cs-CZ" sz="4200" b="1">
                <a:solidFill>
                  <a:srgbClr val="FFFFFF"/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</a:br>
            <a:r>
              <a:rPr lang="cs-CZ" sz="4200" b="1">
                <a:solidFill>
                  <a:srgbClr val="FFFFFF"/>
                </a:solidFill>
                <a:effectLst/>
                <a:latin typeface="Verdana Pro" panose="020B0604030504040204" pitchFamily="34" charset="0"/>
                <a:ea typeface="Times New Roman" panose="02020603050405020304" pitchFamily="18" charset="0"/>
              </a:rPr>
              <a:t>Impacts, Adaptation and Vulnerability</a:t>
            </a:r>
            <a:endParaRPr lang="cs-CZ" sz="4200" b="1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3102C3-535F-9849-3F91-049620ED6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70" y="5253051"/>
            <a:ext cx="4892948" cy="812923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700" b="0">
                <a:solidFill>
                  <a:srgbClr val="FFFFFF"/>
                </a:solidFill>
                <a:latin typeface="Verdana Pro" panose="020B0604030504040204" pitchFamily="34" charset="0"/>
              </a:rPr>
              <a:t>Sekce A + B</a:t>
            </a:r>
          </a:p>
          <a:p>
            <a:pPr>
              <a:lnSpc>
                <a:spcPct val="120000"/>
              </a:lnSpc>
            </a:pPr>
            <a:r>
              <a:rPr lang="cs-CZ" sz="1700" b="0">
                <a:solidFill>
                  <a:srgbClr val="FFFFFF"/>
                </a:solidFill>
                <a:latin typeface="Verdana Pro" panose="020B0604030504040204" pitchFamily="34" charset="0"/>
              </a:rPr>
              <a:t>Šimon Basík, Emma Hegerová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8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328DA4-1513-DEF6-2165-61A5322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AU">
                <a:latin typeface="Verdana Pro" panose="020B0604030504040204" pitchFamily="34" charset="0"/>
              </a:rPr>
              <a:t>Komplexní rizika</a:t>
            </a:r>
            <a:endParaRPr lang="cs-CZ">
              <a:latin typeface="Verdana Pro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B2D7F07-7CEA-00C7-55EC-9FF61D2DD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859170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09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006EFC-2031-B282-9DC1-1F041130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pPr algn="ctr"/>
            <a:r>
              <a:rPr lang="en-AU" dirty="0" err="1">
                <a:latin typeface="Verdana Pro" panose="020B0604030504040204" pitchFamily="34" charset="0"/>
              </a:rPr>
              <a:t>Dopady</a:t>
            </a:r>
            <a:r>
              <a:rPr lang="en-AU" dirty="0">
                <a:latin typeface="Verdana Pro" panose="020B0604030504040204" pitchFamily="34" charset="0"/>
              </a:rPr>
              <a:t> </a:t>
            </a:r>
            <a:r>
              <a:rPr lang="en-AU" dirty="0" err="1">
                <a:latin typeface="Verdana Pro" panose="020B0604030504040204" pitchFamily="34" charset="0"/>
              </a:rPr>
              <a:t>krátkodobého</a:t>
            </a:r>
            <a:r>
              <a:rPr lang="en-AU" dirty="0">
                <a:latin typeface="Verdana Pro" panose="020B0604030504040204" pitchFamily="34" charset="0"/>
              </a:rPr>
              <a:t> </a:t>
            </a:r>
            <a:r>
              <a:rPr lang="en-AU" dirty="0" err="1">
                <a:latin typeface="Verdana Pro" panose="020B0604030504040204" pitchFamily="34" charset="0"/>
              </a:rPr>
              <a:t>překročení</a:t>
            </a:r>
            <a:endParaRPr lang="cs-CZ" dirty="0">
              <a:latin typeface="Verdana Pro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5236DC2-1B8C-DA6D-1E1A-E10EAE876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758851"/>
              </p:ext>
            </p:extLst>
          </p:nvPr>
        </p:nvGraphicFramePr>
        <p:xfrm>
          <a:off x="914399" y="2607561"/>
          <a:ext cx="10630569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15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3202BB6-2C32-0E36-38C8-45D076D26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1" y="29736"/>
            <a:ext cx="10341757" cy="6468021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AD91EFA-1193-E534-AF85-3BF191B3CAE1}"/>
              </a:ext>
            </a:extLst>
          </p:cNvPr>
          <p:cNvSpPr txBox="1"/>
          <p:nvPr/>
        </p:nvSpPr>
        <p:spPr>
          <a:xfrm>
            <a:off x="9037938" y="6498863"/>
            <a:ext cx="273585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dirty="0"/>
              <a:t>IPCC, AR6 WG II. </a:t>
            </a:r>
            <a:r>
              <a:rPr lang="cs-CZ" sz="1100" err="1"/>
              <a:t>SfP</a:t>
            </a:r>
            <a:r>
              <a:rPr lang="cs-CZ" sz="1100" dirty="0"/>
              <a:t>, A</a:t>
            </a:r>
          </a:p>
        </p:txBody>
      </p:sp>
    </p:spTree>
    <p:extLst>
      <p:ext uri="{BB962C8B-B14F-4D97-AF65-F5344CB8AC3E}">
        <p14:creationId xmlns:p14="http://schemas.microsoft.com/office/powerpoint/2010/main" val="236885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9D303-CF1D-B9E9-4B68-0416C1765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671" y="1438354"/>
            <a:ext cx="8678657" cy="225828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6600">
                <a:latin typeface="Verdana Pro" panose="020B0604030504040204" pitchFamily="34" charset="0"/>
              </a:rPr>
              <a:t>Pozorované dopady změny klimatu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10C1D6-7EDE-467F-89EA-E0244EB62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0240" y="4290504"/>
            <a:ext cx="731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2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8BCBD-68BE-F4FD-6F79-4525A04F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C4BD3-0E8E-71B4-2AF1-96B88BF0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FE6A10-792E-5B85-24B5-5CB228B7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0" y="546073"/>
            <a:ext cx="11475505" cy="597771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06858AE-BEB7-218A-DD94-73CDB32F6F2A}"/>
              </a:ext>
            </a:extLst>
          </p:cNvPr>
          <p:cNvSpPr/>
          <p:nvPr/>
        </p:nvSpPr>
        <p:spPr>
          <a:xfrm>
            <a:off x="9755227" y="1175348"/>
            <a:ext cx="257680" cy="534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A32D35-E474-2B4A-4B31-881684E620CC}"/>
              </a:ext>
            </a:extLst>
          </p:cNvPr>
          <p:cNvSpPr txBox="1"/>
          <p:nvPr/>
        </p:nvSpPr>
        <p:spPr>
          <a:xfrm>
            <a:off x="10011095" y="6526405"/>
            <a:ext cx="273585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dirty="0"/>
              <a:t>IPCC, AR6 WG II. </a:t>
            </a:r>
            <a:r>
              <a:rPr lang="cs-CZ" sz="1100" dirty="0" err="1"/>
              <a:t>SfP</a:t>
            </a:r>
            <a:r>
              <a:rPr lang="cs-CZ" sz="1100" dirty="0"/>
              <a:t>, B.1</a:t>
            </a:r>
          </a:p>
        </p:txBody>
      </p:sp>
    </p:spTree>
    <p:extLst>
      <p:ext uri="{BB962C8B-B14F-4D97-AF65-F5344CB8AC3E}">
        <p14:creationId xmlns:p14="http://schemas.microsoft.com/office/powerpoint/2010/main" val="256871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493F5-C5A3-AA13-4F4E-F751DFCB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5521C-E41E-D5EC-E53D-F6DC4B08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61A777-80C3-775F-F32A-63D3B02D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9" y="745958"/>
            <a:ext cx="11719261" cy="56869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D461EA6-3302-C6CF-1404-DDA464A1E2BD}"/>
              </a:ext>
            </a:extLst>
          </p:cNvPr>
          <p:cNvSpPr txBox="1"/>
          <p:nvPr/>
        </p:nvSpPr>
        <p:spPr>
          <a:xfrm>
            <a:off x="10295697" y="6434598"/>
            <a:ext cx="273585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dirty="0"/>
              <a:t>IPCC, AR6 WG II. </a:t>
            </a:r>
            <a:r>
              <a:rPr lang="cs-CZ" sz="1100" dirty="0" err="1"/>
              <a:t>SfP</a:t>
            </a:r>
            <a:r>
              <a:rPr lang="cs-CZ" sz="1100" dirty="0"/>
              <a:t>, B.1</a:t>
            </a:r>
          </a:p>
        </p:txBody>
      </p:sp>
    </p:spTree>
    <p:extLst>
      <p:ext uri="{BB962C8B-B14F-4D97-AF65-F5344CB8AC3E}">
        <p14:creationId xmlns:p14="http://schemas.microsoft.com/office/powerpoint/2010/main" val="232292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5E19C-4DE7-21B5-3081-367DA247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Verdana Pro" panose="020B0604030504040204" pitchFamily="34" charset="0"/>
              </a:rPr>
              <a:t>Zranitelnost lidstva a ekosystémů</a:t>
            </a:r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8B612A26-8726-3116-B3AD-D2AF75B82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816154"/>
              </p:ext>
            </p:extLst>
          </p:nvPr>
        </p:nvGraphicFramePr>
        <p:xfrm>
          <a:off x="639763" y="2633663"/>
          <a:ext cx="10891837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022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B2F677-E47E-9EB9-7E14-CD9E0806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857985"/>
            <a:ext cx="10890929" cy="1074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latin typeface="Verdana Pro" panose="020B0604030504040204" pitchFamily="34" charset="0"/>
              </a:rPr>
              <a:t>Rizika</a:t>
            </a:r>
            <a:endParaRPr lang="en-US" sz="5400" dirty="0">
              <a:latin typeface="Verdana Pro" panose="020B0604030504040204" pitchFamily="34" charset="0"/>
            </a:endParaRPr>
          </a:p>
        </p:txBody>
      </p:sp>
      <p:cxnSp>
        <p:nvCxnSpPr>
          <p:cNvPr id="61" name="Straight Connector 54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270627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extovéPole 18">
            <a:extLst>
              <a:ext uri="{FF2B5EF4-FFF2-40B4-BE49-F238E27FC236}">
                <a16:creationId xmlns:a16="http://schemas.microsoft.com/office/drawing/2014/main" id="{19EF6541-E61A-33B7-069D-42CEF7FC4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401752"/>
              </p:ext>
            </p:extLst>
          </p:nvPr>
        </p:nvGraphicFramePr>
        <p:xfrm>
          <a:off x="640080" y="777580"/>
          <a:ext cx="10890928" cy="394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78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C001A-E3E7-F7D6-9081-14A8D18F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D4834-4790-FBE6-6213-E9976FDE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C2E1C72-99DA-FF39-B416-D285E737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5" y="658368"/>
            <a:ext cx="11338055" cy="508100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1867FF8-CB1E-7E73-F041-A03964B650B0}"/>
              </a:ext>
            </a:extLst>
          </p:cNvPr>
          <p:cNvSpPr txBox="1"/>
          <p:nvPr/>
        </p:nvSpPr>
        <p:spPr>
          <a:xfrm>
            <a:off x="9910107" y="6195899"/>
            <a:ext cx="273585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dirty="0"/>
              <a:t>IPCC, AR6 WG II. </a:t>
            </a:r>
            <a:r>
              <a:rPr lang="cs-CZ" sz="1100" dirty="0" err="1"/>
              <a:t>SfP</a:t>
            </a:r>
            <a:r>
              <a:rPr lang="cs-CZ" sz="1100" dirty="0"/>
              <a:t>, B.4</a:t>
            </a:r>
          </a:p>
        </p:txBody>
      </p:sp>
    </p:spTree>
    <p:extLst>
      <p:ext uri="{BB962C8B-B14F-4D97-AF65-F5344CB8AC3E}">
        <p14:creationId xmlns:p14="http://schemas.microsoft.com/office/powerpoint/2010/main" val="411127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16A81-C9B9-94E5-BC97-5DDBB26B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7C28D2-B7C4-CA01-F02A-4272ECE6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3704BA-9A55-F665-F40B-09BA58EE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90" y="1467854"/>
            <a:ext cx="11446791" cy="35661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0255199-DD16-F007-611C-CB1ACE881B7B}"/>
              </a:ext>
            </a:extLst>
          </p:cNvPr>
          <p:cNvSpPr/>
          <p:nvPr/>
        </p:nvSpPr>
        <p:spPr>
          <a:xfrm>
            <a:off x="638759" y="495246"/>
            <a:ext cx="1498868" cy="87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BDAC81-B8C9-A814-B1DD-2A3A25D8211B}"/>
              </a:ext>
            </a:extLst>
          </p:cNvPr>
          <p:cNvSpPr txBox="1"/>
          <p:nvPr/>
        </p:nvSpPr>
        <p:spPr>
          <a:xfrm>
            <a:off x="10240613" y="5029947"/>
            <a:ext cx="273585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dirty="0"/>
              <a:t>IPCC, AR6 WG II. </a:t>
            </a:r>
            <a:r>
              <a:rPr lang="cs-CZ" sz="1100" dirty="0" err="1"/>
              <a:t>SfP</a:t>
            </a:r>
            <a:r>
              <a:rPr lang="cs-CZ" sz="1100" dirty="0"/>
              <a:t>, B.4</a:t>
            </a:r>
          </a:p>
        </p:txBody>
      </p:sp>
    </p:spTree>
    <p:extLst>
      <p:ext uri="{BB962C8B-B14F-4D97-AF65-F5344CB8AC3E}">
        <p14:creationId xmlns:p14="http://schemas.microsoft.com/office/powerpoint/2010/main" val="3002974868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282441"/>
      </a:dk2>
      <a:lt2>
        <a:srgbClr val="E8E4E2"/>
      </a:lt2>
      <a:accent1>
        <a:srgbClr val="84A6BD"/>
      </a:accent1>
      <a:accent2>
        <a:srgbClr val="7F89BA"/>
      </a:accent2>
      <a:accent3>
        <a:srgbClr val="A296C6"/>
      </a:accent3>
      <a:accent4>
        <a:srgbClr val="A57FBA"/>
      </a:accent4>
      <a:accent5>
        <a:srgbClr val="C492C1"/>
      </a:accent5>
      <a:accent6>
        <a:srgbClr val="BA7F9D"/>
      </a:accent6>
      <a:hlink>
        <a:srgbClr val="A57859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921B7DE3D63A4493E773DC6022D698" ma:contentTypeVersion="4" ma:contentTypeDescription="Vytvoří nový dokument" ma:contentTypeScope="" ma:versionID="da526eb84d163f09f5fc643318298622">
  <xsd:schema xmlns:xsd="http://www.w3.org/2001/XMLSchema" xmlns:xs="http://www.w3.org/2001/XMLSchema" xmlns:p="http://schemas.microsoft.com/office/2006/metadata/properties" xmlns:ns3="03626044-7a64-4d3d-bf72-d2497e611c68" targetNamespace="http://schemas.microsoft.com/office/2006/metadata/properties" ma:root="true" ma:fieldsID="5847b9cad1f8c80616f9ebc12c4553e0" ns3:_="">
    <xsd:import namespace="03626044-7a64-4d3d-bf72-d2497e611c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26044-7a64-4d3d-bf72-d2497e611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844529-8173-48EC-B56F-7C075D725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2BEE81-C442-458D-AB7A-CEA6B45A1247}">
  <ds:schemaRefs>
    <ds:schemaRef ds:uri="03626044-7a64-4d3d-bf72-d2497e611c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8A66B1-B822-44A8-874F-3EDCE3C87B0D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3626044-7a64-4d3d-bf72-d2497e611c68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</Words>
  <Application>Microsoft Office PowerPoint</Application>
  <PresentationFormat>Širokoúhlá obrazovka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Grandview Display</vt:lpstr>
      <vt:lpstr>Verdana Pro</vt:lpstr>
      <vt:lpstr>DashVTI</vt:lpstr>
      <vt:lpstr>AR6 Climate Change 2022:  Impacts, Adaptation and Vulnerability</vt:lpstr>
      <vt:lpstr>Prezentace aplikace PowerPoint</vt:lpstr>
      <vt:lpstr>Pozorované dopady změny klimatu</vt:lpstr>
      <vt:lpstr>Prezentace aplikace PowerPoint</vt:lpstr>
      <vt:lpstr>Prezentace aplikace PowerPoint</vt:lpstr>
      <vt:lpstr>Zranitelnost lidstva a ekosystémů</vt:lpstr>
      <vt:lpstr>Rizika</vt:lpstr>
      <vt:lpstr>Prezentace aplikace PowerPoint</vt:lpstr>
      <vt:lpstr>Prezentace aplikace PowerPoint</vt:lpstr>
      <vt:lpstr>Komplexní rizika</vt:lpstr>
      <vt:lpstr>Dopady krátkodobého překročení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AR6 Climate Change 2022:  Impacts, Adaptation and Vulnerability</dc:title>
  <dc:creator>Emma Hegerová</dc:creator>
  <cp:lastModifiedBy>Emma Hegerová</cp:lastModifiedBy>
  <cp:revision>2</cp:revision>
  <dcterms:created xsi:type="dcterms:W3CDTF">2024-10-29T11:07:12Z</dcterms:created>
  <dcterms:modified xsi:type="dcterms:W3CDTF">2024-10-31T17:36:18Z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0x010100CA921B7DE3D63A4493E773DC6022D698</vt:lpwstr>
  </property>
</Properties>
</file>