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FC4E65-B9BA-D47A-3E07-F2DDC726B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7646B39-105D-B0D7-DF49-5B42C8F07D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040D9D-76B6-01ED-2F5B-36E47ED73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FE2C-0B49-4B99-8CE4-C8E41F05A0D4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5055CB-B2DD-BD5E-84AE-BA1B767DF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8B9119-2661-39DD-E7C0-32E2D6D78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5C68-3C06-493C-9FEC-DF24B139FB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355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D984BD-09F6-08B3-8962-BABD16915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CA94791-2BEB-46B1-93B8-5B63665F46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230BC1-AABE-BE1E-57EC-54D25EC8F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FE2C-0B49-4B99-8CE4-C8E41F05A0D4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C06855-3308-7001-E90F-E19DB4A25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7560BA-84B9-0B33-FCFA-86BE7852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5C68-3C06-493C-9FEC-DF24B139FB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247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5EED56A-BA67-04D9-45DA-3F1510180D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8AA93C7-1EDE-C3D9-9CA9-811CE5FEE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3B4BC7-8343-7395-6243-338753300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FE2C-0B49-4B99-8CE4-C8E41F05A0D4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DCC7B8-F372-8AE5-E215-BBF086AEF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EC5368-8013-B60B-0F34-4E77DBA71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5C68-3C06-493C-9FEC-DF24B139FB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052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E6194D-4662-6EA4-9A48-6ED60A10C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B157A5-44CD-16B5-8656-725DDD0F6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7B3432-3FC9-6D4E-8821-26212E809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FE2C-0B49-4B99-8CE4-C8E41F05A0D4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F66110-5ED3-7AD1-8BC4-45271795B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DCCBD4-B6B6-DB37-F620-70F1D2B01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5C68-3C06-493C-9FEC-DF24B139FB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314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8EBC92-3B05-1D07-39A8-0CBAE1D61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E00C02-D3D5-A89F-720B-7D88CDCD6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A7190C-388E-4D70-EFCC-60E769B39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FE2C-0B49-4B99-8CE4-C8E41F05A0D4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29CF947-59D9-521A-0A76-19A3CDEE5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5423B56-462D-B88B-B700-144738737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5C68-3C06-493C-9FEC-DF24B139FB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82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8EA607-65B1-8B0B-21DC-C47325957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5FFBE2-164C-35C7-E1EA-730A46B7A0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79346C8-7205-6E7C-D32A-F0A82E018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F0CF3DA-A7EA-8353-68DE-38EA323AF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FE2C-0B49-4B99-8CE4-C8E41F05A0D4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89718C8-96A6-A936-1C3C-56725167E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CEFA935-6763-3105-C4EC-C1A121BFF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5C68-3C06-493C-9FEC-DF24B139FB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529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F02421-48B9-56B4-5656-BAE9AF1CD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1159D00-47A9-7F95-291D-BA941467D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2FEFB5A-4359-357E-E9B7-B7680281F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2B5CEE3-1A21-6C3E-6388-C262CFDCC2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FFCC14B-42E1-D4FE-DC1C-0F65394ED8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EDB7BDE-FD28-E74D-3524-4BB114A67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FE2C-0B49-4B99-8CE4-C8E41F05A0D4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990D909-4AEE-F1E0-C366-6294DB1ED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C4AF5D1-35BE-7F37-DD79-51A5818AE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5C68-3C06-493C-9FEC-DF24B139FB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7304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900C64-A1C4-6F40-5E76-7867C5EFF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EFDFE12-CB58-1A78-691F-4342558C9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FE2C-0B49-4B99-8CE4-C8E41F05A0D4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FECFB87-7C0A-7C08-E5AE-8463D894D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67BDD1B-7DAD-5DA1-99D8-D15DF5E6B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5C68-3C06-493C-9FEC-DF24B139FB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3710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C20ECC4-BE13-ED38-7157-16E3BA5FB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FE2C-0B49-4B99-8CE4-C8E41F05A0D4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5037BE-DBB0-0DBA-E6C5-D56C1BBCE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E1CD170-F770-FDC0-5A05-96CCB6201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5C68-3C06-493C-9FEC-DF24B139FB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7834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F9B5CD-3D25-25B1-2AC3-849FF4A34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766985-7F68-720C-AA12-F98099DD3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7B6B539-4547-77BC-4D6D-CC853F4D5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9286CEC-4FFF-E0FC-F088-88BBF8846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FE2C-0B49-4B99-8CE4-C8E41F05A0D4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95A0AAA-40A7-BF92-9DC8-343A509EC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D81F32D-C612-3363-CFAA-80EA1CECB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5C68-3C06-493C-9FEC-DF24B139FB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4480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F268E7-9FA8-E5D2-D60C-0B5151C23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A4A4A0E-4C71-4995-3C89-B4D2B2293D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7B94B6F-F314-46A8-0085-2BB2EDE67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EAEF88A-C732-64AE-FB6D-DFEFAC0F6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FE2C-0B49-4B99-8CE4-C8E41F05A0D4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19C42DF-A72E-C693-1A17-7274A7154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6D1CD1-ADCF-6B05-88F1-1C94A02AB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5C68-3C06-493C-9FEC-DF24B139FB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9337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71AE0D7-3519-DAA4-13DA-69FFA52D9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21A94F5-7D82-D044-91A0-7C56332FB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DFBD46-F1AA-A70C-997A-292716E7EA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AFE2C-0B49-4B99-8CE4-C8E41F05A0D4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61A212-E03F-B06A-885C-CB8A559CE2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588473-0FCF-8EB7-5FE4-C36DB9B5AA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35C68-3C06-493C-9FEC-DF24B139FB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373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3975B6-981E-3C54-FF4B-BF0DD4F46E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Možná budoucnost klimatu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093FC02-FD6A-F6D2-960B-E2B429090A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Vojtěch Menšík, Marek Mynář</a:t>
            </a:r>
          </a:p>
          <a:p>
            <a:r>
              <a:rPr lang="cs-CZ" dirty="0"/>
              <a:t>548075, 547922</a:t>
            </a:r>
          </a:p>
          <a:p>
            <a:r>
              <a:rPr lang="cs-CZ" dirty="0"/>
              <a:t>2. ročník, B-GEK FYZG</a:t>
            </a:r>
          </a:p>
          <a:p>
            <a:r>
              <a:rPr lang="cs-CZ" dirty="0"/>
              <a:t>Podzim 2024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116EB16-AC58-A89E-E87B-135A26DC9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04" y="4437365"/>
            <a:ext cx="2994287" cy="164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22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898705E-1E0F-A82E-13A9-1C607E483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84" y="-5032"/>
            <a:ext cx="11818831" cy="686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78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7A95E66-9D16-5890-BE79-BEEE49AF2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06" y="0"/>
            <a:ext cx="10256042" cy="692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57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C10C2A3-A27B-23F0-76B9-F05C885EB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533" y="12548"/>
            <a:ext cx="7070934" cy="683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97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C62F1E5-E77C-D92A-A27D-7C2582325D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1F0EF"/>
              </a:clrFrom>
              <a:clrTo>
                <a:srgbClr val="F1F0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1472" y="31110"/>
            <a:ext cx="7566731" cy="679578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BB4F322-5C3F-FA3D-84AB-93F1B2F9984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1F0EF"/>
              </a:clrFrom>
              <a:clrTo>
                <a:srgbClr val="F1F0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4163" y="18815"/>
            <a:ext cx="1566365" cy="683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10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BB1A85-EC34-0D6D-176B-2173B852F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45" y="3429000"/>
            <a:ext cx="10515600" cy="1325563"/>
          </a:xfrm>
        </p:spPr>
        <p:txBody>
          <a:bodyPr/>
          <a:lstStyle/>
          <a:p>
            <a:r>
              <a:rPr lang="cs-CZ" dirty="0"/>
              <a:t>Děkujeme za pozornost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833F10A-3084-6F89-A042-D3B07294D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23"/>
          <a:stretch/>
        </p:blipFill>
        <p:spPr>
          <a:xfrm>
            <a:off x="0" y="0"/>
            <a:ext cx="12223509" cy="235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48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D9018A19-45DD-96EF-AFF1-3D747D059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4210BC7-AAE6-6375-7091-4677F1579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IPCC, 2021: 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Summary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Policymakers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In: 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Climate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Change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2021: 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Physical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Science 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Basis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Contribution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Working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Group I to 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Sixth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Assessment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Report 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Intergovernmental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Panel on 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Climate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Change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[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Masson-Delmotte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V., P. 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Zhai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A. Pirani, S.L. 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Connors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C. 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Péan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S. Berger, N. 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Caud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Y. 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Chen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L. 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Goldfarb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M.I. 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Gomis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M. 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Huang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K. 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Leitzell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E. 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Lonnoy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J.B.R. 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Matthews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T.K. 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Maycock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T. 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Waterfield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O. 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Yelekçi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R. 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Yu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and B. 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Zhou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eds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.)]. In </a:t>
            </a:r>
            <a:r>
              <a:rPr lang="cs-CZ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Press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2993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2AAFFD-2777-D083-E5F4-DCBC041F0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Uvažované scénáře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C53D5B-DC86-3ADB-CA29-FF53D1F4F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effectLst/>
                <a:ea typeface="Calibri" panose="020F0502020204030204" pitchFamily="34" charset="0"/>
              </a:rPr>
              <a:t>SSP1-1.9 – velmi nízké emise</a:t>
            </a:r>
          </a:p>
          <a:p>
            <a:r>
              <a:rPr lang="cs-CZ" dirty="0"/>
              <a:t>SSP1-2.6 – nízké emise</a:t>
            </a:r>
          </a:p>
          <a:p>
            <a:r>
              <a:rPr lang="cs-CZ" dirty="0"/>
              <a:t>SSP2-4.5 – střední emise</a:t>
            </a:r>
          </a:p>
          <a:p>
            <a:r>
              <a:rPr lang="cs-CZ" dirty="0"/>
              <a:t>SSP3-7.0 – vysoké emise</a:t>
            </a:r>
          </a:p>
          <a:p>
            <a:r>
              <a:rPr lang="cs-CZ" dirty="0"/>
              <a:t>SSP5-8.5 – velmi vysoké emise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BEE9A3A-EC97-5922-B727-E8A701C847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CF1F6"/>
              </a:clrFrom>
              <a:clrTo>
                <a:srgbClr val="ECF1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229" y="4152049"/>
            <a:ext cx="6081492" cy="215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58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E9DB497-21A4-C820-377E-D07A6245A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860" y="328791"/>
            <a:ext cx="8944280" cy="620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06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ECCE330-CCF6-8947-F221-40548A7F3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41" y="692393"/>
            <a:ext cx="10472917" cy="547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83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48CC0B4-3F9E-2C24-08B1-940F385AEA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64"/>
          <a:stretch/>
        </p:blipFill>
        <p:spPr>
          <a:xfrm>
            <a:off x="1496851" y="1731742"/>
            <a:ext cx="9198297" cy="339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597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23AFDAA6-CDEB-BBBE-D776-DE8AB11E2C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120482"/>
              </p:ext>
            </p:extLst>
          </p:nvPr>
        </p:nvGraphicFramePr>
        <p:xfrm>
          <a:off x="1924644" y="1663619"/>
          <a:ext cx="8342712" cy="3530761"/>
        </p:xfrm>
        <a:graphic>
          <a:graphicData uri="http://schemas.openxmlformats.org/drawingml/2006/table">
            <a:tbl>
              <a:tblPr firstRow="1" firstCol="1" bandRow="1"/>
              <a:tblGrid>
                <a:gridCol w="1050215">
                  <a:extLst>
                    <a:ext uri="{9D8B030D-6E8A-4147-A177-3AD203B41FA5}">
                      <a16:colId xmlns:a16="http://schemas.microsoft.com/office/drawing/2014/main" val="426247836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1359432591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48433958"/>
                    </a:ext>
                  </a:extLst>
                </a:gridCol>
                <a:gridCol w="1192182">
                  <a:extLst>
                    <a:ext uri="{9D8B030D-6E8A-4147-A177-3AD203B41FA5}">
                      <a16:colId xmlns:a16="http://schemas.microsoft.com/office/drawing/2014/main" val="4064486715"/>
                    </a:ext>
                  </a:extLst>
                </a:gridCol>
                <a:gridCol w="1196459">
                  <a:extLst>
                    <a:ext uri="{9D8B030D-6E8A-4147-A177-3AD203B41FA5}">
                      <a16:colId xmlns:a16="http://schemas.microsoft.com/office/drawing/2014/main" val="2047041722"/>
                    </a:ext>
                  </a:extLst>
                </a:gridCol>
                <a:gridCol w="1250338">
                  <a:extLst>
                    <a:ext uri="{9D8B030D-6E8A-4147-A177-3AD203B41FA5}">
                      <a16:colId xmlns:a16="http://schemas.microsoft.com/office/drawing/2014/main" val="2260831853"/>
                    </a:ext>
                  </a:extLst>
                </a:gridCol>
                <a:gridCol w="1250338">
                  <a:extLst>
                    <a:ext uri="{9D8B030D-6E8A-4147-A177-3AD203B41FA5}">
                      <a16:colId xmlns:a16="http://schemas.microsoft.com/office/drawing/2014/main" val="3866256"/>
                    </a:ext>
                  </a:extLst>
                </a:gridCol>
              </a:tblGrid>
              <a:tr h="63734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Scénář</a:t>
                      </a:r>
                      <a:endParaRPr lang="cs-CZ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Blízká budoucnost (2021 až 2040)</a:t>
                      </a:r>
                      <a:endParaRPr lang="cs-CZ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Střednědobí odhad (2041 až 2060)</a:t>
                      </a:r>
                      <a:endParaRPr lang="cs-CZ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Dlouhodobý odhad (2081 až 2100)</a:t>
                      </a:r>
                      <a:endParaRPr lang="cs-CZ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683404"/>
                  </a:ext>
                </a:extLst>
              </a:tr>
              <a:tr h="96400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Nejlepší odhad [°C]</a:t>
                      </a:r>
                      <a:endParaRPr lang="cs-CZ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Velmi pravděpodobné rozmezí [°C]</a:t>
                      </a:r>
                      <a:endParaRPr lang="cs-CZ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Nejlepší odhad [°C]</a:t>
                      </a:r>
                      <a:endParaRPr lang="cs-CZ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Velmi pravděpodobné rozmezí [°C]</a:t>
                      </a:r>
                      <a:endParaRPr lang="cs-CZ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Nejlepší odhad [°C]</a:t>
                      </a:r>
                      <a:endParaRPr lang="cs-CZ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Velmi pravděpodobné rozmezí [°C]</a:t>
                      </a:r>
                      <a:endParaRPr lang="cs-CZ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0336536"/>
                  </a:ext>
                </a:extLst>
              </a:tr>
              <a:tr h="3858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SSP1-1.9</a:t>
                      </a:r>
                      <a:endParaRPr lang="cs-CZ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cs-CZ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 až 1,7</a:t>
                      </a:r>
                      <a:endParaRPr lang="cs-CZ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cs-CZ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 až 2,0</a:t>
                      </a:r>
                      <a:endParaRPr lang="cs-CZ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cs-CZ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 až 1,8</a:t>
                      </a:r>
                      <a:endParaRPr lang="cs-CZ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4539588"/>
                  </a:ext>
                </a:extLst>
              </a:tr>
              <a:tr h="3858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SSP1-2.6</a:t>
                      </a:r>
                      <a:endParaRPr lang="cs-CZ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cs-CZ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 až 1,8</a:t>
                      </a:r>
                      <a:endParaRPr lang="cs-CZ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cs-CZ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 až 2,2</a:t>
                      </a:r>
                      <a:endParaRPr lang="cs-CZ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cs-CZ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 až 2,4</a:t>
                      </a:r>
                      <a:endParaRPr lang="cs-CZ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7535351"/>
                  </a:ext>
                </a:extLst>
              </a:tr>
              <a:tr h="3858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SSP2-4.5</a:t>
                      </a:r>
                      <a:endParaRPr lang="cs-CZ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cs-CZ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 až 1,8</a:t>
                      </a:r>
                      <a:endParaRPr lang="cs-CZ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cs-CZ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 až 2,5</a:t>
                      </a:r>
                      <a:endParaRPr lang="cs-CZ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cs-CZ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 až 3,5</a:t>
                      </a:r>
                      <a:endParaRPr lang="cs-CZ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9997540"/>
                  </a:ext>
                </a:extLst>
              </a:tr>
              <a:tr h="3858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SSP3-7.0</a:t>
                      </a:r>
                      <a:endParaRPr lang="cs-CZ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cs-CZ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 až 1,8</a:t>
                      </a:r>
                      <a:endParaRPr lang="cs-CZ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cs-CZ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 až 2,6</a:t>
                      </a:r>
                      <a:endParaRPr lang="cs-CZ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cs-CZ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 až 4,6</a:t>
                      </a:r>
                      <a:endParaRPr lang="cs-CZ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8496517"/>
                  </a:ext>
                </a:extLst>
              </a:tr>
              <a:tr h="3858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SSP5-8.5</a:t>
                      </a:r>
                      <a:endParaRPr lang="cs-CZ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cs-CZ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 až 1,9</a:t>
                      </a:r>
                      <a:endParaRPr lang="cs-CZ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cs-CZ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 až 3,0</a:t>
                      </a:r>
                      <a:endParaRPr lang="cs-CZ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cs-CZ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 až 5,7</a:t>
                      </a:r>
                      <a:endParaRPr lang="cs-CZ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7403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9871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17CBDF7-01E0-6CA1-97AD-C2266341029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1F0EF"/>
              </a:clrFrom>
              <a:clrTo>
                <a:srgbClr val="F1F0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7674" y="229415"/>
            <a:ext cx="8716651" cy="639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8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EE42711-A194-C124-74AE-80734DBE3B2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1F0EF"/>
              </a:clrFrom>
              <a:clrTo>
                <a:srgbClr val="F1F0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8179" y="0"/>
            <a:ext cx="8035642" cy="686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4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A97E605-1524-ECB6-64D1-D05C3D5F4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37" y="176752"/>
            <a:ext cx="11077526" cy="650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111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296</Words>
  <Application>Microsoft Office PowerPoint</Application>
  <PresentationFormat>Širokoúhlá obrazovka</PresentationFormat>
  <Paragraphs>59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Motiv Office</vt:lpstr>
      <vt:lpstr>Možná budoucnost klimatu</vt:lpstr>
      <vt:lpstr>Uvažované scénáře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Děkujeme za pozornost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Marek Mynář</dc:creator>
  <cp:lastModifiedBy>Marek Mynář</cp:lastModifiedBy>
  <cp:revision>3</cp:revision>
  <dcterms:created xsi:type="dcterms:W3CDTF">2024-10-31T09:41:51Z</dcterms:created>
  <dcterms:modified xsi:type="dcterms:W3CDTF">2024-10-31T18:25:04Z</dcterms:modified>
</cp:coreProperties>
</file>