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7" r:id="rId6"/>
    <p:sldId id="269" r:id="rId7"/>
    <p:sldId id="271" r:id="rId8"/>
    <p:sldId id="262" r:id="rId9"/>
    <p:sldId id="260" r:id="rId10"/>
    <p:sldId id="265" r:id="rId11"/>
    <p:sldId id="266" r:id="rId12"/>
    <p:sldId id="261" r:id="rId13"/>
    <p:sldId id="263" r:id="rId14"/>
    <p:sldId id="264" r:id="rId15"/>
    <p:sldId id="268" r:id="rId16"/>
    <p:sldId id="25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D8586-951A-4FCA-5688-53862A834C66}" v="99" dt="2024-11-12T15:07:39.755"/>
    <p1510:client id="{EF5B85A2-8CFA-BBC5-A9AE-306A31C98607}" v="164" dt="2024-11-11T18:19:34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025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11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6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4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968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57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9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44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7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13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D65B45-F3BB-428E-AB13-EFCCA6F9BEC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CE886D-E124-460C-B23C-B44B26E7782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50BE4F-3272-422A-A4AF-DC3FF7EED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356" y="806365"/>
            <a:ext cx="7020747" cy="5229630"/>
          </a:xfrm>
        </p:spPr>
        <p:txBody>
          <a:bodyPr>
            <a:normAutofit/>
          </a:bodyPr>
          <a:lstStyle/>
          <a:p>
            <a:pPr algn="l"/>
            <a:r>
              <a:rPr lang="cs-CZ" sz="6600"/>
              <a:t>Územní plánování a urbanismus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19FAF8-EAA9-44CC-AF79-E4B2CEFDE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80" y="806365"/>
            <a:ext cx="3595304" cy="5229630"/>
          </a:xfrm>
        </p:spPr>
        <p:txBody>
          <a:bodyPr>
            <a:normAutofit/>
          </a:bodyPr>
          <a:lstStyle/>
          <a:p>
            <a:pPr algn="r"/>
            <a:r>
              <a:rPr lang="cs-CZ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Cvičení 6</a:t>
            </a:r>
          </a:p>
          <a:p>
            <a:pPr algn="r"/>
            <a:r>
              <a:rPr lang="cs-CZ" sz="2400">
                <a:solidFill>
                  <a:schemeClr val="tx1">
                    <a:lumMod val="75000"/>
                    <a:lumOff val="25000"/>
                  </a:schemeClr>
                </a:solidFill>
              </a:rPr>
              <a:t>Mgr. Michaela Kousalová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4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F1BDDC-4E57-4064-B712-2EF9C926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47E0C-18AB-487F-9BA0-FC2FBB41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 descr="Obsah obrázku venku, budova, obloha, okno&#10;&#10;Popis se vygeneroval automaticky.">
            <a:extLst>
              <a:ext uri="{FF2B5EF4-FFF2-40B4-BE49-F238E27FC236}">
                <a16:creationId xmlns:a16="http://schemas.microsoft.com/office/drawing/2014/main" id="{45453574-FDA4-5718-9181-A7A4BE0D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97" t="22158" b="76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C8E045-FE02-4F89-AF91-2F8A8082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575830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9E8EFD-4800-FE4B-977C-0C08800E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...NEJSTARŠÍ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9BB0B3-48FC-4B0D-B7A4-3719CF3F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75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6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F1BDDC-4E57-4064-B712-2EF9C926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47E0C-18AB-487F-9BA0-FC2FBB41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 descr="Ďáblice zaslouží chránit. IPR vydal k připomínkování novou územní studii |  Pirátská strana Praha">
            <a:extLst>
              <a:ext uri="{FF2B5EF4-FFF2-40B4-BE49-F238E27FC236}">
                <a16:creationId xmlns:a16="http://schemas.microsoft.com/office/drawing/2014/main" id="{43CD1ED7-8957-B92C-1E73-63B5EC44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C8E045-FE02-4F89-AF91-2F8A8082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425559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A71C61-0C95-3525-502B-C43E9C0F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...NEJDOCEŇOVANĚJŠÍ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9BB0B3-48FC-4B0D-B7A4-3719CF3F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CB9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3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diagram, snímek obrazovky, Plán&#10;&#10;Popis se vygeneroval automaticky.">
            <a:extLst>
              <a:ext uri="{FF2B5EF4-FFF2-40B4-BE49-F238E27FC236}">
                <a16:creationId xmlns:a16="http://schemas.microsoft.com/office/drawing/2014/main" id="{F667FF0B-E10C-DAA2-2A10-241E8622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15" b="912"/>
          <a:stretch/>
        </p:blipFill>
        <p:spPr>
          <a:xfrm>
            <a:off x="630552" y="1715517"/>
            <a:ext cx="6712265" cy="3770145"/>
          </a:xfrm>
          <a:prstGeom prst="rect">
            <a:avLst/>
          </a:prstGeom>
        </p:spPr>
      </p:pic>
      <p:pic>
        <p:nvPicPr>
          <p:cNvPr id="2" name="Obrázek 1" descr="Obsah obrázku snímek obrazovky, obloha, text, venku&#10;&#10;Popis se vygeneroval automaticky.">
            <a:extLst>
              <a:ext uri="{FF2B5EF4-FFF2-40B4-BE49-F238E27FC236}">
                <a16:creationId xmlns:a16="http://schemas.microsoft.com/office/drawing/2014/main" id="{4EB5D4D4-BE77-0627-799C-CE0A06C4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59" r="9421" b="2"/>
          <a:stretch/>
        </p:blipFill>
        <p:spPr>
          <a:xfrm>
            <a:off x="7774121" y="643467"/>
            <a:ext cx="39619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9C981-6188-441E-A025-24622490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cs-CZ" dirty="0" err="1"/>
              <a:t>cv</a:t>
            </a:r>
            <a:r>
              <a:rPr lang="cs-CZ" dirty="0"/>
              <a:t>. 6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129676-3F4A-4AAA-AF39-C79D68860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Vyberte si nějaké sídliště v českém městě, na velikosti města úplně nezáleží. Musí se však jedna o sídliště, ne solitérní budovu.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Zpracujte analýzu daného sídliště:</a:t>
            </a:r>
          </a:p>
          <a:p>
            <a:pPr lvl="1"/>
            <a:r>
              <a:rPr lang="cs-CZ" dirty="0"/>
              <a:t>Pokuste se najít obecné informace o vzniku sídliště.</a:t>
            </a:r>
          </a:p>
          <a:p>
            <a:pPr lvl="1"/>
            <a:r>
              <a:rPr lang="cs-CZ" dirty="0"/>
              <a:t>Okomentuje a blíže přibližte velikost sídliště.</a:t>
            </a:r>
          </a:p>
          <a:p>
            <a:pPr lvl="1"/>
            <a:r>
              <a:rPr lang="cs-CZ" dirty="0"/>
              <a:t>Jsou informace o tom, zda se jednalo o podnikové x běžné sídliště?</a:t>
            </a:r>
          </a:p>
          <a:p>
            <a:pPr lvl="1"/>
            <a:r>
              <a:rPr lang="cs-CZ" dirty="0"/>
              <a:t>Jedná se o sídliště na zelené louce x vzniklé díky asanaci.</a:t>
            </a:r>
          </a:p>
          <a:p>
            <a:pPr lvl="1"/>
            <a:r>
              <a:rPr lang="cs-CZ" dirty="0"/>
              <a:t>Dopravní napojení, pozice ve městě, vybavenost sídliště službami.</a:t>
            </a:r>
          </a:p>
          <a:p>
            <a:pPr lvl="1"/>
            <a:r>
              <a:rPr lang="cs-CZ" dirty="0"/>
              <a:t>Jakým způsobem se sídliště proměnilo do současnosti?</a:t>
            </a:r>
          </a:p>
          <a:p>
            <a:pPr lvl="1"/>
            <a:r>
              <a:rPr lang="cs-CZ" dirty="0"/>
              <a:t>Osobní hodnocení – je to nonsens, nebo nejlepší projekt v dějinách obce?</a:t>
            </a:r>
          </a:p>
        </p:txBody>
      </p:sp>
    </p:spTree>
    <p:extLst>
      <p:ext uri="{BB962C8B-B14F-4D97-AF65-F5344CB8AC3E}">
        <p14:creationId xmlns:p14="http://schemas.microsoft.com/office/powerpoint/2010/main" val="201531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AF4FD-1451-4CBC-AF5D-FDE87182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cs-CZ" dirty="0" err="1"/>
              <a:t>cv</a:t>
            </a:r>
            <a:r>
              <a:rPr lang="cs-CZ" dirty="0"/>
              <a:t>. 6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79F04F-6890-41BE-A04D-69277D1C3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Nevybírejte si brněnská sídliště (ideálně, aby měl každý nějaké jiné)!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Rozsah: </a:t>
            </a:r>
            <a:r>
              <a:rPr lang="cs-CZ" b="1" dirty="0"/>
              <a:t>1 A4 textu + obrázky </a:t>
            </a:r>
            <a:r>
              <a:rPr lang="cs-CZ" dirty="0"/>
              <a:t>(počet dle potřeby a uvážení)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Na příští hodině budou 3 z vás prezentovat výsledek (5-7 minut).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Deadline</a:t>
            </a:r>
            <a:r>
              <a:rPr lang="cs-CZ" dirty="0"/>
              <a:t>: </a:t>
            </a:r>
            <a:r>
              <a:rPr lang="cs-CZ" b="1" dirty="0"/>
              <a:t>19. 11. 2024 v 23:59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1289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650216-FABE-4356-A6F6-5E5B3963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 dirty="0" err="1"/>
              <a:t>Teige</a:t>
            </a:r>
            <a:r>
              <a:rPr lang="cs-CZ" dirty="0"/>
              <a:t> – minimální byt a kolektivní dům</a:t>
            </a:r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62B889-AD86-4C6F-BCB0-6E6C1C64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/>
              <a:t> vaše názory a komentáře?</a:t>
            </a:r>
          </a:p>
        </p:txBody>
      </p:sp>
    </p:spTree>
    <p:extLst>
      <p:ext uri="{BB962C8B-B14F-4D97-AF65-F5344CB8AC3E}">
        <p14:creationId xmlns:p14="http://schemas.microsoft.com/office/powerpoint/2010/main" val="221794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11">
            <a:extLst>
              <a:ext uri="{FF2B5EF4-FFF2-40B4-BE49-F238E27FC236}">
                <a16:creationId xmlns:a16="http://schemas.microsoft.com/office/drawing/2014/main" id="{78E4F79D-00C6-4AEF-A7C0-57CAA65AA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3">
            <a:extLst>
              <a:ext uri="{FF2B5EF4-FFF2-40B4-BE49-F238E27FC236}">
                <a16:creationId xmlns:a16="http://schemas.microsoft.com/office/drawing/2014/main" id="{CCA0A2B4-6B58-4CE0-8061-931C78093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CB678FA0-7980-4F47-A2BF-7216A8463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4572000"/>
            <a:ext cx="12188952" cy="228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9792A8-18DF-CF00-EE8E-6028BE70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/>
              <a:t>MINIMÁLNÍ BYT – PRAHA 2023</a:t>
            </a:r>
          </a:p>
        </p:txBody>
      </p:sp>
      <p:sp useBgFill="1">
        <p:nvSpPr>
          <p:cNvPr id="49" name="Rectangle 17">
            <a:extLst>
              <a:ext uri="{FF2B5EF4-FFF2-40B4-BE49-F238E27FC236}">
                <a16:creationId xmlns:a16="http://schemas.microsoft.com/office/drawing/2014/main" id="{DE7A74DF-3E5A-4105-9A9E-F844C4C2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zeď, interiér, dřez, Vodovodní instalace&#10;&#10;Popis se vygeneroval automaticky.">
            <a:extLst>
              <a:ext uri="{FF2B5EF4-FFF2-40B4-BE49-F238E27FC236}">
                <a16:creationId xmlns:a16="http://schemas.microsoft.com/office/drawing/2014/main" id="{AF2CAADE-C6A4-C58F-B9D8-ADBBAA35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31" r="24361" b="-220"/>
          <a:stretch/>
        </p:blipFill>
        <p:spPr>
          <a:xfrm>
            <a:off x="1" y="10"/>
            <a:ext cx="3878270" cy="4571972"/>
          </a:xfrm>
          <a:prstGeom prst="rect">
            <a:avLst/>
          </a:prstGeom>
        </p:spPr>
      </p:pic>
      <p:pic>
        <p:nvPicPr>
          <p:cNvPr id="5" name="Obrázek 4" descr="Obsah obrázku zeď, interiér, dřez, Vodovodní instalace&#10;&#10;Popis se vygeneroval automaticky.">
            <a:extLst>
              <a:ext uri="{FF2B5EF4-FFF2-40B4-BE49-F238E27FC236}">
                <a16:creationId xmlns:a16="http://schemas.microsoft.com/office/drawing/2014/main" id="{AD1B30DF-34C7-C13F-874C-753F2B4601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87" r="12020"/>
          <a:stretch/>
        </p:blipFill>
        <p:spPr>
          <a:xfrm>
            <a:off x="3883526" y="10"/>
            <a:ext cx="4241507" cy="4572045"/>
          </a:xfrm>
          <a:prstGeom prst="rect">
            <a:avLst/>
          </a:prstGeom>
        </p:spPr>
      </p:pic>
      <p:pic>
        <p:nvPicPr>
          <p:cNvPr id="6" name="Obrázek 5" descr="Obsah obrázku zeď, interiér, postel, okno&#10;&#10;Popis se vygeneroval automaticky.">
            <a:extLst>
              <a:ext uri="{FF2B5EF4-FFF2-40B4-BE49-F238E27FC236}">
                <a16:creationId xmlns:a16="http://schemas.microsoft.com/office/drawing/2014/main" id="{44DF2D9A-5263-6B75-D857-DC68C8E333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244" r="1754" b="-2"/>
          <a:stretch/>
        </p:blipFill>
        <p:spPr>
          <a:xfrm>
            <a:off x="8128000" y="10"/>
            <a:ext cx="4064000" cy="4571990"/>
          </a:xfrm>
          <a:prstGeom prst="rect">
            <a:avLst/>
          </a:prstGeom>
        </p:spPr>
      </p:pic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A1B5277B-CFAC-403C-8CE9-713F163FB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rgbClr val="8C6E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4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5BAEE-345C-1380-6B1B-B2849B6C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Panelová sídliště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6AA42-DA45-9335-28F7-F447E3FDD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cs-CZ" dirty="0"/>
              <a:t> plusy x mínusy?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cs-CZ" dirty="0"/>
              <a:t> problémy sídlišť v dnešní době?</a:t>
            </a:r>
          </a:p>
        </p:txBody>
      </p:sp>
    </p:spTree>
    <p:extLst>
      <p:ext uri="{BB962C8B-B14F-4D97-AF65-F5344CB8AC3E}">
        <p14:creationId xmlns:p14="http://schemas.microsoft.com/office/powerpoint/2010/main" val="60270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D2307-F79F-42F9-B81B-91F768E72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5DB38FF-CE38-4D82-B9F2-DFE28A019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3E24CA-3560-4B77-9F4B-793BE2A6D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12BAA2-1E45-A02C-7A27-1A993DB7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120" y="1105351"/>
            <a:ext cx="5477071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>
                <a:solidFill>
                  <a:schemeClr val="tx1"/>
                </a:solidFill>
              </a:rPr>
              <a:t>Panelákové nej...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4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F1BDDC-4E57-4064-B712-2EF9C926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D47E0C-18AB-487F-9BA0-FC2FBB41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 descr="Nejdelší panelák v Česku? Lidí tu bydlí jako v malém městě, schůze jsou v  &quot;kulturáku&quot; - Aktuálně.cz">
            <a:extLst>
              <a:ext uri="{FF2B5EF4-FFF2-40B4-BE49-F238E27FC236}">
                <a16:creationId xmlns:a16="http://schemas.microsoft.com/office/drawing/2014/main" id="{0AAE18E6-0FF2-277E-C3FB-849649FF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3C8E045-FE02-4F89-AF91-2F8A8082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70713D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7F9CF1-F039-E560-60D6-34032F96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...NEJDELŠÍ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9BB0B3-48FC-4B0D-B7A4-3719CF3F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74A2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8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F1BDDC-4E57-4064-B712-2EF9C926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D47E0C-18AB-487F-9BA0-FC2FBB41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 descr="Falowiec w Gdańsku. 5 tys. ludzi w jednym budynku. Jak się mieszka w  najdłuższym bloku w Polsce?">
            <a:extLst>
              <a:ext uri="{FF2B5EF4-FFF2-40B4-BE49-F238E27FC236}">
                <a16:creationId xmlns:a16="http://schemas.microsoft.com/office/drawing/2014/main" id="{079825D0-78C7-D118-3E35-8ADD65906B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3C8E045-FE02-4F89-AF91-2F8A8082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797A4A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054628-06CE-DEE5-15B3-577C041F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...nejdelší (evropa)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9BB0B3-48FC-4B0D-B7A4-3719CF3F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DEE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9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alowiec w Gdańsku jednym z najdłuższych bloków Europy. Sam tworzy osiedle  - Biznes w INTERIA.PL">
            <a:extLst>
              <a:ext uri="{FF2B5EF4-FFF2-40B4-BE49-F238E27FC236}">
                <a16:creationId xmlns:a16="http://schemas.microsoft.com/office/drawing/2014/main" id="{14D2F000-51EB-D91F-C408-3FDE9BCF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4" r="535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F1BDDC-4E57-4064-B712-2EF9C926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47E0C-18AB-487F-9BA0-FC2FBB41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 descr="Rozhlédněte se po Praze ze střechy „policejních dvojčat“ na Jižním Městě -  iDNES.cz">
            <a:extLst>
              <a:ext uri="{FF2B5EF4-FFF2-40B4-BE49-F238E27FC236}">
                <a16:creationId xmlns:a16="http://schemas.microsoft.com/office/drawing/2014/main" id="{C1415C64-42BE-29D8-68D3-74C110BE0F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C8E045-FE02-4F89-AF91-2F8A8082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54693A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5C8C71-F3A0-2DDF-FF4D-A5A30A75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...NEJVYŠŠÍ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9BB0B3-48FC-4B0D-B7A4-3719CF3F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678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26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Vlastní 2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474233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F98EDB134341428AC9BAF58057673A" ma:contentTypeVersion="13" ma:contentTypeDescription="Vytvoří nový dokument" ma:contentTypeScope="" ma:versionID="25964c0cbfcfb35ca800023182c8e831">
  <xsd:schema xmlns:xsd="http://www.w3.org/2001/XMLSchema" xmlns:xs="http://www.w3.org/2001/XMLSchema" xmlns:p="http://schemas.microsoft.com/office/2006/metadata/properties" xmlns:ns3="cfc98a97-29d2-444b-8c3e-011156c2de04" xmlns:ns4="4016f9b8-7f93-43d5-8882-338c4fc00976" targetNamespace="http://schemas.microsoft.com/office/2006/metadata/properties" ma:root="true" ma:fieldsID="cd2f112a0438bae2c99e20b50a29d8e8" ns3:_="" ns4:_="">
    <xsd:import namespace="cfc98a97-29d2-444b-8c3e-011156c2de04"/>
    <xsd:import namespace="4016f9b8-7f93-43d5-8882-338c4fc009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98a97-29d2-444b-8c3e-011156c2d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6f9b8-7f93-43d5-8882-338c4fc009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fc98a97-29d2-444b-8c3e-011156c2de0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EDF395-8FFE-41E0-891F-A3DBCA6DF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98a97-29d2-444b-8c3e-011156c2de04"/>
    <ds:schemaRef ds:uri="4016f9b8-7f93-43d5-8882-338c4fc009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D0FD20-6FCB-46AF-B583-F118A09DF74A}">
  <ds:schemaRefs>
    <ds:schemaRef ds:uri="http://www.w3.org/XML/1998/namespace"/>
    <ds:schemaRef ds:uri="http://schemas.microsoft.com/office/2006/documentManagement/types"/>
    <ds:schemaRef ds:uri="cfc98a97-29d2-444b-8c3e-011156c2de04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016f9b8-7f93-43d5-8882-338c4fc0097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70C367-D980-4DB6-9E55-12CCBB2627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</TotalTime>
  <Words>226</Words>
  <Application>Microsoft Office PowerPoint</Application>
  <PresentationFormat>Širokoúhlá obrazovka</PresentationFormat>
  <Paragraphs>30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Tw Cen MT</vt:lpstr>
      <vt:lpstr>Tw Cen MT Condensed</vt:lpstr>
      <vt:lpstr>Wingdings</vt:lpstr>
      <vt:lpstr>Wingdings 3</vt:lpstr>
      <vt:lpstr>Integrál</vt:lpstr>
      <vt:lpstr>Územní plánování a urbanismus</vt:lpstr>
      <vt:lpstr>Teige – minimální byt a kolektivní dům</vt:lpstr>
      <vt:lpstr>MINIMÁLNÍ BYT – PRAHA 2023</vt:lpstr>
      <vt:lpstr>Panelová sídliště</vt:lpstr>
      <vt:lpstr>Panelákové nej...</vt:lpstr>
      <vt:lpstr>...NEJDELŠÍ</vt:lpstr>
      <vt:lpstr>...nejdelší (evropa)</vt:lpstr>
      <vt:lpstr>Prezentace aplikace PowerPoint</vt:lpstr>
      <vt:lpstr>...NEJVYŠŠÍ</vt:lpstr>
      <vt:lpstr>...NEJSTARŠÍ</vt:lpstr>
      <vt:lpstr>...NEJDOCEŇOVANĚJŠÍ</vt:lpstr>
      <vt:lpstr>Prezentace aplikace PowerPoint</vt:lpstr>
      <vt:lpstr>Zadání cv. 6</vt:lpstr>
      <vt:lpstr>Zadání cv.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plánování a urbanismus</dc:title>
  <dc:creator>Michaela Kousalová</dc:creator>
  <cp:lastModifiedBy>Michaela Kousalová</cp:lastModifiedBy>
  <cp:revision>109</cp:revision>
  <dcterms:created xsi:type="dcterms:W3CDTF">2024-11-11T15:19:31Z</dcterms:created>
  <dcterms:modified xsi:type="dcterms:W3CDTF">2024-11-13T10:44:46Z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0x010100DEF98EDB134341428AC9BAF58057673A</vt:lpwstr>
  </property>
</Properties>
</file>