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B689B3-0D93-E847-3A93-5C7E037EBF26}" v="88" dt="2024-12-10T09:44:15.604"/>
    <p1510:client id="{61CFFEE9-D821-C687-E5C2-EA5DC8CD1C46}" v="14" dt="2024-12-11T09:52:17.7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52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8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2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0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9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0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5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2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2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3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3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EAA282C-D6AD-4614-A9F7-E9D8CDB6B8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Červená a bílá skyscrapers">
            <a:extLst>
              <a:ext uri="{FF2B5EF4-FFF2-40B4-BE49-F238E27FC236}">
                <a16:creationId xmlns:a16="http://schemas.microsoft.com/office/drawing/2014/main" id="{1F24E8F7-6A09-3BD1-F06B-E0C241D46C7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9291" b="643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5349CB8-0027-49D3-B09C-B3097EB0E4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849100"/>
            <a:ext cx="12192000" cy="2008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48436" y="5284380"/>
            <a:ext cx="10495128" cy="775225"/>
          </a:xfrm>
        </p:spPr>
        <p:txBody>
          <a:bodyPr anchor="ctr">
            <a:normAutofit/>
          </a:bodyPr>
          <a:lstStyle/>
          <a:p>
            <a:r>
              <a:rPr lang="cs-CZ" sz="4000" i="0"/>
              <a:t>URBANISMUS A ÚZEMNÍ PLÁNOVÁNÍ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6956" y="6059605"/>
            <a:ext cx="8598089" cy="532263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algn="l"/>
            <a:r>
              <a:rPr lang="cs-CZ" sz="1600"/>
              <a:t>Cvičení 9</a:t>
            </a:r>
            <a:endParaRPr lang="cs-CZ"/>
          </a:p>
          <a:p>
            <a:pPr algn="l"/>
            <a:r>
              <a:rPr lang="cs-CZ" sz="1600" dirty="0"/>
              <a:t>Mgr. Michaela </a:t>
            </a:r>
            <a:r>
              <a:rPr lang="cs-CZ" sz="1600" dirty="0" err="1"/>
              <a:t>kousalová</a:t>
            </a:r>
            <a:endParaRPr lang="cs-CZ" sz="16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4A330F7-C135-4887-BEB7-715897211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4849100"/>
            <a:ext cx="3309581" cy="52811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B4BC022-2321-4FF2-BB92-B4B3F486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64221" y="4849100"/>
            <a:ext cx="3327780" cy="52811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6E8991A-3FA3-406E-92A6-7021C64B8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0990" y="4849100"/>
            <a:ext cx="2648592" cy="20089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4486EB5-0FC0-4694-8A6B-5084CCDF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95230" y="5834655"/>
            <a:ext cx="4296771" cy="102334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02A2150-2605-46B8-9C26-A96C0BB01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283588" y="4849100"/>
            <a:ext cx="1460311" cy="20089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3E58E-AFD8-A1CB-BD7B-6FBD50602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0" dirty="0"/>
              <a:t>Zadání </a:t>
            </a:r>
            <a:r>
              <a:rPr lang="cs-CZ" i="0" dirty="0" err="1"/>
              <a:t>cv</a:t>
            </a:r>
            <a:r>
              <a:rPr lang="cs-CZ" i="0" dirty="0"/>
              <a:t>. 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C4C67A-05D2-A3B3-37C3-778981B2C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15771"/>
            <a:ext cx="9906000" cy="40244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+mn-lt"/>
                <a:cs typeface="+mn-lt"/>
              </a:rPr>
              <a:t>Zkuste najít a stručně okomentovat nějaký </a:t>
            </a:r>
            <a:r>
              <a:rPr lang="cs-CZ" b="1" dirty="0">
                <a:ea typeface="+mn-lt"/>
                <a:cs typeface="+mn-lt"/>
              </a:rPr>
              <a:t>územně plánovací konflikt či spor</a:t>
            </a:r>
            <a:r>
              <a:rPr lang="cs-CZ" dirty="0">
                <a:ea typeface="+mn-lt"/>
                <a:cs typeface="+mn-lt"/>
              </a:rPr>
              <a:t>, který proběhl či probíhá někde v ČR (SR).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Rozsah konfliktu podle vlastního zvážení  - nevládní organizace vs. průmyslová zóna, starousedlíci vs. nová výstavba, dálnice vs. farmář apod. </a:t>
            </a:r>
            <a:endParaRPr lang="cs-CZ" dirty="0"/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+mn-lt"/>
                <a:cs typeface="+mn-lt"/>
              </a:rPr>
              <a:t>V jaké části města se odehrává?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+mn-lt"/>
                <a:cs typeface="+mn-lt"/>
              </a:rPr>
              <a:t>Jaký může být jeho vliv na celkovou morfologii města / na jeho funkční charakteristiku?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dirty="0">
                <a:ea typeface="+mn-lt"/>
                <a:cs typeface="+mn-lt"/>
              </a:rPr>
              <a:t>Jak byste argumentovali např. o změně využití plochy v ÚP? </a:t>
            </a:r>
          </a:p>
          <a:p>
            <a:r>
              <a:rPr lang="cs-CZ" b="1" dirty="0">
                <a:ea typeface="+mn-lt"/>
                <a:cs typeface="+mn-lt"/>
              </a:rPr>
              <a:t>Rozsah: minimálně 1 A4 textu +  obrázky dle uvážení</a:t>
            </a:r>
          </a:p>
          <a:p>
            <a:r>
              <a:rPr lang="cs-CZ" b="1" dirty="0" err="1"/>
              <a:t>Deadline</a:t>
            </a:r>
            <a:r>
              <a:rPr lang="cs-CZ" b="1" dirty="0"/>
              <a:t>: 17. 12. 2024 do 23:59</a:t>
            </a:r>
          </a:p>
        </p:txBody>
      </p:sp>
    </p:spTree>
    <p:extLst>
      <p:ext uri="{BB962C8B-B14F-4D97-AF65-F5344CB8AC3E}">
        <p14:creationId xmlns:p14="http://schemas.microsoft.com/office/powerpoint/2010/main" val="2515390271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RegularSeed_2SEEDS">
      <a:dk1>
        <a:srgbClr val="000000"/>
      </a:dk1>
      <a:lt1>
        <a:srgbClr val="FFFFFF"/>
      </a:lt1>
      <a:dk2>
        <a:srgbClr val="32231C"/>
      </a:dk2>
      <a:lt2>
        <a:srgbClr val="E2E7E8"/>
      </a:lt2>
      <a:accent1>
        <a:srgbClr val="B1483B"/>
      </a:accent1>
      <a:accent2>
        <a:srgbClr val="C34D71"/>
      </a:accent2>
      <a:accent3>
        <a:srgbClr val="C38B4D"/>
      </a:accent3>
      <a:accent4>
        <a:srgbClr val="3BAFB1"/>
      </a:accent4>
      <a:accent5>
        <a:srgbClr val="4D90C3"/>
      </a:accent5>
      <a:accent6>
        <a:srgbClr val="3B4CB1"/>
      </a:accent6>
      <a:hlink>
        <a:srgbClr val="338F9B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AngleLinesVTI</vt:lpstr>
      <vt:lpstr>URBANISMUS A ÚZEMNÍ PLÁNOVÁNÍ</vt:lpstr>
      <vt:lpstr>Zadání cv. 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29</cp:revision>
  <dcterms:created xsi:type="dcterms:W3CDTF">2024-12-10T08:18:49Z</dcterms:created>
  <dcterms:modified xsi:type="dcterms:W3CDTF">2024-12-11T09:55:51Z</dcterms:modified>
</cp:coreProperties>
</file>