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B689B3-0D93-E847-3A93-5C7E037EBF26}" v="88" dt="2024-12-10T09:44:15.604"/>
    <p1510:client id="{61CFFEE9-D821-C687-E5C2-EA5DC8CD1C46}" v="14" dt="2024-12-11T09:52:17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B0DB3-A8FF-4ABB-9E2E-D960422260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2530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EE0618-75D7-410F-859C-CDF53BC53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86729"/>
            <a:ext cx="9144000" cy="1135529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800" b="1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237F11-76DB-4DD9-9747-3F38D05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9F581-81B0-44B3-ABA5-A25CA4BA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0D591-ADCF-4300-8282-72AE357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55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5C77-55F8-4677-A96C-E6D3F5545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A064EF-ADDA-4943-8F87-A7469D799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0D493-D1E7-4358-95E9-B5B80A49E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8326-3276-4B9E-960F-10C6677BF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4C3AC2-288D-4FEE-BF80-0EAEDDFAB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8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333C6A-5417-40BD-BF7A-940583223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3BCB45-B343-46F6-9718-AA0D68CED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DA2A4-FD34-4E17-908F-4367B1E6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87AE3-776D-451D-AA52-C06B74724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0C4D5-BE1E-4D6A-9196-E0F9E42B2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2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75558-A264-444E-829B-51AAE6B4B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8D9373-37D1-4135-8D34-755E139F7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E4A6B-1966-4E57-9FB8-8B111E97B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FC3DD-F2BE-41FF-895B-00129AAB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F830C-8424-4FAF-A011-605AE1D14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606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A1BE8-ECC1-4027-B16E-C7BECCA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46C7E1-471A-46AA-8068-98E68C0C2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C9F8F-EC48-4D16-B4C6-023A7B607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FA5B3-F726-417B-932A-B93E0C8F5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D21F1-1A24-43EA-AB09-3024C491E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29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16569-B648-4D50-BEB8-E8DAE24D6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831B3-A1FD-470C-BEEE-4CFB441502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F34A17-C244-438C-9AE3-FB9B3CE3B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4493"/>
            <a:ext cx="5181600" cy="4252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CFA3AA-3FC1-4B98-8F99-1726F1AC0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E10883-BACC-41A1-9067-ECFDB937D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7660A2-13C9-4432-A6EB-A4FF3D78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05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C843-C993-4E9C-80DD-3620816E5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1A8E3-B066-4511-9C6E-A3435B64D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34325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86B63-4102-4802-94D7-F138F80F3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58237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24765-08A7-4A60-86DC-DC420F60BB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34325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AA2795-EFB6-4000-8F25-FBB62646C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58237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942CFB-FE12-494A-9C41-3CB90F07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3A07E3-59E1-4EBD-9687-4B6ABE96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7BB23-7539-4674-8B66-ACEFF9468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05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841DB-C73C-4968-B434-A6AA14DAF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8152BF-92C7-4BF5-A9DB-16A0BF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289DB7-F492-4037-A439-D70F7E556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FA96F1-8B8A-4E83-B3C2-E10DE522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2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031033-9688-463F-9614-47F2F5BC6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5B8DB2-C14B-45AC-ACAF-8702DF59C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1DA57-8D4E-4075-9460-4F03DF8AA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2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CBE2C-9DAA-489D-AC88-15CBBA8A9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124BE-E494-445A-A4FB-A2A8F28F0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446DE-9A32-4774-9F7C-86678CA90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0115D-61B3-46D0-B4D3-30C374B5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C2AFC-D0F8-469F-B1E0-123C2E066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9BCDA-9EF7-4531-8021-AF7B30751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AE558-F89F-4688-94E5-77F37D49F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CD35AF-8CA2-49BB-BAE9-F29A0186EC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5CAA98-55BD-4118-A8AF-D60306078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FF4C5-82A8-4AD8-B7E2-2882F6576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60B401-B64F-417B-8AD6-581A22E5E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24BD4C-7149-44BF-8150-F72CAA95A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3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436E0F2-A64B-471E-93C0-8DFE08CC57C8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3119718" cy="6858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C1E3AB1-2A8C-4607-9FAE-D8BDB280FE1A}"/>
              </a:ext>
            </a:extLst>
          </p:cNvPr>
          <p:cNvCxnSpPr>
            <a:cxnSpLocks/>
          </p:cNvCxnSpPr>
          <p:nvPr/>
        </p:nvCxnSpPr>
        <p:spPr>
          <a:xfrm flipH="1">
            <a:off x="0" y="0"/>
            <a:ext cx="903768" cy="65436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6D66059-832F-40B6-A35F-F56C8F38A1E7}"/>
              </a:ext>
            </a:extLst>
          </p:cNvPr>
          <p:cNvCxnSpPr>
            <a:cxnSpLocks/>
          </p:cNvCxnSpPr>
          <p:nvPr/>
        </p:nvCxnSpPr>
        <p:spPr>
          <a:xfrm flipH="1" flipV="1">
            <a:off x="-42863" y="5791200"/>
            <a:ext cx="6286501" cy="1066801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15E2ED-7EA9-448D-83FA-54C3DF9723BD}"/>
              </a:ext>
            </a:extLst>
          </p:cNvPr>
          <p:cNvCxnSpPr>
            <a:cxnSpLocks/>
          </p:cNvCxnSpPr>
          <p:nvPr/>
        </p:nvCxnSpPr>
        <p:spPr>
          <a:xfrm flipH="1">
            <a:off x="8462964" y="5848350"/>
            <a:ext cx="3729036" cy="100965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0595356-EABD-4767-AC9D-EA21FF115EC0}"/>
              </a:ext>
            </a:extLst>
          </p:cNvPr>
          <p:cNvCxnSpPr>
            <a:cxnSpLocks/>
          </p:cNvCxnSpPr>
          <p:nvPr/>
        </p:nvCxnSpPr>
        <p:spPr>
          <a:xfrm flipH="1">
            <a:off x="11543158" y="1647825"/>
            <a:ext cx="648842" cy="52101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8CD9F06-9628-469C-B788-A894E3E08281}"/>
              </a:ext>
            </a:extLst>
          </p:cNvPr>
          <p:cNvCxnSpPr>
            <a:cxnSpLocks/>
          </p:cNvCxnSpPr>
          <p:nvPr/>
        </p:nvCxnSpPr>
        <p:spPr>
          <a:xfrm flipH="1" flipV="1">
            <a:off x="10781554" y="0"/>
            <a:ext cx="1410446" cy="425834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550A431-0B61-421B-B4B7-24C0CFF0F938}"/>
              </a:ext>
            </a:extLst>
          </p:cNvPr>
          <p:cNvCxnSpPr>
            <a:cxnSpLocks/>
          </p:cNvCxnSpPr>
          <p:nvPr/>
        </p:nvCxnSpPr>
        <p:spPr>
          <a:xfrm flipH="1" flipV="1">
            <a:off x="6529388" y="-4763"/>
            <a:ext cx="5662612" cy="93197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B94C5-D205-4339-B029-5D0FD2E5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33401"/>
            <a:ext cx="9906000" cy="13821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96DC5C-BD34-4CE4-8AA7-A6A4B9516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009554"/>
            <a:ext cx="9906000" cy="4024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192A7-D622-449D-9FC2-48FDE4D690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37102" y="6398878"/>
            <a:ext cx="4193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11EAACC7-3B3F-47D1-959A-EF58926E955E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35B93C-2BE9-4847-BFE5-D3CBCC6E94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4429" y="6398878"/>
            <a:ext cx="4497315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="1" spc="30" baseline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70A99-395E-4F22-8AAB-6C7EE743D7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02477" y="6398878"/>
            <a:ext cx="470887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100">
                <a:solidFill>
                  <a:schemeClr val="tx2"/>
                </a:solidFill>
                <a:latin typeface="+mn-lt"/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3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EAA282C-D6AD-4614-A9F7-E9D8CDB6B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Červená a bílá skyscrapers">
            <a:extLst>
              <a:ext uri="{FF2B5EF4-FFF2-40B4-BE49-F238E27FC236}">
                <a16:creationId xmlns:a16="http://schemas.microsoft.com/office/drawing/2014/main" id="{1F24E8F7-6A09-3BD1-F06B-E0C241D46C7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291" b="643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5349CB8-0027-49D3-B09C-B3097EB0E4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49100"/>
            <a:ext cx="12192000" cy="20089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8436" y="5284380"/>
            <a:ext cx="10495128" cy="775225"/>
          </a:xfrm>
        </p:spPr>
        <p:txBody>
          <a:bodyPr anchor="ctr">
            <a:normAutofit/>
          </a:bodyPr>
          <a:lstStyle/>
          <a:p>
            <a:r>
              <a:rPr lang="cs-CZ" sz="4000" i="0"/>
              <a:t>URBANISMUS A ÚZEMNÍ PLÁNOVÁNÍ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6956" y="6059605"/>
            <a:ext cx="8598089" cy="532263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algn="l"/>
            <a:r>
              <a:rPr lang="cs-CZ" sz="1600"/>
              <a:t>Cvičení 9</a:t>
            </a:r>
            <a:endParaRPr lang="cs-CZ"/>
          </a:p>
          <a:p>
            <a:pPr algn="l"/>
            <a:r>
              <a:rPr lang="cs-CZ" sz="1600" dirty="0"/>
              <a:t>Mgr. Michaela </a:t>
            </a:r>
            <a:r>
              <a:rPr lang="cs-CZ" sz="1600" dirty="0" err="1"/>
              <a:t>kousalová</a:t>
            </a:r>
            <a:endParaRPr lang="cs-CZ" sz="160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4A330F7-C135-4887-BEB7-715897211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" y="4849100"/>
            <a:ext cx="3309581" cy="5281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B4BC022-2321-4FF2-BB92-B4B3F486C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 flipV="1">
            <a:off x="8864221" y="4849100"/>
            <a:ext cx="3327780" cy="528119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6E8991A-3FA3-406E-92A6-7021C64B8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60990" y="4849100"/>
            <a:ext cx="2648592" cy="20089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4486EB5-0FC0-4694-8A6B-5084CCDF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95230" y="5834655"/>
            <a:ext cx="4296771" cy="1023345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02A2150-2605-46B8-9C26-A96C0BB01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283588" y="4849100"/>
            <a:ext cx="1460311" cy="2008900"/>
          </a:xfrm>
          <a:prstGeom prst="line">
            <a:avLst/>
          </a:prstGeom>
          <a:ln w="12700">
            <a:solidFill>
              <a:schemeClr val="accent2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3E58E-AFD8-A1CB-BD7B-6FBD50602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0" dirty="0"/>
              <a:t>Zadání </a:t>
            </a:r>
            <a:r>
              <a:rPr lang="cs-CZ" i="0" dirty="0" err="1"/>
              <a:t>cv</a:t>
            </a:r>
            <a:r>
              <a:rPr lang="cs-CZ" i="0" dirty="0"/>
              <a:t>. 8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C4C67A-05D2-A3B3-37C3-778981B2C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15771"/>
            <a:ext cx="9906000" cy="402442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Zkuste najít a stručně okomentovat nějaký </a:t>
            </a:r>
            <a:r>
              <a:rPr lang="cs-CZ" b="1" dirty="0">
                <a:ea typeface="+mn-lt"/>
                <a:cs typeface="+mn-lt"/>
              </a:rPr>
              <a:t>územně plánovací konflikt či spor</a:t>
            </a:r>
            <a:r>
              <a:rPr lang="cs-CZ" dirty="0">
                <a:ea typeface="+mn-lt"/>
                <a:cs typeface="+mn-lt"/>
              </a:rPr>
              <a:t>, který proběhl či probíhá někde v ČR (SR).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Rozsah konfliktu podle vlastního zvážení  - nevládní organizace vs. průmyslová zóna, starousedlíci vs. nová výstavba, dálnice vs. farmář apod. </a:t>
            </a:r>
            <a:endParaRPr lang="cs-CZ" dirty="0"/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V jaké části města se odehrává?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Jaký může být jeho vliv na celkovou morfologii města / na jeho funkční charakteristiku? 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dirty="0">
                <a:ea typeface="+mn-lt"/>
                <a:cs typeface="+mn-lt"/>
              </a:rPr>
              <a:t>Jak byste argumentovali např. o změně využití plochy v ÚP? </a:t>
            </a:r>
          </a:p>
          <a:p>
            <a:r>
              <a:rPr lang="cs-CZ" b="1" dirty="0">
                <a:ea typeface="+mn-lt"/>
                <a:cs typeface="+mn-lt"/>
              </a:rPr>
              <a:t>Rozsah: minimálně 1 A4 textu +  obrázky dle uvážení</a:t>
            </a:r>
          </a:p>
          <a:p>
            <a:r>
              <a:rPr lang="cs-CZ" b="1" dirty="0" err="1"/>
              <a:t>Deadline</a:t>
            </a:r>
            <a:r>
              <a:rPr lang="cs-CZ" b="1" dirty="0"/>
              <a:t>: 17. 12. 2024 do 23:59</a:t>
            </a:r>
          </a:p>
        </p:txBody>
      </p:sp>
    </p:spTree>
    <p:extLst>
      <p:ext uri="{BB962C8B-B14F-4D97-AF65-F5344CB8AC3E}">
        <p14:creationId xmlns:p14="http://schemas.microsoft.com/office/powerpoint/2010/main" val="2515390271"/>
      </p:ext>
    </p:extLst>
  </p:cSld>
  <p:clrMapOvr>
    <a:masterClrMapping/>
  </p:clrMapOvr>
</p:sld>
</file>

<file path=ppt/theme/theme1.xml><?xml version="1.0" encoding="utf-8"?>
<a:theme xmlns:a="http://schemas.openxmlformats.org/drawingml/2006/main" name="AngleLinesVTI">
  <a:themeElements>
    <a:clrScheme name="AnalogousFromRegularSeed_2SEEDS">
      <a:dk1>
        <a:srgbClr val="000000"/>
      </a:dk1>
      <a:lt1>
        <a:srgbClr val="FFFFFF"/>
      </a:lt1>
      <a:dk2>
        <a:srgbClr val="32231C"/>
      </a:dk2>
      <a:lt2>
        <a:srgbClr val="E2E7E8"/>
      </a:lt2>
      <a:accent1>
        <a:srgbClr val="B1483B"/>
      </a:accent1>
      <a:accent2>
        <a:srgbClr val="C34D71"/>
      </a:accent2>
      <a:accent3>
        <a:srgbClr val="C38B4D"/>
      </a:accent3>
      <a:accent4>
        <a:srgbClr val="3BAFB1"/>
      </a:accent4>
      <a:accent5>
        <a:srgbClr val="4D90C3"/>
      </a:accent5>
      <a:accent6>
        <a:srgbClr val="3B4CB1"/>
      </a:accent6>
      <a:hlink>
        <a:srgbClr val="338F9B"/>
      </a:hlink>
      <a:folHlink>
        <a:srgbClr val="7F7F7F"/>
      </a:folHlink>
    </a:clrScheme>
    <a:fontScheme name="Walbaum Light Univers Light">
      <a:majorFont>
        <a:latin typeface="Walbaum Display Light"/>
        <a:ea typeface=""/>
        <a:cs typeface=""/>
      </a:majorFont>
      <a:minorFont>
        <a:latin typeface="Univers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gleLinesVTI" id="{BC1FC193-C72F-4761-9899-1105EDF6BAE8}" vid="{64612625-F022-44B7-B9FA-9D26DEDBDC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AngleLinesVTI</vt:lpstr>
      <vt:lpstr>URBANISMUS A ÚZEMNÍ PLÁNOVÁNÍ</vt:lpstr>
      <vt:lpstr>Zadání cv.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29</cp:revision>
  <dcterms:created xsi:type="dcterms:W3CDTF">2024-12-10T08:18:49Z</dcterms:created>
  <dcterms:modified xsi:type="dcterms:W3CDTF">2024-12-11T09:55:51Z</dcterms:modified>
</cp:coreProperties>
</file>