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936759B-5020-4CE0-B50D-2EF52C36A6E4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EDA0972-B254-48D6-A7D1-73C865B741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10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759B-5020-4CE0-B50D-2EF52C36A6E4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0972-B254-48D6-A7D1-73C865B741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43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936759B-5020-4CE0-B50D-2EF52C36A6E4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EDA0972-B254-48D6-A7D1-73C865B741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099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759B-5020-4CE0-B50D-2EF52C36A6E4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EEDA0972-B254-48D6-A7D1-73C865B741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75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936759B-5020-4CE0-B50D-2EF52C36A6E4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EDA0972-B254-48D6-A7D1-73C865B741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389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759B-5020-4CE0-B50D-2EF52C36A6E4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0972-B254-48D6-A7D1-73C865B741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1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759B-5020-4CE0-B50D-2EF52C36A6E4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0972-B254-48D6-A7D1-73C865B741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08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759B-5020-4CE0-B50D-2EF52C36A6E4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0972-B254-48D6-A7D1-73C865B741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03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759B-5020-4CE0-B50D-2EF52C36A6E4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0972-B254-48D6-A7D1-73C865B741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00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936759B-5020-4CE0-B50D-2EF52C36A6E4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EDA0972-B254-48D6-A7D1-73C865B741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32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759B-5020-4CE0-B50D-2EF52C36A6E4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0972-B254-48D6-A7D1-73C865B741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47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936759B-5020-4CE0-B50D-2EF52C36A6E4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EDA0972-B254-48D6-A7D1-73C865B741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345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822A3A-FB6B-4BAE-9424-3829B8D004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Humánní geografie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EC0D8E1-C9DE-4B86-8291-EAEA91CEBA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Cvičení 1</a:t>
            </a:r>
          </a:p>
        </p:txBody>
      </p:sp>
    </p:spTree>
    <p:extLst>
      <p:ext uri="{BB962C8B-B14F-4D97-AF65-F5344CB8AC3E}">
        <p14:creationId xmlns:p14="http://schemas.microsoft.com/office/powerpoint/2010/main" val="1961820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07D732-3BA8-4C11-A73A-0FB18869E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organizaci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43B456-640B-482E-B282-426FFDD99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Mgr. Michaela Kousalová a Mgr. Lucia Ester </a:t>
            </a:r>
            <a:r>
              <a:rPr lang="cs-CZ" sz="2000" dirty="0" err="1"/>
              <a:t>Hámorová</a:t>
            </a:r>
            <a:r>
              <a:rPr lang="cs-CZ" sz="2000" dirty="0"/>
              <a:t> </a:t>
            </a:r>
          </a:p>
          <a:p>
            <a:r>
              <a:rPr lang="cs-CZ" sz="2000" dirty="0"/>
              <a:t>3 seminární skupiny</a:t>
            </a:r>
          </a:p>
          <a:p>
            <a:pPr lvl="1"/>
            <a:r>
              <a:rPr lang="cs-CZ" sz="1800" dirty="0"/>
              <a:t>primárně účast ve své seminární skupině</a:t>
            </a:r>
          </a:p>
          <a:p>
            <a:pPr lvl="1"/>
            <a:r>
              <a:rPr lang="cs-CZ" sz="1800" dirty="0"/>
              <a:t>když bude nutné </a:t>
            </a:r>
            <a:r>
              <a:rPr lang="cs-CZ" sz="1800" b="1" dirty="0"/>
              <a:t>napsat mail</a:t>
            </a:r>
          </a:p>
          <a:p>
            <a:r>
              <a:rPr lang="cs-CZ" sz="2000" dirty="0"/>
              <a:t>povolené </a:t>
            </a:r>
            <a:r>
              <a:rPr lang="cs-CZ" sz="2000" b="1" dirty="0"/>
              <a:t>2 neomluvené absence </a:t>
            </a:r>
            <a:r>
              <a:rPr lang="cs-CZ" sz="2000" dirty="0"/>
              <a:t>(jakákoliv další musí být </a:t>
            </a:r>
            <a:r>
              <a:rPr lang="cs-CZ" sz="2000" b="1" dirty="0"/>
              <a:t>omluvena v </a:t>
            </a:r>
            <a:r>
              <a:rPr lang="cs-CZ" sz="2000" b="1" dirty="0" err="1"/>
              <a:t>ISu</a:t>
            </a:r>
            <a:r>
              <a:rPr lang="cs-CZ" sz="2000" dirty="0"/>
              <a:t>)</a:t>
            </a:r>
          </a:p>
          <a:p>
            <a:r>
              <a:rPr lang="cs-CZ" sz="2000" dirty="0"/>
              <a:t>cvičení musí být odevzdáno i přes absenci na hodině</a:t>
            </a:r>
          </a:p>
          <a:p>
            <a:r>
              <a:rPr lang="cs-CZ" sz="2000" dirty="0"/>
              <a:t>dotazy na hodině, emailem, v MS </a:t>
            </a:r>
            <a:r>
              <a:rPr lang="cs-CZ" sz="2000" dirty="0" err="1"/>
              <a:t>Teams</a:t>
            </a:r>
            <a:r>
              <a:rPr lang="cs-CZ" sz="2000" dirty="0"/>
              <a:t> nebo osobně (najdete nás v místnosti 02009)</a:t>
            </a:r>
          </a:p>
          <a:p>
            <a:r>
              <a:rPr lang="cs-CZ" sz="2000" b="1" dirty="0"/>
              <a:t>cvičení 28. listopadu NEBUDE !!!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1911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84FFAB-E518-4F00-9BD5-05A088DD2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to bude s cvičeními?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F58A9F-14C3-4F63-89FB-9228E4F66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/>
              <a:t>všechny náležitosti cvičení (viz další </a:t>
            </a:r>
            <a:r>
              <a:rPr lang="cs-CZ" sz="2000" dirty="0" err="1"/>
              <a:t>slide</a:t>
            </a:r>
            <a:r>
              <a:rPr lang="cs-CZ" sz="2000" dirty="0"/>
              <a:t>)</a:t>
            </a:r>
          </a:p>
          <a:p>
            <a:r>
              <a:rPr lang="cs-CZ" sz="2000" dirty="0"/>
              <a:t>odevzdání do </a:t>
            </a:r>
            <a:r>
              <a:rPr lang="cs-CZ" sz="2000" b="1" dirty="0"/>
              <a:t>následující středy 23:59 </a:t>
            </a:r>
            <a:r>
              <a:rPr lang="cs-CZ" sz="2000" dirty="0"/>
              <a:t>do příslušné </a:t>
            </a:r>
            <a:r>
              <a:rPr lang="cs-CZ" sz="2000" dirty="0" err="1"/>
              <a:t>odevzdávárny</a:t>
            </a:r>
            <a:r>
              <a:rPr lang="cs-CZ" sz="2000" dirty="0"/>
              <a:t> </a:t>
            </a:r>
          </a:p>
          <a:p>
            <a:r>
              <a:rPr lang="cs-CZ" sz="2000" dirty="0" err="1"/>
              <a:t>max</a:t>
            </a:r>
            <a:r>
              <a:rPr lang="cs-CZ" sz="2000" dirty="0"/>
              <a:t> </a:t>
            </a:r>
            <a:r>
              <a:rPr lang="cs-CZ" sz="2000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cs-CZ" sz="2000" dirty="0"/>
              <a:t> oprava na každé cvičení </a:t>
            </a:r>
          </a:p>
          <a:p>
            <a:pPr lvl="1"/>
            <a:r>
              <a:rPr lang="cs-CZ" sz="1800" dirty="0"/>
              <a:t>týden na opravu</a:t>
            </a:r>
          </a:p>
          <a:p>
            <a:pPr lvl="1"/>
            <a:r>
              <a:rPr lang="cs-CZ" sz="1800" dirty="0"/>
              <a:t>speciální </a:t>
            </a:r>
            <a:r>
              <a:rPr lang="cs-CZ" sz="1800" dirty="0" err="1"/>
              <a:t>odevzdávárna</a:t>
            </a:r>
            <a:r>
              <a:rPr lang="cs-CZ" sz="1800" dirty="0"/>
              <a:t> na opravy </a:t>
            </a:r>
          </a:p>
          <a:p>
            <a:r>
              <a:rPr lang="cs-CZ" sz="2000" dirty="0"/>
              <a:t>gramatika, formátování a citace (viz dokument v IS) </a:t>
            </a:r>
          </a:p>
          <a:p>
            <a:r>
              <a:rPr lang="cs-CZ" sz="2000" dirty="0"/>
              <a:t>nástroje AI také citovat (!!!)</a:t>
            </a:r>
          </a:p>
          <a:p>
            <a:r>
              <a:rPr lang="cs-CZ" sz="2000" dirty="0"/>
              <a:t>odevzdávat ve </a:t>
            </a:r>
            <a:r>
              <a:rPr lang="cs-CZ" sz="2000" dirty="0" err="1"/>
              <a:t>wordu</a:t>
            </a:r>
            <a:r>
              <a:rPr lang="cs-CZ" sz="2000" dirty="0"/>
              <a:t> </a:t>
            </a:r>
          </a:p>
          <a:p>
            <a:r>
              <a:rPr lang="cs-CZ" sz="2000" dirty="0"/>
              <a:t>diskuse nad cvičením vždy následující hodinu s příslušnou cvičící </a:t>
            </a:r>
          </a:p>
        </p:txBody>
      </p:sp>
    </p:spTree>
    <p:extLst>
      <p:ext uri="{BB962C8B-B14F-4D97-AF65-F5344CB8AC3E}">
        <p14:creationId xmlns:p14="http://schemas.microsoft.com/office/powerpoint/2010/main" val="3491431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0D7878-0C69-4C0B-AC8B-76877932F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NÁLEŽITOSTI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5C4BE2-36DB-41DC-940A-604E2B4D3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77541"/>
            <a:ext cx="11029615" cy="3678303"/>
          </a:xfrm>
        </p:spPr>
        <p:txBody>
          <a:bodyPr>
            <a:normAutofit fontScale="92500" lnSpcReduction="20000"/>
          </a:bodyPr>
          <a:lstStyle/>
          <a:p>
            <a:r>
              <a:rPr lang="cs-CZ" sz="2200" dirty="0"/>
              <a:t>hlavička – jméno, UČO, obor atd. </a:t>
            </a:r>
          </a:p>
          <a:p>
            <a:r>
              <a:rPr lang="cs-CZ" sz="2200" dirty="0"/>
              <a:t>zadání cvičení – v jazyku práce</a:t>
            </a:r>
          </a:p>
          <a:p>
            <a:r>
              <a:rPr lang="cs-CZ" sz="2200" dirty="0"/>
              <a:t>vypracování </a:t>
            </a:r>
          </a:p>
          <a:p>
            <a:pPr lvl="1"/>
            <a:r>
              <a:rPr lang="cs-CZ" sz="1900" dirty="0"/>
              <a:t>vaše zpracování zadání</a:t>
            </a:r>
          </a:p>
          <a:p>
            <a:pPr lvl="1"/>
            <a:r>
              <a:rPr lang="cs-CZ" sz="1900" dirty="0"/>
              <a:t>tabulky (popis NAD), obrázky a grafy (popis POD)</a:t>
            </a:r>
          </a:p>
          <a:p>
            <a:r>
              <a:rPr lang="cs-CZ" sz="2200" dirty="0"/>
              <a:t>závěr </a:t>
            </a:r>
          </a:p>
          <a:p>
            <a:pPr lvl="1"/>
            <a:r>
              <a:rPr lang="cs-CZ" sz="1900" dirty="0"/>
              <a:t>vždy minimálně 0,5 strany textu (když nebude zadáno jinak) – když nebude splněno, automaticky vracíme na opravu</a:t>
            </a:r>
          </a:p>
          <a:p>
            <a:pPr lvl="1"/>
            <a:r>
              <a:rPr lang="cs-CZ" sz="1900" dirty="0"/>
              <a:t>popis dat není interpretace !!!</a:t>
            </a:r>
          </a:p>
          <a:p>
            <a:r>
              <a:rPr lang="cs-CZ" sz="2200" dirty="0"/>
              <a:t>zdroje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0631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6C70481-B1C9-4F2E-A442-AFED29919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9" y="597272"/>
            <a:ext cx="7640116" cy="257210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14DF709-E1AC-4749-8E8E-F4B0E656C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9" y="3297314"/>
            <a:ext cx="5166538" cy="345076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2CB8605-BC93-442E-A2E1-C909E8C64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205" y="1788064"/>
            <a:ext cx="3505689" cy="138131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EC131C5-D95E-4B99-8ED5-652642930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5838" y="3688619"/>
            <a:ext cx="3506073" cy="148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59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ABE56F-FD63-4B30-BE70-F0034F686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prvního cvičení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1AEF25-33B8-4852-A32A-5CF965CF3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/>
              <a:t>Na mapě většího města s hromadnou dopravou si vyberte 4 zastávky MHD v různých částech města (</a:t>
            </a:r>
            <a:r>
              <a:rPr lang="cs-CZ" sz="2000" i="1" dirty="0"/>
              <a:t>ideálně tak, aby nebyly v jedné linii</a:t>
            </a:r>
            <a:r>
              <a:rPr lang="cs-CZ" sz="2000" dirty="0"/>
              <a:t>). Vyneste je do podkladové mapy (např. pomocí </a:t>
            </a:r>
            <a:r>
              <a:rPr lang="cs-CZ" sz="2000" dirty="0" err="1"/>
              <a:t>GoogleMaps</a:t>
            </a:r>
            <a:r>
              <a:rPr lang="cs-CZ" sz="2000" dirty="0"/>
              <a:t>) a poté i schematicky na list papíru (nebo „nakreslete“ přímo ve </a:t>
            </a:r>
            <a:r>
              <a:rPr lang="cs-CZ" sz="2000" dirty="0" err="1"/>
              <a:t>wordu</a:t>
            </a:r>
            <a:r>
              <a:rPr lang="cs-CZ" sz="2000" dirty="0"/>
              <a:t>/malování). Propojte zastávky liniemi a doplňte je normalizovanou kilometrickou vzdáleností (nejkratší vzdálenost označte </a:t>
            </a:r>
            <a:r>
              <a:rPr lang="cs-CZ" sz="2000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cs-CZ" sz="2000" dirty="0"/>
              <a:t>, ostatní jako její násobky - trojčlenka). Stejné schéma vytvořte také pro:</a:t>
            </a:r>
          </a:p>
          <a:p>
            <a:pPr lvl="1"/>
            <a:r>
              <a:rPr lang="cs-CZ" sz="1800" dirty="0"/>
              <a:t>časovou vzdálenost bodů při využití MHD, chůze nebo auta (v minutách)</a:t>
            </a:r>
          </a:p>
          <a:p>
            <a:pPr lvl="1"/>
            <a:r>
              <a:rPr lang="cs-CZ" sz="1800" dirty="0"/>
              <a:t>finanční vzdálenost při využití MHD (v Kč)</a:t>
            </a:r>
          </a:p>
          <a:p>
            <a:pPr lvl="1"/>
            <a:r>
              <a:rPr lang="cs-CZ" sz="1800" dirty="0"/>
              <a:t>počet spojů mezi jednotlivými body (v čase mezi 13-15h v pracovní den) </a:t>
            </a:r>
          </a:p>
          <a:p>
            <a:r>
              <a:rPr lang="cs-CZ" sz="2000" dirty="0"/>
              <a:t>Vypracování bude obsahovat </a:t>
            </a:r>
            <a:r>
              <a:rPr lang="cs-CZ" sz="2000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cs-CZ" sz="2000" dirty="0"/>
              <a:t> mapu a 4 schémata – vše bude okomentováno!</a:t>
            </a:r>
          </a:p>
          <a:p>
            <a:r>
              <a:rPr lang="cs-CZ" sz="2000" dirty="0"/>
              <a:t>odevzdání </a:t>
            </a:r>
            <a:r>
              <a:rPr lang="cs-CZ" sz="2000" b="1" dirty="0"/>
              <a:t>do středy 9. října do 23:59 </a:t>
            </a:r>
            <a:r>
              <a:rPr lang="cs-CZ" sz="2000" dirty="0"/>
              <a:t>do příslušné </a:t>
            </a:r>
            <a:r>
              <a:rPr lang="cs-CZ" sz="2000" dirty="0" err="1"/>
              <a:t>odevzdávárny</a:t>
            </a:r>
            <a:r>
              <a:rPr lang="cs-CZ" sz="2000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52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CFBEE72-7AB6-49A4-8560-5B0FB1151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74" y="1333850"/>
            <a:ext cx="6314527" cy="474397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38F4AE0-97FC-4A9F-AFEB-300278628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895" y="2416030"/>
            <a:ext cx="4482294" cy="270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59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AA9982C-AB38-419C-BCC5-A827C28D3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064" y="973122"/>
            <a:ext cx="5431872" cy="543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610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150</TotalTime>
  <Words>349</Words>
  <Application>Microsoft Office PowerPoint</Application>
  <PresentationFormat>Širokoúhlá obrazovka</PresentationFormat>
  <Paragraphs>38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Gill Sans MT</vt:lpstr>
      <vt:lpstr>Wingdings 2</vt:lpstr>
      <vt:lpstr>Dividenda</vt:lpstr>
      <vt:lpstr>Humánní geografie</vt:lpstr>
      <vt:lpstr>K organizaci</vt:lpstr>
      <vt:lpstr>Jak to bude s cvičeními?</vt:lpstr>
      <vt:lpstr>NÁLEŽITOSTI CVIČENÍ</vt:lpstr>
      <vt:lpstr>Prezentace aplikace PowerPoint</vt:lpstr>
      <vt:lpstr>Zadání prvního cvičení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Humánní geografie</dc:title>
  <dc:creator>Michaela Kousalová</dc:creator>
  <cp:lastModifiedBy>Michaela Kousalová</cp:lastModifiedBy>
  <cp:revision>18</cp:revision>
  <dcterms:created xsi:type="dcterms:W3CDTF">2024-10-01T12:28:42Z</dcterms:created>
  <dcterms:modified xsi:type="dcterms:W3CDTF">2024-10-03T06:49:30Z</dcterms:modified>
</cp:coreProperties>
</file>