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71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8T14:27:22.58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1450 24575,'1'6'0,"0"0"0,0-1 0,1 1 0,-1-1 0,1 1 0,0-1 0,1 0 0,-1 0 0,5 6 0,4 10 0,224 479 0,-27-125 0,-181-330 0,20 29 0,4-2 0,2-2 0,113 112 0,-150-168 0,1 1 0,21 12 0,-1-1 0,-27-18 0,-1 1 0,0 0 0,0 1 0,-1-1 0,0 2 0,10 18 0,-18-29 0,0 0 0,0 0 0,0 0 0,0 1 0,0-1 0,0 0 0,0 0 0,0 0 0,1 1 0,-1-1 0,0 0 0,0 0 0,0 0 0,0 0 0,0 1 0,0-1 0,1 0 0,-1 0 0,0 0 0,0 0 0,0 0 0,0 0 0,1 1 0,-1-1 0,0 0 0,0 0 0,0 0 0,0 0 0,1 0 0,-1 0 0,0 0 0,0 0 0,0 0 0,1 0 0,-1 0 0,0 0 0,0 0 0,1 0 0,-1 0 0,0 0 0,0 0 0,0 0 0,1 0 0,-1 0 0,5-12 0,1-32 0,-4 26 0,21-101 0,46-145 0,59-112 0,-44 164 0,163-296 0,-197 420 0,4 2 0,4 2 0,3 3 0,4 3 0,3 3 0,3 2 0,3 4 0,3 3 0,3 4 0,104-62 0,636-328 0,-652 386 341,-8 3-2047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8T14:27:27.7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24575,'7'1'0,"0"0"0,-1 1 0,1 0 0,-1 0 0,1 1 0,-1 0 0,0 0 0,0 0 0,0 1 0,9 7 0,7 4 0,1566 888-1203,-811-487 1203,-166-23-206,-160-97 73,-358-243 168,-58-35 1,0 2-1,-2 2 1,43 34-1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8T14:27:28.9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3255 24575,'1'-24'0,"2"0"0,0 0 0,2 0 0,10-34 0,-3 15 0,46-158 0,133-303 0,-127 366 0,128-203 0,120-103 0,-131 203-122,231-292-295,-232 322 417,96-119 0,-255 302-53,22-43 0,-34 56-757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0416-7385-45DF-BA3D-CAB3379C0032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8376A-5F7A-405B-9A98-D5E255BB5D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18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8376A-5F7A-405B-9A98-D5E255BB5DF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11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8376A-5F7A-405B-9A98-D5E255BB5D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EEFEB-3828-2871-CE58-19804CC14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B6113A-1A84-26B0-120A-6CF574A73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941774-ADA4-3043-EB9C-A9444A5F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246DF2-D9D6-6725-182A-B622F374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6CA833-16DD-ACAD-227D-92C7C69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53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76079-EE4A-846B-E3A7-F45BF45F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3B68A59-CE0F-9592-7FC4-99B2F3226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F73E2BA-0469-5433-EF2D-0901C0AF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D7A2C7-3146-BEE1-A612-9BE819FB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9466DF-74B3-52A6-DCE4-8E424E31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08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1448E3C-E43F-023E-3FD8-5A4356A2A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5FA7F0A-94BE-3AB9-98C0-999149EA0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CEECBA-5D57-63AC-999E-314D1926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0196977-1865-33FA-2A39-A5AF6A48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8813221-A6FE-8D54-84ED-A61F33E8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B613F-FCF7-6E72-FEE0-C86C0C7B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1ADAD7-6957-05C3-A8F6-B649FD50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B34D47-0304-28BF-1837-40AB8A3C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165021-3DD8-11F8-7A38-96DFD252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345B743-0DE3-0CC1-F8CB-63AFEBE2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6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10B42-C5B4-257F-9488-0E898CF3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D19C76-641F-1C54-33FD-8F5D7BD5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9B60128-6771-8E48-AB34-36907BE0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DBBFBD-9EAA-FC8E-17B0-109D18A0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29A125-18B8-14A0-A011-8B07D7B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36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3F4F-2F3A-13FD-69E1-2A67A013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F6AA33-F690-54EA-20B6-0C73FF540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70D08E6-5070-46BB-F6FC-207175D3A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92A9BA-95A0-06C8-3CE5-02321C0F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CA8CD52-4C40-E062-2DE2-8C1B2A09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744B448-C4CD-449B-9D4F-52C8F13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5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44AF1-D4BF-30AE-ECC9-5C0FC6E8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1D24AB-373F-C679-C6BD-F8DE38CDF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2569239-8847-6320-5D35-7E08D0D1A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E19922-7813-00E9-273A-892575229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E87EB6A-09FE-49C1-FE05-22CE9FDEA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C56AE8F-6F68-7BE2-8204-EEE345ED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03B0B1E-9600-F2CB-0ED5-B22AC53B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043399D-ED80-5121-D224-0BA2A737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78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9AF9F-D6FA-6D9B-531E-F63783E3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8ECC26B-2D75-30DB-C07C-FBDDEB9D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D0E8F20-0C5C-FEC0-0D4C-1E7B6915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B8F2AE6-B509-A0F0-56D1-74537D4D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3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4BC1FE2-DB19-1E36-F01B-F42A4678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034FD11-D5A0-16CB-DCB6-89F62D73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C125F37-BB57-7EA7-42F9-931FC858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4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848B1-DE32-15C4-463A-112F92F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30F0CB-6C88-A4C1-C6EA-0DC3E10F6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FAE6BA-9BD9-4DFF-FDB6-B2981F0EC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46E2B0-B1AB-3360-892A-E0A0B2C1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3C0BDB1-1AEF-453B-1168-6683C50C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5BE6410-D157-EA12-B69A-0C7F7950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5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6425B-1610-29F8-B665-BBC1D8AF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39968BE-0184-0B26-6BED-442FD5978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AAD944-639D-0234-2AD6-0B9F60102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02C62B8-23DD-E110-F1E4-4C417994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DB6378D-0D71-899E-F3D5-0419774D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E2D299D-29AC-0D2F-1514-452156E6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60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62FE8B8-2D6A-44BF-E040-7D95B374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A5DBCC-F022-1FD8-C833-597189661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D3846D-7F41-8504-0EDF-DE507798D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1FC1-E015-4079-9C07-7A9AFA54AA4D}" type="datetimeFigureOut">
              <a:rPr lang="en-GB" smtClean="0"/>
              <a:t>10/10/2024</a:t>
            </a:fld>
            <a:endParaRPr lang="en-GB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4227D9-EE11-E995-AD8E-0A5B253E1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4D38D3F-4A52-90DA-3172-862AEA001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258C-0683-40C2-99A6-C7C0D2044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9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pchart.net/world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czech/comments/zejnyf/map_of_budget_supermarkets_in_europe/#lightbox" TargetMode="External"/><Relationship Id="rId2" Type="http://schemas.openxmlformats.org/officeDocument/2006/relationships/hyperlink" Target="https://flowingdata.com/2013/06/26/grocery-store-geograph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Npk_OGEGlA&amp;ab_channel=WendoverProduc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.mapy.cz/zakladni?source=muni&amp;id=5740&amp;ds=1&amp;x=16.5779118&amp;y=49.2001787&amp;z=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D4022-A273-3333-EDCB-FCB535DA6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CVIČENIE 2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D0A9E6-6956-BC2C-EA46-1C58A9096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Lucia Ester Hámorová, 484159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Brno, 10. 10. 2024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4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8F000-ABFE-F6EF-6C73-836B32D1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CVIČENIE 2 - ZADANIE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F64AD-F572-8AEF-9E45-42E88505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Navštivte potravinový supermarket a náhodně vyberte 50 položek potravin, průřezově napříč druhy (mléčné výrobky, ovoce a zelenina, masné výrobky atd.). U každé položky se pokuste zjistit zemi (stát) původu.</a:t>
            </a:r>
            <a:endParaRPr lang="sk-SK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Vytvořte schematickou mapu původu potravin vašeho „nákupního koše“.</a:t>
            </a:r>
          </a:p>
          <a:p>
            <a:pPr algn="just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Povinné výstupy:</a:t>
            </a:r>
          </a:p>
          <a:p>
            <a:pPr lvl="1" algn="just"/>
            <a:r>
              <a:rPr lang="sk-SK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tabuľka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so štátom pôvodu potravín, počet potravín za štát a názov potraviny</a:t>
            </a:r>
          </a:p>
          <a:p>
            <a:pPr lvl="1" algn="just"/>
            <a:r>
              <a:rPr lang="sk-S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mapa </a:t>
            </a:r>
            <a:r>
              <a:rPr lang="sk-S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potra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vín (absolútne hodnoty)</a:t>
            </a:r>
          </a:p>
          <a:p>
            <a:pPr lvl="1" algn="just"/>
            <a:r>
              <a:rPr lang="sk-SK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</a:t>
            </a:r>
            <a:r>
              <a:rPr lang="sk-SK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áver </a:t>
            </a:r>
            <a:r>
              <a:rPr lang="sk-S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(0,5 strany)</a:t>
            </a:r>
            <a:endParaRPr lang="sk-SK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Mapové podklady (3 varianty, výber je na vás):</a:t>
            </a:r>
          </a:p>
          <a:p>
            <a:pPr lvl="1" algn="just"/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súbor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country_shapes.shp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v študijných materiáloch v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ISe</a:t>
            </a:r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Interaktívna mapa na odkaze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https://www.mapchart.net/world.html</a:t>
            </a:r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Stiahnuť si .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jpg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slepú mapu sveta a v skicári,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photoshope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, atď. ručne vypĺňať</a:t>
            </a:r>
          </a:p>
          <a:p>
            <a:pPr lvl="1" algn="just"/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sk-SK" sz="2200" dirty="0">
                <a:latin typeface="Verdana" panose="020B0604030504040204" pitchFamily="34" charset="0"/>
                <a:ea typeface="Verdana" panose="020B0604030504040204" pitchFamily="34" charset="0"/>
              </a:rPr>
              <a:t>do </a:t>
            </a:r>
            <a:r>
              <a:rPr lang="sk-SK" sz="2200" b="1" dirty="0">
                <a:latin typeface="Verdana" panose="020B0604030504040204" pitchFamily="34" charset="0"/>
                <a:ea typeface="Verdana" panose="020B0604030504040204" pitchFamily="34" charset="0"/>
              </a:rPr>
              <a:t>STREDY 16.10.2024 23:59</a:t>
            </a:r>
            <a:endParaRPr lang="sk-SK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8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E0AAB98-DF1A-8C2E-B745-0BBE269F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0"/>
            <a:ext cx="5570026" cy="3214866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7D08CC89-0015-4D53-FF06-61435095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64" y="2280192"/>
            <a:ext cx="6541193" cy="4115692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B61B83A-AD7B-088B-7993-C76BCC83B87C}"/>
              </a:ext>
            </a:extLst>
          </p:cNvPr>
          <p:cNvSpPr txBox="1"/>
          <p:nvPr/>
        </p:nvSpPr>
        <p:spPr>
          <a:xfrm>
            <a:off x="117987" y="4699819"/>
            <a:ext cx="4847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>- mapu môžete odovzdať ako samostatný súbor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pdf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>, alebo vložiť do vypracovania ako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jpg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png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>, atď.</a:t>
            </a:r>
          </a:p>
          <a:p>
            <a:pPr algn="just"/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>- nesmie chýbať legenda, popis obrázka, atď.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9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F1EE7-E82D-6EA6-7D86-56DB4483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NIEČO PRE VÁS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F13D413-67DE-85D7-255C-2E1233C3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42" y="1306573"/>
            <a:ext cx="7735116" cy="5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44FC1-7DC9-61AE-DDA7-0BFECD0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Vďaka za pozornosť!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1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90EAA-CCB1-0900-6AFE-1D088CA9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Zdroje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18C291-17B5-7BF0-A278-89B29116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FlowingData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(2013):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Grocery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store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Geography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https://flowingdata.com/2013/06/26/grocery-store-geography/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(08. 10. 2024).</a:t>
            </a:r>
          </a:p>
          <a:p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r/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MapPorn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(2022):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Map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budget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supermarkets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Europe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https://www.reddit.com/r/czech/comments/zejnyf/map_of_budget_supermarkets_in_europe/#lightbox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(08. 10. 2024).</a:t>
            </a:r>
          </a:p>
          <a:p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Wendover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Productions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(2021):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Incredible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Logistics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Grocery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Stores,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https://www.youtube.com/watch?v=BNpk_OGEGlA&amp;ab_channel=WendoverProductions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(08. 10. 2024).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8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E61BB-4ECF-A8A5-69CB-1266ECD4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K 1. CVIČENIU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CACC74-E337-DA7E-1A5F-B5BEADB24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Zarovnávať do bloku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Zjednotiť font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Zdroje na konci dokumentu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Citačná norma, nie len odkazy</a:t>
            </a:r>
          </a:p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Poriadne závery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– aspoň 0,5 strany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Nechať 1 súbor v </a:t>
            </a:r>
            <a:r>
              <a:rPr lang="sk-SK" dirty="0" err="1">
                <a:latin typeface="Verdana" panose="020B0604030504040204" pitchFamily="34" charset="0"/>
                <a:ea typeface="Verdana" panose="020B0604030504040204" pitchFamily="34" charset="0"/>
              </a:rPr>
              <a:t>odevzdávarne</a:t>
            </a:r>
            <a:endParaRPr lang="sk-S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Žiadne </a:t>
            </a:r>
            <a:r>
              <a:rPr lang="sk-SK" dirty="0" err="1">
                <a:latin typeface="Verdana" panose="020B0604030504040204" pitchFamily="34" charset="0"/>
                <a:ea typeface="Verdana" panose="020B0604030504040204" pitchFamily="34" charset="0"/>
              </a:rPr>
              <a:t>excely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 ani </a:t>
            </a:r>
            <a:r>
              <a:rPr lang="sk-SK" dirty="0" err="1">
                <a:latin typeface="Verdana" panose="020B0604030504040204" pitchFamily="34" charset="0"/>
                <a:ea typeface="Verdana" panose="020B0604030504040204" pitchFamily="34" charset="0"/>
              </a:rPr>
              <a:t>ppt</a:t>
            </a:r>
            <a:endParaRPr lang="sk-S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dirty="0" err="1">
                <a:latin typeface="Verdana" panose="020B0604030504040204" pitchFamily="34" charset="0"/>
                <a:ea typeface="Verdana" panose="020B0604030504040204" pitchFamily="34" charset="0"/>
              </a:rPr>
              <a:t>Vejce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dirty="0" err="1">
                <a:latin typeface="Verdana" panose="020B0604030504040204" pitchFamily="34" charset="0"/>
                <a:ea typeface="Verdana" panose="020B0604030504040204" pitchFamily="34" charset="0"/>
              </a:rPr>
              <a:t>vejci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2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B15EA99-7D29-FC6C-6E2F-189FE75A4181}"/>
              </a:ext>
            </a:extLst>
          </p:cNvPr>
          <p:cNvSpPr txBox="1"/>
          <p:nvPr/>
        </p:nvSpPr>
        <p:spPr>
          <a:xfrm>
            <a:off x="7128387" y="350216"/>
            <a:ext cx="405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dirty="0">
                <a:latin typeface="Arial" panose="020B0604020202020204" pitchFamily="34" charset="0"/>
                <a:cs typeface="Arial" panose="020B0604020202020204" pitchFamily="34" charset="0"/>
              </a:rPr>
              <a:t> písmo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05E52BF-A77A-EB8F-FFE1-92D4DACABCA5}"/>
              </a:ext>
            </a:extLst>
          </p:cNvPr>
          <p:cNvSpPr txBox="1"/>
          <p:nvPr/>
        </p:nvSpPr>
        <p:spPr>
          <a:xfrm>
            <a:off x="1814956" y="346500"/>
            <a:ext cx="2753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písmo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ED474B9-24B6-894D-E899-567869EE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36" y="1943099"/>
            <a:ext cx="5333350" cy="438533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B348336-85AB-7584-A214-8F1ABBDCE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61" y="1943634"/>
            <a:ext cx="5164187" cy="438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B02EAEE9-F0E5-C70E-0446-2278B61CB98B}"/>
                  </a:ext>
                </a:extLst>
              </p14:cNvPr>
              <p14:cNvContentPartPr/>
              <p14:nvPr/>
            </p14:nvContentPartPr>
            <p14:xfrm>
              <a:off x="4463501" y="638036"/>
              <a:ext cx="1281960" cy="108756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B02EAEE9-F0E5-C70E-0446-2278B61CB9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0501" y="575036"/>
                <a:ext cx="1407600" cy="12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Skupina 14">
            <a:extLst>
              <a:ext uri="{FF2B5EF4-FFF2-40B4-BE49-F238E27FC236}">
                <a16:creationId xmlns:a16="http://schemas.microsoft.com/office/drawing/2014/main" id="{46A72BF0-4689-74CD-7C0F-5374809342A5}"/>
              </a:ext>
            </a:extLst>
          </p:cNvPr>
          <p:cNvGrpSpPr/>
          <p:nvPr/>
        </p:nvGrpSpPr>
        <p:grpSpPr>
          <a:xfrm>
            <a:off x="10431581" y="401516"/>
            <a:ext cx="1368360" cy="1171800"/>
            <a:chOff x="10431581" y="401516"/>
            <a:chExt cx="1368360" cy="11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Písanie rukou 12">
                  <a:extLst>
                    <a:ext uri="{FF2B5EF4-FFF2-40B4-BE49-F238E27FC236}">
                      <a16:creationId xmlns:a16="http://schemas.microsoft.com/office/drawing/2014/main" id="{6F5A8EC5-E555-35DB-4BC0-DAC10CD0D432}"/>
                    </a:ext>
                  </a:extLst>
                </p14:cNvPr>
                <p14:cNvContentPartPr/>
                <p14:nvPr/>
              </p14:nvContentPartPr>
              <p14:xfrm>
                <a:off x="10431581" y="766556"/>
                <a:ext cx="1368360" cy="802440"/>
              </p14:xfrm>
            </p:contentPart>
          </mc:Choice>
          <mc:Fallback xmlns="">
            <p:pic>
              <p:nvPicPr>
                <p:cNvPr id="13" name="Písanie rukou 12">
                  <a:extLst>
                    <a:ext uri="{FF2B5EF4-FFF2-40B4-BE49-F238E27FC236}">
                      <a16:creationId xmlns:a16="http://schemas.microsoft.com/office/drawing/2014/main" id="{6F5A8EC5-E555-35DB-4BC0-DAC10CD0D4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68581" y="703916"/>
                  <a:ext cx="149400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Písanie rukou 13">
                  <a:extLst>
                    <a:ext uri="{FF2B5EF4-FFF2-40B4-BE49-F238E27FC236}">
                      <a16:creationId xmlns:a16="http://schemas.microsoft.com/office/drawing/2014/main" id="{7E137B6B-997D-2BCF-1B2E-464C2124E630}"/>
                    </a:ext>
                  </a:extLst>
                </p14:cNvPr>
                <p14:cNvContentPartPr/>
                <p14:nvPr/>
              </p14:nvContentPartPr>
              <p14:xfrm>
                <a:off x="10618781" y="401516"/>
                <a:ext cx="712440" cy="1171800"/>
              </p14:xfrm>
            </p:contentPart>
          </mc:Choice>
          <mc:Fallback xmlns="">
            <p:pic>
              <p:nvPicPr>
                <p:cNvPr id="14" name="Písanie rukou 13">
                  <a:extLst>
                    <a:ext uri="{FF2B5EF4-FFF2-40B4-BE49-F238E27FC236}">
                      <a16:creationId xmlns:a16="http://schemas.microsoft.com/office/drawing/2014/main" id="{7E137B6B-997D-2BCF-1B2E-464C2124E6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55781" y="338876"/>
                  <a:ext cx="838080" cy="129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366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230F0-5BE7-69EB-19F0-E978472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BIBLIOGRAFICKÉ CITÁCIE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CDC478-C6C7-3D0E-7C73-1A99DEB2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TAKTO NIE!!:</a:t>
            </a:r>
            <a:endParaRPr lang="sk-SK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https://sk.mapy.cz/zakladni?source=muni&amp;id=5740&amp;ds=1&amp;x=16.5779118&amp;y=49.2001787&amp;z=11</a:t>
            </a:r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k-SK" sz="1800" dirty="0">
              <a:latin typeface="Verdana" panose="020B0604030504040204" pitchFamily="34" charset="0"/>
              <a:ea typeface="Verdana" panose="020B0604030504040204" pitchFamily="34" charset="0"/>
              <a:hlinkClick r:id="rId2"/>
            </a:endParaRPr>
          </a:p>
          <a:p>
            <a:pPr marL="0" indent="0">
              <a:buNone/>
            </a:pP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mapy.cz</a:t>
            </a:r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k-S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NAPR. TAKTO:</a:t>
            </a:r>
          </a:p>
          <a:p>
            <a:pPr marL="0" indent="0">
              <a:buNone/>
            </a:pP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Seznam.cz </a:t>
            </a:r>
            <a:r>
              <a:rPr lang="sk-S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a.s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. (2024): Brno, 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https://sk.mapy.cz/zakladni?source=muni&amp;id=5740&amp;ds=1&amp;x=16.5779118&amp;y=49.2001787&amp;z=11</a:t>
            </a:r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</a:rPr>
              <a:t> (10. 10. 2024).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0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2070D-AEC6-8B6D-4158-E49A7587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AKTIVITA K CVIČENIU 2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8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B289D-210A-32B5-BF6E-1CA869F7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Verdana" panose="020B0604030504040204" pitchFamily="34" charset="0"/>
                <a:ea typeface="Verdana" panose="020B0604030504040204" pitchFamily="34" charset="0"/>
              </a:rPr>
              <a:t>ROZLOŽENIE SUPERMAREKTOV V EURÓPE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BC8E7B-5E4A-2FB0-43D9-1C66B102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Dvojice, trojice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Priestorové rozloženie vybraných 6 supermarketov</a:t>
            </a:r>
          </a:p>
          <a:p>
            <a:r>
              <a:rPr lang="sk-SK">
                <a:latin typeface="Verdana" panose="020B0604030504040204" pitchFamily="34" charset="0"/>
                <a:ea typeface="Verdana" panose="020B0604030504040204" pitchFamily="34" charset="0"/>
              </a:rPr>
              <a:t>6-7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minút</a:t>
            </a:r>
          </a:p>
          <a:p>
            <a:r>
              <a:rPr lang="sk-SK" dirty="0" err="1">
                <a:latin typeface="Verdana" panose="020B0604030504040204" pitchFamily="34" charset="0"/>
                <a:ea typeface="Verdana" panose="020B0604030504040204" pitchFamily="34" charset="0"/>
              </a:rPr>
              <a:t>Negoogliť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, ale diskutovať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6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id="{DDC60B42-8161-DA5F-C42D-692C53E4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00" y="1"/>
            <a:ext cx="8763598" cy="6858000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FF939003-D982-ED39-E112-9B74456B6DC1}"/>
              </a:ext>
            </a:extLst>
          </p:cNvPr>
          <p:cNvSpPr txBox="1"/>
          <p:nvPr/>
        </p:nvSpPr>
        <p:spPr>
          <a:xfrm>
            <a:off x="0" y="1484671"/>
            <a:ext cx="171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>
                <a:latin typeface="Verdana" panose="020B0604030504040204" pitchFamily="34" charset="0"/>
                <a:ea typeface="Verdana" panose="020B0604030504040204" pitchFamily="34" charset="0"/>
              </a:rPr>
              <a:t>Kaufland</a:t>
            </a:r>
          </a:p>
          <a:p>
            <a:endParaRPr lang="sk-SK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sz="2500" dirty="0">
                <a:latin typeface="Verdana" panose="020B0604030504040204" pitchFamily="34" charset="0"/>
                <a:ea typeface="Verdana" panose="020B0604030504040204" pitchFamily="34" charset="0"/>
              </a:rPr>
              <a:t>Carrefour</a:t>
            </a:r>
          </a:p>
          <a:p>
            <a:endParaRPr lang="sk-SK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sz="2500" dirty="0">
                <a:latin typeface="Verdana" panose="020B0604030504040204" pitchFamily="34" charset="0"/>
                <a:ea typeface="Verdana" panose="020B0604030504040204" pitchFamily="34" charset="0"/>
              </a:rPr>
              <a:t>Billa</a:t>
            </a:r>
          </a:p>
          <a:p>
            <a:endParaRPr lang="sk-SK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sz="2500" dirty="0" err="1">
                <a:latin typeface="Verdana" panose="020B0604030504040204" pitchFamily="34" charset="0"/>
                <a:ea typeface="Verdana" panose="020B0604030504040204" pitchFamily="34" charset="0"/>
              </a:rPr>
              <a:t>Aldi</a:t>
            </a:r>
            <a:endParaRPr lang="sk-SK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k-SK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sz="2500" dirty="0">
                <a:latin typeface="Verdana" panose="020B0604030504040204" pitchFamily="34" charset="0"/>
                <a:ea typeface="Verdana" panose="020B0604030504040204" pitchFamily="34" charset="0"/>
              </a:rPr>
              <a:t>Lidl</a:t>
            </a:r>
          </a:p>
          <a:p>
            <a:endParaRPr lang="sk-SK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k-SK" sz="2500" dirty="0">
                <a:latin typeface="Verdana" panose="020B0604030504040204" pitchFamily="34" charset="0"/>
                <a:ea typeface="Verdana" panose="020B0604030504040204" pitchFamily="34" charset="0"/>
              </a:rPr>
              <a:t>Tesco</a:t>
            </a:r>
            <a:endParaRPr lang="en-GB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3019C71A-6C69-4AA7-11A0-937D2997DA96}"/>
              </a:ext>
            </a:extLst>
          </p:cNvPr>
          <p:cNvSpPr/>
          <p:nvPr/>
        </p:nvSpPr>
        <p:spPr>
          <a:xfrm>
            <a:off x="2644877" y="1209368"/>
            <a:ext cx="2202426" cy="27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0898A3C8-16F9-84E8-8044-F3F5513ED930}"/>
              </a:ext>
            </a:extLst>
          </p:cNvPr>
          <p:cNvSpPr/>
          <p:nvPr/>
        </p:nvSpPr>
        <p:spPr>
          <a:xfrm>
            <a:off x="5304509" y="1204456"/>
            <a:ext cx="2202426" cy="27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A6D2FCE7-65F4-AC62-5E37-470AB8E93D33}"/>
              </a:ext>
            </a:extLst>
          </p:cNvPr>
          <p:cNvSpPr/>
          <p:nvPr/>
        </p:nvSpPr>
        <p:spPr>
          <a:xfrm>
            <a:off x="7891153" y="1221627"/>
            <a:ext cx="2202426" cy="27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0D30214D-4ADA-E7FA-D876-5B768496AFEC}"/>
              </a:ext>
            </a:extLst>
          </p:cNvPr>
          <p:cNvSpPr/>
          <p:nvPr/>
        </p:nvSpPr>
        <p:spPr>
          <a:xfrm>
            <a:off x="2600250" y="3959845"/>
            <a:ext cx="2202426" cy="27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AB1705D6-F989-5BF8-2F4F-5F4204C2CE5B}"/>
              </a:ext>
            </a:extLst>
          </p:cNvPr>
          <p:cNvSpPr/>
          <p:nvPr/>
        </p:nvSpPr>
        <p:spPr>
          <a:xfrm>
            <a:off x="5142269" y="3959845"/>
            <a:ext cx="2202426" cy="27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8B0D2C32-7CB5-5697-AF8E-7ADDE52F6170}"/>
              </a:ext>
            </a:extLst>
          </p:cNvPr>
          <p:cNvSpPr/>
          <p:nvPr/>
        </p:nvSpPr>
        <p:spPr>
          <a:xfrm>
            <a:off x="7684288" y="3959845"/>
            <a:ext cx="2202426" cy="27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3A76FBD7-B582-616B-C050-F9B9EA20745D}"/>
              </a:ext>
            </a:extLst>
          </p:cNvPr>
          <p:cNvSpPr/>
          <p:nvPr/>
        </p:nvSpPr>
        <p:spPr>
          <a:xfrm>
            <a:off x="3072586" y="1526489"/>
            <a:ext cx="427698" cy="388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52515B7F-FF4A-3387-15CD-C81B3ADE8F83}"/>
              </a:ext>
            </a:extLst>
          </p:cNvPr>
          <p:cNvSpPr/>
          <p:nvPr/>
        </p:nvSpPr>
        <p:spPr>
          <a:xfrm>
            <a:off x="8273848" y="1621045"/>
            <a:ext cx="427698" cy="388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25D2F900-725B-0AAD-D9AD-7522966F6141}"/>
              </a:ext>
            </a:extLst>
          </p:cNvPr>
          <p:cNvSpPr/>
          <p:nvPr/>
        </p:nvSpPr>
        <p:spPr>
          <a:xfrm>
            <a:off x="5535561" y="4343431"/>
            <a:ext cx="467032" cy="395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236402AA-7A6D-544F-57AF-4C858F5EB274}"/>
              </a:ext>
            </a:extLst>
          </p:cNvPr>
          <p:cNvSpPr/>
          <p:nvPr/>
        </p:nvSpPr>
        <p:spPr>
          <a:xfrm>
            <a:off x="8059999" y="4350775"/>
            <a:ext cx="427698" cy="388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329016CA-952E-5872-6BAE-360AF8C58378}"/>
              </a:ext>
            </a:extLst>
          </p:cNvPr>
          <p:cNvSpPr/>
          <p:nvPr/>
        </p:nvSpPr>
        <p:spPr>
          <a:xfrm>
            <a:off x="5658468" y="1608784"/>
            <a:ext cx="789968" cy="281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8186ED2A-7BC0-2753-CC90-0124833C694D}"/>
              </a:ext>
            </a:extLst>
          </p:cNvPr>
          <p:cNvSpPr/>
          <p:nvPr/>
        </p:nvSpPr>
        <p:spPr>
          <a:xfrm>
            <a:off x="2911495" y="4365455"/>
            <a:ext cx="789968" cy="281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224477D3-913E-6E10-1FCE-26C0E6824452}"/>
              </a:ext>
            </a:extLst>
          </p:cNvPr>
          <p:cNvSpPr txBox="1"/>
          <p:nvPr/>
        </p:nvSpPr>
        <p:spPr>
          <a:xfrm>
            <a:off x="10477798" y="6429627"/>
            <a:ext cx="2261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</a:rPr>
              <a:t>r/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</a:rPr>
              <a:t>MapPorn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</a:rPr>
              <a:t>, 2022</a:t>
            </a:r>
            <a:endParaRPr lang="en-GB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E4C1437-5C59-161D-C161-AE537BC6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6" y="0"/>
            <a:ext cx="9206845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2E79142-D29A-C4AC-1865-648B64DCE576}"/>
              </a:ext>
            </a:extLst>
          </p:cNvPr>
          <p:cNvSpPr txBox="1"/>
          <p:nvPr/>
        </p:nvSpPr>
        <p:spPr>
          <a:xfrm>
            <a:off x="9665110" y="1612490"/>
            <a:ext cx="2330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>
                <a:latin typeface="Verdana" panose="020B0604030504040204" pitchFamily="34" charset="0"/>
                <a:ea typeface="Verdana" panose="020B0604030504040204" pitchFamily="34" charset="0"/>
              </a:rPr>
              <a:t>Rozloženie supermarketov v USA podľa regiónov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F451782-E5FD-4B46-CD73-32D7F2FADAC3}"/>
              </a:ext>
            </a:extLst>
          </p:cNvPr>
          <p:cNvSpPr txBox="1"/>
          <p:nvPr/>
        </p:nvSpPr>
        <p:spPr>
          <a:xfrm>
            <a:off x="9549049" y="6376842"/>
            <a:ext cx="2330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</a:rPr>
              <a:t>FlowingData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</a:rPr>
              <a:t>, 2007</a:t>
            </a:r>
            <a:endParaRPr lang="en-GB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7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69EF9C-C519-5620-7922-BE759AC4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297"/>
            <a:ext cx="10515600" cy="4351338"/>
          </a:xfrm>
        </p:spPr>
        <p:txBody>
          <a:bodyPr/>
          <a:lstStyle/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Rozloženie supermarketov naprieč regiónmi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Rôzne regióny v rámci jedného supermarketu</a:t>
            </a:r>
          </a:p>
          <a:p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</a:rPr>
              <a:t>Distribučné centrá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88DB11B-8DBC-A6A1-51BA-E6E6DAF8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77" y="1820497"/>
            <a:ext cx="4602393" cy="25560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346B28F8-2C97-790A-388C-4733379AB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850" y="1820497"/>
            <a:ext cx="4612000" cy="25560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1FC9EF8-728D-4F95-3BFE-AA0FA359A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80" y="4302000"/>
            <a:ext cx="4571154" cy="25560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38E22D39-4D8F-93FB-4865-26A796DB1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734" y="4302000"/>
            <a:ext cx="4626116" cy="2556000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5F893C1-42E6-ED40-6F9E-A4D3B41D9115}"/>
              </a:ext>
            </a:extLst>
          </p:cNvPr>
          <p:cNvSpPr txBox="1"/>
          <p:nvPr/>
        </p:nvSpPr>
        <p:spPr>
          <a:xfrm>
            <a:off x="10092850" y="6365557"/>
            <a:ext cx="2408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</a:rPr>
              <a:t>Wendover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</a:rPr>
              <a:t>Productions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</a:rPr>
              <a:t>, 2021</a:t>
            </a:r>
            <a:endParaRPr lang="en-GB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54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498</Words>
  <Application>Microsoft Office PowerPoint</Application>
  <PresentationFormat>Širokoúhlá obrazovka</PresentationFormat>
  <Paragraphs>71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Motív Office</vt:lpstr>
      <vt:lpstr>CVIČENIE 2</vt:lpstr>
      <vt:lpstr>K 1. CVIČENIU</vt:lpstr>
      <vt:lpstr>Prezentace aplikace PowerPoint</vt:lpstr>
      <vt:lpstr>BIBLIOGRAFICKÉ CITÁCIE</vt:lpstr>
      <vt:lpstr>AKTIVITA K CVIČENIU 2</vt:lpstr>
      <vt:lpstr>ROZLOŽENIE SUPERMAREKTOV V EURÓPE</vt:lpstr>
      <vt:lpstr>Prezentace aplikace PowerPoint</vt:lpstr>
      <vt:lpstr>Prezentace aplikace PowerPoint</vt:lpstr>
      <vt:lpstr>Prezentace aplikace PowerPoint</vt:lpstr>
      <vt:lpstr>CVIČENIE 2 - ZADANIE</vt:lpstr>
      <vt:lpstr>Prezentace aplikace PowerPoint</vt:lpstr>
      <vt:lpstr>NIEČO PRE VÁS</vt:lpstr>
      <vt:lpstr>Vďaka za pozornosť!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CVIČENIE 2</dc:title>
  <dc:creator>Lucia Ester Hámorová</dc:creator>
  <cp:lastModifiedBy>Ucitel</cp:lastModifiedBy>
  <cp:revision>36</cp:revision>
  <dcterms:created xsi:type="dcterms:W3CDTF">2024-10-08T12:29:54Z</dcterms:created>
  <dcterms:modified xsi:type="dcterms:W3CDTF">2024-10-10T08:44:56Z</dcterms:modified>
</cp:coreProperties>
</file>