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"/>
  </p:notesMasterIdLst>
  <p:handoutMasterIdLst>
    <p:handoutMasterId r:id="rId8"/>
  </p:handoutMasterIdLst>
  <p:sldIdLst>
    <p:sldId id="256" r:id="rId2"/>
    <p:sldId id="726" r:id="rId3"/>
    <p:sldId id="727" r:id="rId4"/>
    <p:sldId id="728" r:id="rId5"/>
    <p:sldId id="729" r:id="rId6"/>
  </p:sldIdLst>
  <p:sldSz cx="9144000" cy="6858000" type="screen4x3"/>
  <p:notesSz cx="9882188" cy="67849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FFFFFF"/>
    <a:srgbClr val="7C0060"/>
    <a:srgbClr val="0066FF"/>
    <a:srgbClr val="000066"/>
    <a:srgbClr val="FFFFCC"/>
    <a:srgbClr val="FFCC00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50" autoAdjust="0"/>
    <p:restoredTop sz="79567" autoAdjust="0"/>
  </p:normalViewPr>
  <p:slideViewPr>
    <p:cSldViewPr>
      <p:cViewPr varScale="1">
        <p:scale>
          <a:sx n="76" d="100"/>
          <a:sy n="76" d="100"/>
        </p:scale>
        <p:origin x="119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59D4951-D3FC-1C75-2E4A-431B47FF537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B26B785-3854-9796-8D01-9C70E7B1898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7749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algn="r"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7BE6369-C001-EB33-8CE4-FC8EF23BE4D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5F97F4BB-6300-1E50-B5F8-931CF8F54E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7749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panose="020B0604020202020204" pitchFamily="34" charset="0"/>
              </a:defRPr>
            </a:lvl1pPr>
          </a:lstStyle>
          <a:p>
            <a:fld id="{A55687FE-C161-40C2-B53C-F5241A24F2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8A9C765C-1ED1-C222-B025-F727C7A23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5D50C74-68EB-AB6E-6462-7069EA5C39F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7749" y="0"/>
            <a:ext cx="4282127" cy="33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>
            <a:lvl1pPr algn="r"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E5148C52-ABC1-8516-A643-65FDDC53E8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0063" y="1041400"/>
            <a:ext cx="3394075" cy="25447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404FC480-E7FE-9D71-742F-E968A5373F4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607" y="3223000"/>
            <a:ext cx="7905289" cy="305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8374" name="Rectangle 6">
            <a:extLst>
              <a:ext uri="{FF2B5EF4-FFF2-40B4-BE49-F238E27FC236}">
                <a16:creationId xmlns:a16="http://schemas.microsoft.com/office/drawing/2014/main" id="{30DDEA1E-F198-46E5-BE3A-E79F588D372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defTabSz="952165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>
            <a:extLst>
              <a:ext uri="{FF2B5EF4-FFF2-40B4-BE49-F238E27FC236}">
                <a16:creationId xmlns:a16="http://schemas.microsoft.com/office/drawing/2014/main" id="{09230EAF-FF68-B9CC-14B8-63CF56FFB5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7749" y="6444909"/>
            <a:ext cx="4282127" cy="3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1" tIns="47616" rIns="95231" bIns="4761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Arial" panose="020B0604020202020204" pitchFamily="34" charset="0"/>
              </a:defRPr>
            </a:lvl1pPr>
          </a:lstStyle>
          <a:p>
            <a:fld id="{B63432D5-F3CA-4680-A8E6-4293168AF38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>
            <a:extLst>
              <a:ext uri="{FF2B5EF4-FFF2-40B4-BE49-F238E27FC236}">
                <a16:creationId xmlns:a16="http://schemas.microsoft.com/office/drawing/2014/main" id="{910FB0E8-BCC1-88CE-F3CF-BE02C956AB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>
            <a:extLst>
              <a:ext uri="{FF2B5EF4-FFF2-40B4-BE49-F238E27FC236}">
                <a16:creationId xmlns:a16="http://schemas.microsoft.com/office/drawing/2014/main" id="{A06BE0C7-817F-BF0B-8C8D-50405C289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cs-CZ" dirty="0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>
            <a:extLst>
              <a:ext uri="{FF2B5EF4-FFF2-40B4-BE49-F238E27FC236}">
                <a16:creationId xmlns:a16="http://schemas.microsoft.com/office/drawing/2014/main" id="{EFEB1125-91A2-FFFD-45BF-D75303A9C4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F10FFAB-7873-43FF-A2C3-067D9CABFC16}" type="slidenum">
              <a:rPr lang="cs-CZ" altLang="cs-CZ">
                <a:latin typeface="Arial" panose="020B0604020202020204" pitchFamily="34" charset="0"/>
              </a:rPr>
              <a:pPr eaLnBrk="1" hangingPunct="1"/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8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2C09911-4A34-CCD5-FC0F-DB1C9BD128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CF1AD739-C6AD-E805-82FC-60D386889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42FF995C-628E-84A4-3D9B-6D8184939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62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A40A2-AEA5-145B-4D24-9C1B6118E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7CF7E6F9-65FB-1750-6161-FE7F916777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1C903D05-F867-BBDD-A658-62ABFA1A2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97606DD9-AB4E-0F22-61B9-797C625EC7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635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BDF78-458F-A835-7E6F-7DAA66E254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>
            <a:extLst>
              <a:ext uri="{FF2B5EF4-FFF2-40B4-BE49-F238E27FC236}">
                <a16:creationId xmlns:a16="http://schemas.microsoft.com/office/drawing/2014/main" id="{A0817FB6-93C9-2A46-10CD-9934606613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Zástupný symbol pro poznámky 2">
            <a:extLst>
              <a:ext uri="{FF2B5EF4-FFF2-40B4-BE49-F238E27FC236}">
                <a16:creationId xmlns:a16="http://schemas.microsoft.com/office/drawing/2014/main" id="{54008A87-B1D8-6358-A935-A288EB89C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79876" name="Zástupný symbol pro číslo snímku 3">
            <a:extLst>
              <a:ext uri="{FF2B5EF4-FFF2-40B4-BE49-F238E27FC236}">
                <a16:creationId xmlns:a16="http://schemas.microsoft.com/office/drawing/2014/main" id="{323E1FDB-8F54-03CB-B879-FD62FB83C2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50913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3123705-9E24-46D6-9666-15D8A9F9C197}" type="slidenum">
              <a:rPr lang="cs-CZ" altLang="cs-CZ">
                <a:latin typeface="Arial" panose="020B0604020202020204" pitchFamily="34" charset="0"/>
              </a:rPr>
              <a:pPr eaLnBrk="1" hangingPunct="1"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24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02527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570787" cy="10842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064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7575437-9D1E-8E4B-4A3F-238678A2B22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6013" y="188913"/>
            <a:ext cx="7570787" cy="108426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6065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0152560-EF31-C0B4-B320-D54149AEE3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2484603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DD03D4-BB56-1875-5F14-E29544A98F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02CA9-3834-4D1C-9765-99261C07DC01}" type="datetimeFigureOut">
              <a:rPr lang="cs-CZ"/>
              <a:pPr>
                <a:defRPr/>
              </a:pPr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42C573-7CB7-CCC3-C1B2-A2D79573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EB1DB0-21C5-6BF1-20B3-251C36C3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3CBA4B5-C0AF-4DE3-9931-559828A8C26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196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B0D3979-56F3-C781-E6B7-12411F1A28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885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1596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41775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79156700-4155-069C-3FA6-33AC9622F23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825" y="6237288"/>
            <a:ext cx="1176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GIS4SG</a:t>
            </a:r>
            <a:endParaRPr lang="en-GB" alt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407248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23559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31572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95215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88913"/>
            <a:ext cx="2057400" cy="5867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99800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0" descr="ppt_sablona_pozadi">
            <a:extLst>
              <a:ext uri="{FF2B5EF4-FFF2-40B4-BE49-F238E27FC236}">
                <a16:creationId xmlns:a16="http://schemas.microsoft.com/office/drawing/2014/main" id="{176F5045-B1B3-9867-CCE3-30EBA50FA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65" name="Rectangle 45">
            <a:extLst>
              <a:ext uri="{FF2B5EF4-FFF2-40B4-BE49-F238E27FC236}">
                <a16:creationId xmlns:a16="http://schemas.microsoft.com/office/drawing/2014/main" id="{E7142E8C-84C9-FFD2-1A0F-20891829C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188913"/>
            <a:ext cx="7570787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46">
            <a:extLst>
              <a:ext uri="{FF2B5EF4-FFF2-40B4-BE49-F238E27FC236}">
                <a16:creationId xmlns:a16="http://schemas.microsoft.com/office/drawing/2014/main" id="{4B1FB08E-D10A-0EA4-4BE4-130999E20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1" r:id="rId1"/>
    <p:sldLayoutId id="2147484259" r:id="rId2"/>
    <p:sldLayoutId id="2147484252" r:id="rId3"/>
    <p:sldLayoutId id="2147484253" r:id="rId4"/>
    <p:sldLayoutId id="2147484260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61" r:id="rId11"/>
    <p:sldLayoutId id="2147484262" r:id="rId12"/>
    <p:sldLayoutId id="2147484263" r:id="rId13"/>
  </p:sldLayoutIdLst>
  <p:txStyles>
    <p:titleStyle>
      <a:lvl1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66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i="1">
          <a:solidFill>
            <a:srgbClr val="000000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herman.lu@mail.muni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vXIriKxbGdi6B9_5SNFNYRPQJMtONrVW6n5sRUsXOrA/edit?gid=1635292329#gid=163529232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2" descr="ZnaÄka MUNI SCI - BarevnÃ© provedenÃ­">
            <a:extLst>
              <a:ext uri="{FF2B5EF4-FFF2-40B4-BE49-F238E27FC236}">
                <a16:creationId xmlns:a16="http://schemas.microsoft.com/office/drawing/2014/main" id="{95F9AEB7-7985-E398-4321-48916E17F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88" y="-19050"/>
            <a:ext cx="1408112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4" name="Rectangle 2">
            <a:extLst>
              <a:ext uri="{FF2B5EF4-FFF2-40B4-BE49-F238E27FC236}">
                <a16:creationId xmlns:a16="http://schemas.microsoft.com/office/drawing/2014/main" id="{0D7878FE-9578-241C-7070-A38A4DEB46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548680"/>
            <a:ext cx="9144000" cy="432048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0" dirty="0"/>
              <a:t>Projekt č. 2 – explorace, analýza a vizualizace</a:t>
            </a:r>
            <a:br>
              <a:rPr lang="cs-CZ" sz="3000" dirty="0"/>
            </a:br>
            <a:br>
              <a:rPr lang="cs-CZ" dirty="0"/>
            </a:br>
            <a:r>
              <a:rPr lang="cs-CZ" sz="2400" b="0" dirty="0"/>
              <a:t>podzim 2024</a:t>
            </a:r>
            <a:endParaRPr lang="en-GB" sz="2400" b="0" dirty="0">
              <a:effectLst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53A11A7-2CE7-4BAB-93DD-BC41A6F3EBC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5229200"/>
            <a:ext cx="7200900" cy="1439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Lukáš Herman, Jan Mikoláš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hlinkClick r:id="rId4"/>
              </a:rPr>
              <a:t>herman.lu@mail.muni.cz</a:t>
            </a:r>
            <a:r>
              <a:rPr lang="cs-CZ" altLang="cs-CZ" sz="16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879" y="60251"/>
            <a:ext cx="7570787" cy="1084262"/>
          </a:xfrm>
        </p:spPr>
        <p:txBody>
          <a:bodyPr/>
          <a:lstStyle/>
          <a:p>
            <a:pPr>
              <a:defRPr/>
            </a:pPr>
            <a:r>
              <a:rPr lang="cs-CZ" dirty="0"/>
              <a:t>Stav zpracování?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886" y="980728"/>
            <a:ext cx="5400600" cy="5068888"/>
          </a:xfrm>
        </p:spPr>
        <p:txBody>
          <a:bodyPr/>
          <a:lstStyle/>
          <a:p>
            <a:r>
              <a:rPr lang="cs-CZ" altLang="cs-CZ" sz="1400" b="0" dirty="0"/>
              <a:t>Trojka: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dirty="0"/>
              <a:t> 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 err="1"/>
              <a:t>Brats</a:t>
            </a:r>
            <a:r>
              <a:rPr lang="cs-CZ" altLang="cs-CZ" sz="1400" b="0" dirty="0"/>
              <a:t>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dirty="0"/>
              <a:t> 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 err="1"/>
              <a:t>Geoparťáci</a:t>
            </a:r>
            <a:r>
              <a:rPr lang="cs-CZ" altLang="cs-CZ" sz="1400" b="0" dirty="0"/>
              <a:t>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  <a:endParaRPr lang="cs-CZ" altLang="cs-CZ" sz="1400" dirty="0"/>
          </a:p>
          <a:p>
            <a:r>
              <a:rPr lang="cs-CZ" altLang="cs-CZ" sz="1400" b="0" dirty="0"/>
              <a:t>HP: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r>
              <a:rPr lang="cs-CZ" altLang="cs-CZ" sz="1400" b="0" dirty="0"/>
              <a:t>Křováci:</a:t>
            </a:r>
          </a:p>
          <a:p>
            <a:pPr lvl="1"/>
            <a:r>
              <a:rPr lang="cs-CZ" altLang="cs-CZ" sz="1400" dirty="0"/>
              <a:t>Web </a:t>
            </a:r>
            <a:r>
              <a:rPr lang="cs-CZ" altLang="cs-CZ" sz="1400" dirty="0" err="1"/>
              <a:t>scraping</a:t>
            </a:r>
            <a:r>
              <a:rPr lang="cs-CZ" altLang="cs-CZ" sz="1400" b="0" dirty="0"/>
              <a:t>: hotovo</a:t>
            </a:r>
          </a:p>
          <a:p>
            <a:pPr lvl="1"/>
            <a:r>
              <a:rPr lang="cs-CZ" altLang="cs-CZ" sz="1400" b="0" dirty="0"/>
              <a:t>Explorace, Analýza, Syntéza:</a:t>
            </a:r>
          </a:p>
          <a:p>
            <a:pPr lvl="1"/>
            <a:r>
              <a:rPr lang="cs-CZ" altLang="cs-CZ" sz="1400" b="0" dirty="0"/>
              <a:t>Vizualizace:</a:t>
            </a:r>
          </a:p>
          <a:p>
            <a:pPr marL="457200" lvl="1" indent="0">
              <a:buNone/>
            </a:pPr>
            <a:endParaRPr lang="cs-CZ" altLang="cs-CZ" sz="1600" b="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E52D3F5-DD18-CCBC-A4FD-4ABBFF5B9324}"/>
              </a:ext>
            </a:extLst>
          </p:cNvPr>
          <p:cNvSpPr txBox="1"/>
          <p:nvPr/>
        </p:nvSpPr>
        <p:spPr>
          <a:xfrm>
            <a:off x="5652120" y="1307377"/>
            <a:ext cx="323376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s-CZ" altLang="cs-CZ" sz="1600" dirty="0"/>
          </a:p>
          <a:p>
            <a:r>
              <a:rPr lang="cs-CZ" altLang="cs-CZ" sz="1600" b="0" dirty="0">
                <a:hlinkClick r:id="rId3"/>
              </a:rPr>
              <a:t>https://docs.google.com/spreadsheets/d/1vXIriKxbGdi6B9_5SNFNYRPQJMtONrVW6n5sRUsXOrA/edit?gid=1635292329#gid=1635292329</a:t>
            </a:r>
            <a:r>
              <a:rPr lang="cs-CZ" altLang="cs-CZ" sz="1600" b="0" dirty="0"/>
              <a:t> </a:t>
            </a:r>
            <a:endParaRPr lang="cs-CZ" altLang="cs-CZ" sz="2000" b="0" dirty="0"/>
          </a:p>
          <a:p>
            <a:endParaRPr lang="cs-CZ" dirty="0"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id="{3D4E37EC-E3B6-9E8A-EC3F-CF5A29FA476E}"/>
              </a:ext>
            </a:extLst>
          </p:cNvPr>
          <p:cNvSpPr txBox="1"/>
          <p:nvPr/>
        </p:nvSpPr>
        <p:spPr>
          <a:xfrm>
            <a:off x="4572000" y="6049616"/>
            <a:ext cx="5591810" cy="772160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800" b="1" spc="-114" dirty="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sz="1800" b="1" spc="-100" dirty="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sz="1800" b="1" spc="-35" dirty="0">
                <a:solidFill>
                  <a:srgbClr val="FF0000"/>
                </a:solidFill>
                <a:latin typeface="Tahoma"/>
                <a:cs typeface="Tahoma"/>
              </a:rPr>
              <a:t>eze</a:t>
            </a:r>
            <a:r>
              <a:rPr sz="1800" b="1" spc="-15" dirty="0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1800" b="1" spc="-35" dirty="0">
                <a:solidFill>
                  <a:srgbClr val="FF0000"/>
                </a:solidFill>
                <a:latin typeface="Tahoma"/>
                <a:cs typeface="Tahoma"/>
              </a:rPr>
              <a:t>ace</a:t>
            </a:r>
            <a:r>
              <a:rPr sz="1800" b="1" spc="-60" dirty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sz="1800" b="1" spc="-9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cs-CZ" sz="1800" b="1" spc="15" dirty="0">
                <a:solidFill>
                  <a:srgbClr val="FF0000"/>
                </a:solidFill>
                <a:latin typeface="Tahoma"/>
                <a:cs typeface="Tahoma"/>
              </a:rPr>
              <a:t>18.11.2024 </a:t>
            </a:r>
            <a:r>
              <a:rPr sz="1800" b="1" spc="-25" dirty="0">
                <a:solidFill>
                  <a:srgbClr val="FF0000"/>
                </a:solidFill>
                <a:latin typeface="Tahoma"/>
                <a:cs typeface="Tahoma"/>
              </a:rPr>
              <a:t>v</a:t>
            </a:r>
            <a:r>
              <a:rPr sz="1800" b="1" spc="-80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FF0000"/>
                </a:solidFill>
                <a:latin typeface="Tahoma"/>
                <a:cs typeface="Tahoma"/>
              </a:rPr>
              <a:t>ča</a:t>
            </a:r>
            <a:r>
              <a:rPr sz="1800" b="1" spc="-40" dirty="0">
                <a:solidFill>
                  <a:srgbClr val="FF0000"/>
                </a:solidFill>
                <a:latin typeface="Tahoma"/>
                <a:cs typeface="Tahoma"/>
              </a:rPr>
              <a:t>se</a:t>
            </a:r>
            <a:r>
              <a:rPr sz="1800" b="1" spc="-8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Tahoma"/>
                <a:cs typeface="Tahoma"/>
              </a:rPr>
              <a:t>př</a:t>
            </a:r>
            <a:r>
              <a:rPr sz="1800" b="1" spc="-5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800" b="1" spc="-25" dirty="0">
                <a:solidFill>
                  <a:srgbClr val="FF0000"/>
                </a:solidFill>
                <a:latin typeface="Tahoma"/>
                <a:cs typeface="Tahoma"/>
              </a:rPr>
              <a:t>dn</a:t>
            </a:r>
            <a:r>
              <a:rPr sz="1800" b="1" spc="-20" dirty="0">
                <a:solidFill>
                  <a:srgbClr val="FF0000"/>
                </a:solidFill>
                <a:latin typeface="Tahoma"/>
                <a:cs typeface="Tahoma"/>
              </a:rPr>
              <a:t>á</a:t>
            </a:r>
            <a:r>
              <a:rPr sz="1800" b="1" spc="-50" dirty="0">
                <a:solidFill>
                  <a:srgbClr val="FF0000"/>
                </a:solidFill>
                <a:latin typeface="Tahoma"/>
                <a:cs typeface="Tahoma"/>
              </a:rPr>
              <a:t>š</a:t>
            </a:r>
            <a:r>
              <a:rPr sz="1800" b="1" spc="-65" dirty="0">
                <a:solidFill>
                  <a:srgbClr val="FF0000"/>
                </a:solidFill>
                <a:latin typeface="Tahoma"/>
                <a:cs typeface="Tahoma"/>
              </a:rPr>
              <a:t>k</a:t>
            </a:r>
            <a:r>
              <a:rPr sz="1800" b="1" spc="-20" dirty="0">
                <a:solidFill>
                  <a:srgbClr val="FF0000"/>
                </a:solidFill>
                <a:latin typeface="Tahoma"/>
                <a:cs typeface="Tahoma"/>
              </a:rPr>
              <a:t>y</a:t>
            </a:r>
            <a:endParaRPr sz="18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1800" b="1" spc="15" dirty="0">
                <a:solidFill>
                  <a:srgbClr val="FF0000"/>
                </a:solidFill>
                <a:latin typeface="Tahoma"/>
                <a:cs typeface="Tahoma"/>
              </a:rPr>
              <a:t>D</a:t>
            </a:r>
            <a:r>
              <a:rPr sz="1800" b="1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800" b="1" spc="-15" dirty="0">
                <a:solidFill>
                  <a:srgbClr val="FF0000"/>
                </a:solidFill>
                <a:latin typeface="Tahoma"/>
                <a:cs typeface="Tahoma"/>
              </a:rPr>
              <a:t>adlin</a:t>
            </a:r>
            <a:r>
              <a:rPr sz="1800" b="1" spc="-20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1800" b="1" spc="-60" dirty="0">
                <a:solidFill>
                  <a:srgbClr val="FF0000"/>
                </a:solidFill>
                <a:latin typeface="Tahoma"/>
                <a:cs typeface="Tahoma"/>
              </a:rPr>
              <a:t>:</a:t>
            </a:r>
            <a:r>
              <a:rPr sz="1800" b="1" spc="-75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cs-CZ" sz="1800" b="1" spc="15" dirty="0">
                <a:solidFill>
                  <a:srgbClr val="FF0000"/>
                </a:solidFill>
                <a:latin typeface="Tahoma"/>
                <a:cs typeface="Tahoma"/>
              </a:rPr>
              <a:t>24.11.2024</a:t>
            </a:r>
            <a:endParaRPr sz="18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40574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BA4F5-2BB1-1714-01AD-9FD548D2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Další rady k vypracování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8D47F9-F495-D1C2-CED0-C63E54C2A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r>
              <a:rPr lang="cs-CZ" altLang="cs-CZ" sz="1800" b="0" dirty="0"/>
              <a:t>Explorace ≠ popis vstupních dat ≠ předzpracování dat</a:t>
            </a:r>
          </a:p>
          <a:p>
            <a:r>
              <a:rPr lang="cs-CZ" altLang="cs-CZ" sz="1800" b="0" dirty="0"/>
              <a:t>Zdůvodněte výběr výzkumných otázek</a:t>
            </a:r>
          </a:p>
          <a:p>
            <a:r>
              <a:rPr lang="cs-CZ" altLang="cs-CZ" sz="1800" b="0" dirty="0"/>
              <a:t>Tiráž</a:t>
            </a:r>
          </a:p>
          <a:p>
            <a:pPr lvl="1"/>
            <a:r>
              <a:rPr lang="cs-CZ" sz="1800" dirty="0"/>
              <a:t>Lze vynechat pokud je mapa součástí textu,</a:t>
            </a:r>
          </a:p>
          <a:p>
            <a:pPr lvl="1"/>
            <a:r>
              <a:rPr lang="cs-CZ" sz="1800" dirty="0"/>
              <a:t>Uvedení souřadnicového systému a kartografického zobrazení (např. EPSG kódem)</a:t>
            </a:r>
          </a:p>
          <a:p>
            <a:r>
              <a:rPr lang="cs-CZ" altLang="cs-CZ" sz="1800" b="0" dirty="0"/>
              <a:t>Legenda</a:t>
            </a:r>
          </a:p>
          <a:p>
            <a:pPr lvl="1"/>
            <a:r>
              <a:rPr lang="cs-CZ" altLang="cs-CZ" sz="1800" b="0" dirty="0"/>
              <a:t>Úplná a v češtině,</a:t>
            </a:r>
          </a:p>
          <a:p>
            <a:pPr lvl="1"/>
            <a:r>
              <a:rPr lang="cs-CZ" altLang="cs-CZ" sz="1800" b="0" dirty="0"/>
              <a:t>Hodnoty se uvádí od nejvyšších po nejnižší,</a:t>
            </a:r>
          </a:p>
          <a:p>
            <a:pPr lvl="1"/>
            <a:r>
              <a:rPr lang="cs-CZ" altLang="cs-CZ" sz="1800" b="0" dirty="0"/>
              <a:t>Musí obsahovat jednotky,</a:t>
            </a:r>
          </a:p>
          <a:p>
            <a:pPr lvl="1"/>
            <a:r>
              <a:rPr lang="cs-CZ" altLang="cs-CZ" sz="1800" b="0" dirty="0"/>
              <a:t>V ideálním případě zaokrouhlovat (na stejný počet desetinných míst).</a:t>
            </a:r>
          </a:p>
          <a:p>
            <a:endParaRPr lang="cs-CZ" altLang="cs-CZ" sz="1800" b="0" dirty="0"/>
          </a:p>
        </p:txBody>
      </p:sp>
    </p:spTree>
    <p:extLst>
      <p:ext uri="{BB962C8B-B14F-4D97-AF65-F5344CB8AC3E}">
        <p14:creationId xmlns:p14="http://schemas.microsoft.com/office/powerpoint/2010/main" val="27513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66CD68-7F1F-A2AB-E772-B948F0C07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234C3-4B8C-C1D3-5C19-F83FBAFA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/>
              <a:t>Další rady k vypracování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C5AF95-669F-B3A5-CDFB-B8794A465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r>
              <a:rPr lang="cs-CZ" altLang="cs-CZ" sz="1800" b="0" dirty="0"/>
              <a:t>Správné pořadí jednotlivých vrstev</a:t>
            </a:r>
          </a:p>
          <a:p>
            <a:pPr lvl="1"/>
            <a:r>
              <a:rPr lang="cs-CZ" altLang="cs-CZ" sz="1800" b="0" dirty="0"/>
              <a:t>(např. linie administrativních hranic nad rastrem),</a:t>
            </a:r>
          </a:p>
          <a:p>
            <a:r>
              <a:rPr lang="cs-CZ" altLang="cs-CZ" sz="1800" b="0" dirty="0"/>
              <a:t>Snažte se, aby styly výsledných mapy byly sladěné</a:t>
            </a:r>
          </a:p>
          <a:p>
            <a:r>
              <a:rPr lang="cs-CZ" altLang="cs-CZ" sz="1800" b="0" dirty="0"/>
              <a:t>Snadná čitelnost mapy, velikost písma, barvy</a:t>
            </a:r>
          </a:p>
          <a:p>
            <a:r>
              <a:rPr lang="cs-CZ" altLang="cs-CZ" sz="1800" b="0" dirty="0"/>
              <a:t>Nebojte se experimentovat s daty, zamyslet se nad tématem z různých úhlů pohledů</a:t>
            </a:r>
          </a:p>
        </p:txBody>
      </p:sp>
    </p:spTree>
    <p:extLst>
      <p:ext uri="{BB962C8B-B14F-4D97-AF65-F5344CB8AC3E}">
        <p14:creationId xmlns:p14="http://schemas.microsoft.com/office/powerpoint/2010/main" val="132163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F99A6D-149C-FB50-5C44-6FACC1155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F807B-CC95-7ABD-1C95-55609117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276872"/>
            <a:ext cx="7570787" cy="1084262"/>
          </a:xfrm>
        </p:spPr>
        <p:txBody>
          <a:bodyPr/>
          <a:lstStyle/>
          <a:p>
            <a:pPr>
              <a:defRPr/>
            </a:pPr>
            <a:r>
              <a:rPr lang="pl-PL" dirty="0"/>
              <a:t>Dotazy?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EE0843-3A05-4B2A-B08A-DA8973873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875"/>
            <a:ext cx="7848550" cy="5068888"/>
          </a:xfrm>
        </p:spPr>
        <p:txBody>
          <a:bodyPr/>
          <a:lstStyle/>
          <a:p>
            <a:endParaRPr lang="cs-CZ" altLang="cs-CZ" sz="1800" b="0" dirty="0"/>
          </a:p>
        </p:txBody>
      </p:sp>
    </p:spTree>
    <p:extLst>
      <p:ext uri="{BB962C8B-B14F-4D97-AF65-F5344CB8AC3E}">
        <p14:creationId xmlns:p14="http://schemas.microsoft.com/office/powerpoint/2010/main" val="2712970006"/>
      </p:ext>
    </p:extLst>
  </p:cSld>
  <p:clrMapOvr>
    <a:masterClrMapping/>
  </p:clrMapOvr>
</p:sld>
</file>

<file path=ppt/theme/theme1.xml><?xml version="1.0" encoding="utf-8"?>
<a:theme xmlns:a="http://schemas.openxmlformats.org/drawingml/2006/main" name="LGC_sablona1">
  <a:themeElements>
    <a:clrScheme name="LGC_sablona1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LGC_sablona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GC_sablona1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GC_sablona1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GC_sablona1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GC_sablona1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7427</TotalTime>
  <Words>254</Words>
  <Application>Microsoft Office PowerPoint</Application>
  <PresentationFormat>Předvádění na obrazovce (4:3)</PresentationFormat>
  <Paragraphs>52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Verdana</vt:lpstr>
      <vt:lpstr>LGC_sablona1</vt:lpstr>
      <vt:lpstr>Projekt č. 2 – explorace, analýza a vizualizace  podzim 2024</vt:lpstr>
      <vt:lpstr>Stav zpracování? </vt:lpstr>
      <vt:lpstr>Další rady k vypracování</vt:lpstr>
      <vt:lpstr>Další rady k vypracování</vt:lpstr>
      <vt:lpstr>Dotazy?</vt:lpstr>
    </vt:vector>
  </TitlesOfParts>
  <Company>GU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</dc:creator>
  <cp:lastModifiedBy>Jan Mikoláš</cp:lastModifiedBy>
  <cp:revision>743</cp:revision>
  <dcterms:created xsi:type="dcterms:W3CDTF">2005-10-31T09:36:06Z</dcterms:created>
  <dcterms:modified xsi:type="dcterms:W3CDTF">2024-11-11T12:38:55Z</dcterms:modified>
</cp:coreProperties>
</file>