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261" r:id="rId7"/>
    <p:sldId id="259" r:id="rId8"/>
    <p:sldId id="262" r:id="rId9"/>
    <p:sldId id="266" r:id="rId10"/>
    <p:sldId id="263" r:id="rId11"/>
    <p:sldId id="264" r:id="rId12"/>
    <p:sldId id="268" r:id="rId13"/>
    <p:sldId id="265" r:id="rId14"/>
    <p:sldId id="271" r:id="rId15"/>
    <p:sldId id="272" r:id="rId16"/>
    <p:sldId id="270" r:id="rId17"/>
    <p:sldId id="274" r:id="rId1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ítanie" id="{E75E278A-FF0E-49A4-B170-79828D63BBAD}">
          <p14:sldIdLst>
            <p14:sldId id="256"/>
            <p14:sldId id="260"/>
            <p14:sldId id="261"/>
            <p14:sldId id="259"/>
            <p14:sldId id="262"/>
            <p14:sldId id="266"/>
            <p14:sldId id="263"/>
            <p14:sldId id="264"/>
            <p14:sldId id="268"/>
            <p14:sldId id="265"/>
            <p14:sldId id="271"/>
            <p14:sldId id="272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ester sk-SK" initials="Ts" lastIdx="1" clrIdx="2">
    <p:extLst>
      <p:ext uri="{19B8F6BF-5375-455C-9EA6-DF929625EA0E}">
        <p15:presenceInfo xmlns:p15="http://schemas.microsoft.com/office/powerpoint/2012/main" userId="Tester sk-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3B3026"/>
    <a:srgbClr val="D2B4A6"/>
    <a:srgbClr val="734F29"/>
    <a:srgbClr val="DD462F"/>
    <a:srgbClr val="AEB785"/>
    <a:srgbClr val="EFD5A2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5F68D-2E41-4EA0-8BA8-537D240E7355}" v="193" dt="2024-12-07T21:30:12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 Štefánik" userId="7ec8f64f-41cf-45b4-9a5b-8f018d0c2ddd" providerId="ADAL" clId="{E825F68D-2E41-4EA0-8BA8-537D240E7355}"/>
    <pc:docChg chg="undo redo custSel addSld delSld modSld sldOrd addSection delSection modSection">
      <pc:chgData name="Matej Štefánik" userId="7ec8f64f-41cf-45b4-9a5b-8f018d0c2ddd" providerId="ADAL" clId="{E825F68D-2E41-4EA0-8BA8-537D240E7355}" dt="2024-12-07T21:32:04.587" v="3003" actId="1036"/>
      <pc:docMkLst>
        <pc:docMk/>
      </pc:docMkLst>
      <pc:sldChg chg="modSp mod">
        <pc:chgData name="Matej Štefánik" userId="7ec8f64f-41cf-45b4-9a5b-8f018d0c2ddd" providerId="ADAL" clId="{E825F68D-2E41-4EA0-8BA8-537D240E7355}" dt="2024-12-07T10:10:36.430" v="400" actId="1037"/>
        <pc:sldMkLst>
          <pc:docMk/>
          <pc:sldMk cId="2471807738" sldId="256"/>
        </pc:sldMkLst>
        <pc:picChg chg="mod">
          <ac:chgData name="Matej Štefánik" userId="7ec8f64f-41cf-45b4-9a5b-8f018d0c2ddd" providerId="ADAL" clId="{E825F68D-2E41-4EA0-8BA8-537D240E7355}" dt="2024-12-07T10:10:36.430" v="400" actId="1037"/>
          <ac:picMkLst>
            <pc:docMk/>
            <pc:sldMk cId="2471807738" sldId="256"/>
            <ac:picMk id="6" creationId="{32BF7AA9-9D8E-4841-A8D2-9BAFEA8C1727}"/>
          </ac:picMkLst>
        </pc:picChg>
        <pc:picChg chg="mod">
          <ac:chgData name="Matej Štefánik" userId="7ec8f64f-41cf-45b4-9a5b-8f018d0c2ddd" providerId="ADAL" clId="{E825F68D-2E41-4EA0-8BA8-537D240E7355}" dt="2024-12-07T10:10:28.074" v="386" actId="12788"/>
          <ac:picMkLst>
            <pc:docMk/>
            <pc:sldMk cId="2471807738" sldId="256"/>
            <ac:picMk id="8" creationId="{D0C01B4E-2B71-401C-AD15-933D4F420552}"/>
          </ac:picMkLst>
        </pc:picChg>
      </pc:sldChg>
      <pc:sldChg chg="addSp delSp modSp mod">
        <pc:chgData name="Matej Štefánik" userId="7ec8f64f-41cf-45b4-9a5b-8f018d0c2ddd" providerId="ADAL" clId="{E825F68D-2E41-4EA0-8BA8-537D240E7355}" dt="2024-12-07T09:15:06.270" v="161"/>
        <pc:sldMkLst>
          <pc:docMk/>
          <pc:sldMk cId="2245085464" sldId="259"/>
        </pc:sldMkLst>
        <pc:spChg chg="mod">
          <ac:chgData name="Matej Štefánik" userId="7ec8f64f-41cf-45b4-9a5b-8f018d0c2ddd" providerId="ADAL" clId="{E825F68D-2E41-4EA0-8BA8-537D240E7355}" dt="2024-12-07T09:11:04.485" v="85" actId="20577"/>
          <ac:spMkLst>
            <pc:docMk/>
            <pc:sldMk cId="2245085464" sldId="259"/>
            <ac:spMk id="2" creationId="{B9460158-9887-4E24-9D0B-295389D71A4B}"/>
          </ac:spMkLst>
        </pc:spChg>
        <pc:spChg chg="del">
          <ac:chgData name="Matej Štefánik" userId="7ec8f64f-41cf-45b4-9a5b-8f018d0c2ddd" providerId="ADAL" clId="{E825F68D-2E41-4EA0-8BA8-537D240E7355}" dt="2024-12-07T09:11:16.566" v="87" actId="478"/>
          <ac:spMkLst>
            <pc:docMk/>
            <pc:sldMk cId="2245085464" sldId="259"/>
            <ac:spMk id="3" creationId="{416E4022-A19A-403D-BF74-8620D75C1D9B}"/>
          </ac:spMkLst>
        </pc:spChg>
        <pc:spChg chg="del">
          <ac:chgData name="Matej Štefánik" userId="7ec8f64f-41cf-45b4-9a5b-8f018d0c2ddd" providerId="ADAL" clId="{E825F68D-2E41-4EA0-8BA8-537D240E7355}" dt="2024-12-07T09:11:13.302" v="86" actId="478"/>
          <ac:spMkLst>
            <pc:docMk/>
            <pc:sldMk cId="2245085464" sldId="259"/>
            <ac:spMk id="6" creationId="{AC559BA6-44EC-4B3F-B532-5BAFF7D192CC}"/>
          </ac:spMkLst>
        </pc:spChg>
        <pc:spChg chg="add mod">
          <ac:chgData name="Matej Štefánik" userId="7ec8f64f-41cf-45b4-9a5b-8f018d0c2ddd" providerId="ADAL" clId="{E825F68D-2E41-4EA0-8BA8-537D240E7355}" dt="2024-12-07T09:13:55.190" v="124"/>
          <ac:spMkLst>
            <pc:docMk/>
            <pc:sldMk cId="2245085464" sldId="259"/>
            <ac:spMk id="15" creationId="{CFF2E12B-EB63-407F-A91B-9ACC6573F238}"/>
          </ac:spMkLst>
        </pc:spChg>
        <pc:picChg chg="add mod ord">
          <ac:chgData name="Matej Štefánik" userId="7ec8f64f-41cf-45b4-9a5b-8f018d0c2ddd" providerId="ADAL" clId="{E825F68D-2E41-4EA0-8BA8-537D240E7355}" dt="2024-12-07T09:12:42.590" v="118" actId="1076"/>
          <ac:picMkLst>
            <pc:docMk/>
            <pc:sldMk cId="2245085464" sldId="259"/>
            <ac:picMk id="8" creationId="{36CCBA91-160E-46CD-8132-80A4889F46CE}"/>
          </ac:picMkLst>
        </pc:picChg>
        <pc:picChg chg="add mod ord">
          <ac:chgData name="Matej Štefánik" userId="7ec8f64f-41cf-45b4-9a5b-8f018d0c2ddd" providerId="ADAL" clId="{E825F68D-2E41-4EA0-8BA8-537D240E7355}" dt="2024-12-07T09:12:51.580" v="121" actId="171"/>
          <ac:picMkLst>
            <pc:docMk/>
            <pc:sldMk cId="2245085464" sldId="259"/>
            <ac:picMk id="12" creationId="{8BD6A526-3B8D-4D04-99BB-F8B1EF93F5CA}"/>
          </ac:picMkLst>
        </pc:picChg>
        <pc:picChg chg="add mod ord">
          <ac:chgData name="Matej Štefánik" userId="7ec8f64f-41cf-45b4-9a5b-8f018d0c2ddd" providerId="ADAL" clId="{E825F68D-2E41-4EA0-8BA8-537D240E7355}" dt="2024-12-07T09:12:28.657" v="114" actId="14100"/>
          <ac:picMkLst>
            <pc:docMk/>
            <pc:sldMk cId="2245085464" sldId="259"/>
            <ac:picMk id="14" creationId="{2671D3A1-F7A7-464B-BFD2-0BBAA760F4D5}"/>
          </ac:picMkLst>
        </pc:picChg>
        <pc:picChg chg="add del mod">
          <ac:chgData name="Matej Štefánik" userId="7ec8f64f-41cf-45b4-9a5b-8f018d0c2ddd" providerId="ADAL" clId="{E825F68D-2E41-4EA0-8BA8-537D240E7355}" dt="2024-12-07T09:15:05.762" v="160" actId="478"/>
          <ac:picMkLst>
            <pc:docMk/>
            <pc:sldMk cId="2245085464" sldId="259"/>
            <ac:picMk id="16" creationId="{0288277D-993F-47EF-B81F-6C9AF9AB9E99}"/>
          </ac:picMkLst>
        </pc:picChg>
        <pc:picChg chg="add mod">
          <ac:chgData name="Matej Štefánik" userId="7ec8f64f-41cf-45b4-9a5b-8f018d0c2ddd" providerId="ADAL" clId="{E825F68D-2E41-4EA0-8BA8-537D240E7355}" dt="2024-12-07T09:15:06.270" v="161"/>
          <ac:picMkLst>
            <pc:docMk/>
            <pc:sldMk cId="2245085464" sldId="259"/>
            <ac:picMk id="17" creationId="{968BFB07-0E05-4E60-96C5-D8D0D7AC8E98}"/>
          </ac:picMkLst>
        </pc:picChg>
      </pc:sldChg>
      <pc:sldChg chg="addSp modSp mod">
        <pc:chgData name="Matej Štefánik" userId="7ec8f64f-41cf-45b4-9a5b-8f018d0c2ddd" providerId="ADAL" clId="{E825F68D-2E41-4EA0-8BA8-537D240E7355}" dt="2024-12-07T09:14:54.613" v="157" actId="1038"/>
        <pc:sldMkLst>
          <pc:docMk/>
          <pc:sldMk cId="2332192341" sldId="260"/>
        </pc:sldMkLst>
        <pc:spChg chg="add mod">
          <ac:chgData name="Matej Štefánik" userId="7ec8f64f-41cf-45b4-9a5b-8f018d0c2ddd" providerId="ADAL" clId="{E825F68D-2E41-4EA0-8BA8-537D240E7355}" dt="2024-12-07T09:13:47.923" v="122"/>
          <ac:spMkLst>
            <pc:docMk/>
            <pc:sldMk cId="2332192341" sldId="260"/>
            <ac:spMk id="15" creationId="{6C6268F4-A475-4EFE-BBE6-5BD4B3FD3317}"/>
          </ac:spMkLst>
        </pc:spChg>
        <pc:picChg chg="add mod">
          <ac:chgData name="Matej Štefánik" userId="7ec8f64f-41cf-45b4-9a5b-8f018d0c2ddd" providerId="ADAL" clId="{E825F68D-2E41-4EA0-8BA8-537D240E7355}" dt="2024-12-07T09:14:54.613" v="157" actId="1038"/>
          <ac:picMkLst>
            <pc:docMk/>
            <pc:sldMk cId="2332192341" sldId="260"/>
            <ac:picMk id="16" creationId="{E9B467A8-DEF6-45B6-A92F-A3B50595D723}"/>
          </ac:picMkLst>
        </pc:picChg>
      </pc:sldChg>
      <pc:sldChg chg="addSp delSp modSp mod">
        <pc:chgData name="Matej Štefánik" userId="7ec8f64f-41cf-45b4-9a5b-8f018d0c2ddd" providerId="ADAL" clId="{E825F68D-2E41-4EA0-8BA8-537D240E7355}" dt="2024-12-07T09:15:02.218" v="159"/>
        <pc:sldMkLst>
          <pc:docMk/>
          <pc:sldMk cId="4286734620" sldId="261"/>
        </pc:sldMkLst>
        <pc:spChg chg="add mod">
          <ac:chgData name="Matej Štefánik" userId="7ec8f64f-41cf-45b4-9a5b-8f018d0c2ddd" providerId="ADAL" clId="{E825F68D-2E41-4EA0-8BA8-537D240E7355}" dt="2024-12-07T09:13:53.272" v="123"/>
          <ac:spMkLst>
            <pc:docMk/>
            <pc:sldMk cId="4286734620" sldId="261"/>
            <ac:spMk id="10" creationId="{55845C9D-0544-4932-8D10-F367FE6DD3C0}"/>
          </ac:spMkLst>
        </pc:spChg>
        <pc:picChg chg="add del mod">
          <ac:chgData name="Matej Štefánik" userId="7ec8f64f-41cf-45b4-9a5b-8f018d0c2ddd" providerId="ADAL" clId="{E825F68D-2E41-4EA0-8BA8-537D240E7355}" dt="2024-12-07T09:15:01.699" v="158" actId="478"/>
          <ac:picMkLst>
            <pc:docMk/>
            <pc:sldMk cId="4286734620" sldId="261"/>
            <ac:picMk id="13" creationId="{4D1A5AD2-81C2-4FD9-922E-9ACBB12DAC7E}"/>
          </ac:picMkLst>
        </pc:picChg>
        <pc:picChg chg="add mod">
          <ac:chgData name="Matej Štefánik" userId="7ec8f64f-41cf-45b4-9a5b-8f018d0c2ddd" providerId="ADAL" clId="{E825F68D-2E41-4EA0-8BA8-537D240E7355}" dt="2024-12-07T09:15:02.218" v="159"/>
          <ac:picMkLst>
            <pc:docMk/>
            <pc:sldMk cId="4286734620" sldId="261"/>
            <ac:picMk id="14" creationId="{0D8429FF-E1F5-4F5E-9C53-BA6FAB59AF7E}"/>
          </ac:picMkLst>
        </pc:picChg>
      </pc:sldChg>
      <pc:sldChg chg="addSp modSp add mod ord">
        <pc:chgData name="Matej Štefánik" userId="7ec8f64f-41cf-45b4-9a5b-8f018d0c2ddd" providerId="ADAL" clId="{E825F68D-2E41-4EA0-8BA8-537D240E7355}" dt="2024-12-07T11:19:35.263" v="1070" actId="1035"/>
        <pc:sldMkLst>
          <pc:docMk/>
          <pc:sldMk cId="1072949388" sldId="262"/>
        </pc:sldMkLst>
        <pc:spChg chg="mod">
          <ac:chgData name="Matej Štefánik" userId="7ec8f64f-41cf-45b4-9a5b-8f018d0c2ddd" providerId="ADAL" clId="{E825F68D-2E41-4EA0-8BA8-537D240E7355}" dt="2024-12-07T09:16:34.128" v="213" actId="20577"/>
          <ac:spMkLst>
            <pc:docMk/>
            <pc:sldMk cId="1072949388" sldId="262"/>
            <ac:spMk id="2" creationId="{B9460158-9887-4E24-9D0B-295389D71A4B}"/>
          </ac:spMkLst>
        </pc:spChg>
        <pc:spChg chg="add mod">
          <ac:chgData name="Matej Štefánik" userId="7ec8f64f-41cf-45b4-9a5b-8f018d0c2ddd" providerId="ADAL" clId="{E825F68D-2E41-4EA0-8BA8-537D240E7355}" dt="2024-12-07T11:19:35.263" v="1070" actId="1035"/>
          <ac:spMkLst>
            <pc:docMk/>
            <pc:sldMk cId="1072949388" sldId="262"/>
            <ac:spMk id="10" creationId="{AB7C1C55-4D90-43E0-A730-65AB8F2DAE32}"/>
          </ac:spMkLst>
        </pc:spChg>
        <pc:spChg chg="add mod">
          <ac:chgData name="Matej Štefánik" userId="7ec8f64f-41cf-45b4-9a5b-8f018d0c2ddd" providerId="ADAL" clId="{E825F68D-2E41-4EA0-8BA8-537D240E7355}" dt="2024-12-07T11:19:35.263" v="1070" actId="1035"/>
          <ac:spMkLst>
            <pc:docMk/>
            <pc:sldMk cId="1072949388" sldId="262"/>
            <ac:spMk id="11" creationId="{DD35C60F-9849-4FAD-9AA3-B5686833D6D7}"/>
          </ac:spMkLst>
        </pc:spChg>
        <pc:spChg chg="mod">
          <ac:chgData name="Matej Štefánik" userId="7ec8f64f-41cf-45b4-9a5b-8f018d0c2ddd" providerId="ADAL" clId="{E825F68D-2E41-4EA0-8BA8-537D240E7355}" dt="2024-12-07T10:38:57.370" v="652" actId="20577"/>
          <ac:spMkLst>
            <pc:docMk/>
            <pc:sldMk cId="1072949388" sldId="262"/>
            <ac:spMk id="13" creationId="{F78E4B04-7C57-47B9-8F60-DA1DF5964462}"/>
          </ac:spMkLst>
        </pc:spChg>
        <pc:picChg chg="add mod ord modCrop">
          <ac:chgData name="Matej Štefánik" userId="7ec8f64f-41cf-45b4-9a5b-8f018d0c2ddd" providerId="ADAL" clId="{E825F68D-2E41-4EA0-8BA8-537D240E7355}" dt="2024-12-07T11:12:57.651" v="839" actId="732"/>
          <ac:picMkLst>
            <pc:docMk/>
            <pc:sldMk cId="1072949388" sldId="262"/>
            <ac:picMk id="5" creationId="{59065E1D-190A-48DC-B4AF-1A0C161EFD8D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11:30:01.803" v="1369" actId="1035"/>
        <pc:sldMkLst>
          <pc:docMk/>
          <pc:sldMk cId="254915669" sldId="263"/>
        </pc:sldMkLst>
        <pc:spChg chg="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0" creationId="{AB7C1C55-4D90-43E0-A730-65AB8F2DAE32}"/>
          </ac:spMkLst>
        </pc:spChg>
        <pc:spChg chg="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1" creationId="{DD35C60F-9849-4FAD-9AA3-B5686833D6D7}"/>
          </ac:spMkLst>
        </pc:spChg>
        <pc:spChg chg="add 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2" creationId="{49196C67-A500-4CD9-A716-75C243716EA2}"/>
          </ac:spMkLst>
        </pc:spChg>
        <pc:spChg chg="del mod">
          <ac:chgData name="Matej Štefánik" userId="7ec8f64f-41cf-45b4-9a5b-8f018d0c2ddd" providerId="ADAL" clId="{E825F68D-2E41-4EA0-8BA8-537D240E7355}" dt="2024-12-07T11:04:00.679" v="730" actId="478"/>
          <ac:spMkLst>
            <pc:docMk/>
            <pc:sldMk cId="254915669" sldId="263"/>
            <ac:spMk id="13" creationId="{F78E4B04-7C57-47B9-8F60-DA1DF5964462}"/>
          </ac:spMkLst>
        </pc:spChg>
        <pc:spChg chg="add 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4" creationId="{A88BDB10-9FFC-4A4D-BA99-E100709B5AEC}"/>
          </ac:spMkLst>
        </pc:spChg>
        <pc:picChg chg="mod modCrop">
          <ac:chgData name="Matej Štefánik" userId="7ec8f64f-41cf-45b4-9a5b-8f018d0c2ddd" providerId="ADAL" clId="{E825F68D-2E41-4EA0-8BA8-537D240E7355}" dt="2024-12-07T11:13:17.631" v="841" actId="1076"/>
          <ac:picMkLst>
            <pc:docMk/>
            <pc:sldMk cId="254915669" sldId="263"/>
            <ac:picMk id="5" creationId="{59065E1D-190A-48DC-B4AF-1A0C161EFD8D}"/>
          </ac:picMkLst>
        </pc:picChg>
        <pc:picChg chg="add del mod">
          <ac:chgData name="Matej Štefánik" userId="7ec8f64f-41cf-45b4-9a5b-8f018d0c2ddd" providerId="ADAL" clId="{E825F68D-2E41-4EA0-8BA8-537D240E7355}" dt="2024-12-07T11:29:50.628" v="1334" actId="478"/>
          <ac:picMkLst>
            <pc:docMk/>
            <pc:sldMk cId="254915669" sldId="263"/>
            <ac:picMk id="6" creationId="{4AAF9280-BD88-4645-A061-F9ED4FEDB3E9}"/>
          </ac:picMkLst>
        </pc:picChg>
        <pc:picChg chg="add mod">
          <ac:chgData name="Matej Štefánik" userId="7ec8f64f-41cf-45b4-9a5b-8f018d0c2ddd" providerId="ADAL" clId="{E825F68D-2E41-4EA0-8BA8-537D240E7355}" dt="2024-12-07T11:29:51.053" v="1335"/>
          <ac:picMkLst>
            <pc:docMk/>
            <pc:sldMk cId="254915669" sldId="263"/>
            <ac:picMk id="17" creationId="{BDC179B3-F0A8-439A-87ED-9385DBA50486}"/>
          </ac:picMkLst>
        </pc:picChg>
      </pc:sldChg>
      <pc:sldChg chg="addSp delSp modSp add del mod">
        <pc:chgData name="Matej Štefánik" userId="7ec8f64f-41cf-45b4-9a5b-8f018d0c2ddd" providerId="ADAL" clId="{E825F68D-2E41-4EA0-8BA8-537D240E7355}" dt="2024-12-07T11:08:09.517" v="771" actId="47"/>
        <pc:sldMkLst>
          <pc:docMk/>
          <pc:sldMk cId="1464957888" sldId="264"/>
        </pc:sldMkLst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0" creationId="{AB7C1C55-4D90-43E0-A730-65AB8F2DAE32}"/>
          </ac:spMkLst>
        </pc:spChg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1" creationId="{DD35C60F-9849-4FAD-9AA3-B5686833D6D7}"/>
          </ac:spMkLst>
        </pc:spChg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2" creationId="{49196C67-A500-4CD9-A716-75C243716EA2}"/>
          </ac:spMkLst>
        </pc:spChg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4" creationId="{A88BDB10-9FFC-4A4D-BA99-E100709B5AEC}"/>
          </ac:spMkLst>
        </pc:spChg>
        <pc:graphicFrameChg chg="add mod modGraphic">
          <ac:chgData name="Matej Štefánik" userId="7ec8f64f-41cf-45b4-9a5b-8f018d0c2ddd" providerId="ADAL" clId="{E825F68D-2E41-4EA0-8BA8-537D240E7355}" dt="2024-12-07T11:07:59.760" v="770" actId="14734"/>
          <ac:graphicFrameMkLst>
            <pc:docMk/>
            <pc:sldMk cId="1464957888" sldId="264"/>
            <ac:graphicFrameMk id="3" creationId="{88EA1657-6C99-4EAC-AF2A-130734D59809}"/>
          </ac:graphicFrameMkLst>
        </pc:graphicFrameChg>
      </pc:sldChg>
      <pc:sldChg chg="addSp delSp modSp add mod">
        <pc:chgData name="Matej Štefánik" userId="7ec8f64f-41cf-45b4-9a5b-8f018d0c2ddd" providerId="ADAL" clId="{E825F68D-2E41-4EA0-8BA8-537D240E7355}" dt="2024-12-07T21:23:31.605" v="2893" actId="207"/>
        <pc:sldMkLst>
          <pc:docMk/>
          <pc:sldMk cId="2671367972" sldId="264"/>
        </pc:sldMkLst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0" creationId="{AB7C1C55-4D90-43E0-A730-65AB8F2DAE32}"/>
          </ac:spMkLst>
        </pc:spChg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1" creationId="{DD35C60F-9849-4FAD-9AA3-B5686833D6D7}"/>
          </ac:spMkLst>
        </pc:spChg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2" creationId="{49196C67-A500-4CD9-A716-75C243716EA2}"/>
          </ac:spMkLst>
        </pc:spChg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4" creationId="{A88BDB10-9FFC-4A4D-BA99-E100709B5AEC}"/>
          </ac:spMkLst>
        </pc:spChg>
        <pc:graphicFrameChg chg="add mod modGraphic">
          <ac:chgData name="Matej Štefánik" userId="7ec8f64f-41cf-45b4-9a5b-8f018d0c2ddd" providerId="ADAL" clId="{E825F68D-2E41-4EA0-8BA8-537D240E7355}" dt="2024-12-07T21:23:31.605" v="2893" actId="207"/>
          <ac:graphicFrameMkLst>
            <pc:docMk/>
            <pc:sldMk cId="2671367972" sldId="264"/>
            <ac:graphicFrameMk id="3" creationId="{7763DDBE-C181-4E5B-98E0-D34593DF6BE5}"/>
          </ac:graphicFrameMkLst>
        </pc:graphicFrameChg>
        <pc:picChg chg="mod">
          <ac:chgData name="Matej Štefánik" userId="7ec8f64f-41cf-45b4-9a5b-8f018d0c2ddd" providerId="ADAL" clId="{E825F68D-2E41-4EA0-8BA8-537D240E7355}" dt="2024-12-07T11:13:25.209" v="842" actId="1076"/>
          <ac:picMkLst>
            <pc:docMk/>
            <pc:sldMk cId="2671367972" sldId="264"/>
            <ac:picMk id="5" creationId="{59065E1D-190A-48DC-B4AF-1A0C161EFD8D}"/>
          </ac:picMkLst>
        </pc:picChg>
        <pc:picChg chg="add mod">
          <ac:chgData name="Matej Štefánik" userId="7ec8f64f-41cf-45b4-9a5b-8f018d0c2ddd" providerId="ADAL" clId="{E825F68D-2E41-4EA0-8BA8-537D240E7355}" dt="2024-12-07T11:29:47.165" v="1333" actId="1035"/>
          <ac:picMkLst>
            <pc:docMk/>
            <pc:sldMk cId="2671367972" sldId="264"/>
            <ac:picMk id="13" creationId="{0A67F55E-2542-4D69-AC02-7204908F38EB}"/>
          </ac:picMkLst>
        </pc:picChg>
      </pc:sldChg>
      <pc:sldChg chg="addSp delSp modSp add mod ord">
        <pc:chgData name="Matej Štefánik" userId="7ec8f64f-41cf-45b4-9a5b-8f018d0c2ddd" providerId="ADAL" clId="{E825F68D-2E41-4EA0-8BA8-537D240E7355}" dt="2024-12-07T21:24:36.701" v="2899" actId="207"/>
        <pc:sldMkLst>
          <pc:docMk/>
          <pc:sldMk cId="2199776585" sldId="265"/>
        </pc:sldMkLst>
        <pc:spChg chg="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0" creationId="{AB7C1C55-4D90-43E0-A730-65AB8F2DAE32}"/>
          </ac:spMkLst>
        </pc:spChg>
        <pc:spChg chg="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1" creationId="{DD35C60F-9849-4FAD-9AA3-B5686833D6D7}"/>
          </ac:spMkLst>
        </pc:spChg>
        <pc:spChg chg="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2" creationId="{49196C67-A500-4CD9-A716-75C243716EA2}"/>
          </ac:spMkLst>
        </pc:spChg>
        <pc:spChg chg="add del mod">
          <ac:chgData name="Matej Štefánik" userId="7ec8f64f-41cf-45b4-9a5b-8f018d0c2ddd" providerId="ADAL" clId="{E825F68D-2E41-4EA0-8BA8-537D240E7355}" dt="2024-12-07T21:18:37.242" v="2735" actId="478"/>
          <ac:spMkLst>
            <pc:docMk/>
            <pc:sldMk cId="2199776585" sldId="265"/>
            <ac:spMk id="13" creationId="{C3CB03E5-5D5D-40A7-BED3-91D94076B206}"/>
          </ac:spMkLst>
        </pc:spChg>
        <pc:spChg chg="del mod">
          <ac:chgData name="Matej Štefánik" userId="7ec8f64f-41cf-45b4-9a5b-8f018d0c2ddd" providerId="ADAL" clId="{E825F68D-2E41-4EA0-8BA8-537D240E7355}" dt="2024-12-07T21:18:32.121" v="2733" actId="478"/>
          <ac:spMkLst>
            <pc:docMk/>
            <pc:sldMk cId="2199776585" sldId="265"/>
            <ac:spMk id="14" creationId="{A88BDB10-9FFC-4A4D-BA99-E100709B5AEC}"/>
          </ac:spMkLst>
        </pc:spChg>
        <pc:spChg chg="add 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7" creationId="{43A12EB8-4ABC-4AE3-8DA7-84C0D6A253DD}"/>
          </ac:spMkLst>
        </pc:spChg>
        <pc:spChg chg="add del mod">
          <ac:chgData name="Matej Štefánik" userId="7ec8f64f-41cf-45b4-9a5b-8f018d0c2ddd" providerId="ADAL" clId="{E825F68D-2E41-4EA0-8BA8-537D240E7355}" dt="2024-12-07T21:18:34.522" v="2734" actId="478"/>
          <ac:spMkLst>
            <pc:docMk/>
            <pc:sldMk cId="2199776585" sldId="265"/>
            <ac:spMk id="18" creationId="{A8DB1A64-C011-461F-BA97-3E0A6D380175}"/>
          </ac:spMkLst>
        </pc:spChg>
        <pc:graphicFrameChg chg="add mod">
          <ac:chgData name="Matej Štefánik" userId="7ec8f64f-41cf-45b4-9a5b-8f018d0c2ddd" providerId="ADAL" clId="{E825F68D-2E41-4EA0-8BA8-537D240E7355}" dt="2024-12-07T21:24:36.701" v="2899" actId="207"/>
          <ac:graphicFrameMkLst>
            <pc:docMk/>
            <pc:sldMk cId="2199776585" sldId="265"/>
            <ac:graphicFrameMk id="19" creationId="{BB849A5C-9C01-49A1-9450-02B75C2BAFAF}"/>
          </ac:graphicFrameMkLst>
        </pc:graphicFrameChg>
        <pc:picChg chg="del mod">
          <ac:chgData name="Matej Štefánik" userId="7ec8f64f-41cf-45b4-9a5b-8f018d0c2ddd" providerId="ADAL" clId="{E825F68D-2E41-4EA0-8BA8-537D240E7355}" dt="2024-12-07T20:11:02.101" v="1490" actId="478"/>
          <ac:picMkLst>
            <pc:docMk/>
            <pc:sldMk cId="2199776585" sldId="265"/>
            <ac:picMk id="5" creationId="{59065E1D-190A-48DC-B4AF-1A0C161EFD8D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21:32:04.587" v="3003" actId="1036"/>
        <pc:sldMkLst>
          <pc:docMk/>
          <pc:sldMk cId="1407451687" sldId="266"/>
        </pc:sldMkLst>
        <pc:spChg chg="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0" creationId="{AB7C1C55-4D90-43E0-A730-65AB8F2DAE32}"/>
          </ac:spMkLst>
        </pc:spChg>
        <pc:spChg chg="mod">
          <ac:chgData name="Matej Štefánik" userId="7ec8f64f-41cf-45b4-9a5b-8f018d0c2ddd" providerId="ADAL" clId="{E825F68D-2E41-4EA0-8BA8-537D240E7355}" dt="2024-12-07T21:32:04.587" v="3003" actId="1036"/>
          <ac:spMkLst>
            <pc:docMk/>
            <pc:sldMk cId="1407451687" sldId="266"/>
            <ac:spMk id="11" creationId="{DD35C60F-9849-4FAD-9AA3-B5686833D6D7}"/>
          </ac:spMkLst>
        </pc:spChg>
        <pc:spChg chg="add mod">
          <ac:chgData name="Matej Štefánik" userId="7ec8f64f-41cf-45b4-9a5b-8f018d0c2ddd" providerId="ADAL" clId="{E825F68D-2E41-4EA0-8BA8-537D240E7355}" dt="2024-12-07T11:19:55.518" v="1071" actId="1076"/>
          <ac:spMkLst>
            <pc:docMk/>
            <pc:sldMk cId="1407451687" sldId="266"/>
            <ac:spMk id="12" creationId="{D6C08084-CD5E-4FAA-BD9C-874F7804050B}"/>
          </ac:spMkLst>
        </pc:spChg>
        <pc:spChg chg="del">
          <ac:chgData name="Matej Štefánik" userId="7ec8f64f-41cf-45b4-9a5b-8f018d0c2ddd" providerId="ADAL" clId="{E825F68D-2E41-4EA0-8BA8-537D240E7355}" dt="2024-12-07T11:14:09.735" v="845" actId="478"/>
          <ac:spMkLst>
            <pc:docMk/>
            <pc:sldMk cId="1407451687" sldId="266"/>
            <ac:spMk id="13" creationId="{F78E4B04-7C57-47B9-8F60-DA1DF5964462}"/>
          </ac:spMkLst>
        </pc:spChg>
        <pc:spChg chg="add 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4" creationId="{D8A56BFE-7256-43A8-BB6D-1E946E23FDCC}"/>
          </ac:spMkLst>
        </pc:spChg>
        <pc:spChg chg="add 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7" creationId="{B528FDC6-ECC7-4A9E-8F4D-FAD21D0918E4}"/>
          </ac:spMkLst>
        </pc:spChg>
        <pc:spChg chg="add 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8" creationId="{F9E62066-140C-4F4E-85AA-1409B92896D9}"/>
          </ac:spMkLst>
        </pc:spChg>
        <pc:spChg chg="add del mod ord">
          <ac:chgData name="Matej Štefánik" userId="7ec8f64f-41cf-45b4-9a5b-8f018d0c2ddd" providerId="ADAL" clId="{E825F68D-2E41-4EA0-8BA8-537D240E7355}" dt="2024-12-07T21:25:52.317" v="2902" actId="478"/>
          <ac:spMkLst>
            <pc:docMk/>
            <pc:sldMk cId="1407451687" sldId="266"/>
            <ac:spMk id="25" creationId="{9247F9FE-87E8-4C1A-92D6-A885016806DC}"/>
          </ac:spMkLst>
        </pc:spChg>
        <pc:picChg chg="mod ord">
          <ac:chgData name="Matej Štefánik" userId="7ec8f64f-41cf-45b4-9a5b-8f018d0c2ddd" providerId="ADAL" clId="{E825F68D-2E41-4EA0-8BA8-537D240E7355}" dt="2024-12-07T21:31:04.051" v="2966" actId="167"/>
          <ac:picMkLst>
            <pc:docMk/>
            <pc:sldMk cId="1407451687" sldId="266"/>
            <ac:picMk id="5" creationId="{59065E1D-190A-48DC-B4AF-1A0C161EFD8D}"/>
          </ac:picMkLst>
        </pc:picChg>
        <pc:picChg chg="add del mod">
          <ac:chgData name="Matej Štefánik" userId="7ec8f64f-41cf-45b4-9a5b-8f018d0c2ddd" providerId="ADAL" clId="{E825F68D-2E41-4EA0-8BA8-537D240E7355}" dt="2024-12-07T21:30:52.527" v="2961" actId="478"/>
          <ac:picMkLst>
            <pc:docMk/>
            <pc:sldMk cId="1407451687" sldId="266"/>
            <ac:picMk id="6" creationId="{041E138D-04FD-431B-AB87-D1B1BB7286C8}"/>
          </ac:picMkLst>
        </pc:picChg>
        <pc:picChg chg="add del mod">
          <ac:chgData name="Matej Štefánik" userId="7ec8f64f-41cf-45b4-9a5b-8f018d0c2ddd" providerId="ADAL" clId="{E825F68D-2E41-4EA0-8BA8-537D240E7355}" dt="2024-12-07T21:30:59.458" v="2965" actId="478"/>
          <ac:picMkLst>
            <pc:docMk/>
            <pc:sldMk cId="1407451687" sldId="266"/>
            <ac:picMk id="9" creationId="{A75C7A70-BE12-4A11-97CF-759C02ADA043}"/>
          </ac:picMkLst>
        </pc:picChg>
        <pc:picChg chg="add del mod">
          <ac:chgData name="Matej Štefánik" userId="7ec8f64f-41cf-45b4-9a5b-8f018d0c2ddd" providerId="ADAL" clId="{E825F68D-2E41-4EA0-8BA8-537D240E7355}" dt="2024-12-07T21:30:57.652" v="2964" actId="478"/>
          <ac:picMkLst>
            <pc:docMk/>
            <pc:sldMk cId="1407451687" sldId="266"/>
            <ac:picMk id="20" creationId="{AC9AE591-1B42-49BE-98B6-7D66B46D900F}"/>
          </ac:picMkLst>
        </pc:picChg>
        <pc:picChg chg="add del mod">
          <ac:chgData name="Matej Štefánik" userId="7ec8f64f-41cf-45b4-9a5b-8f018d0c2ddd" providerId="ADAL" clId="{E825F68D-2E41-4EA0-8BA8-537D240E7355}" dt="2024-12-07T21:30:56" v="2963" actId="478"/>
          <ac:picMkLst>
            <pc:docMk/>
            <pc:sldMk cId="1407451687" sldId="266"/>
            <ac:picMk id="22" creationId="{31DF8203-67BC-475F-8048-034FB56703F4}"/>
          </ac:picMkLst>
        </pc:picChg>
        <pc:picChg chg="add del mod">
          <ac:chgData name="Matej Štefánik" userId="7ec8f64f-41cf-45b4-9a5b-8f018d0c2ddd" providerId="ADAL" clId="{E825F68D-2E41-4EA0-8BA8-537D240E7355}" dt="2024-12-07T21:30:54.233" v="2962" actId="478"/>
          <ac:picMkLst>
            <pc:docMk/>
            <pc:sldMk cId="1407451687" sldId="266"/>
            <ac:picMk id="24" creationId="{41484704-760D-4FF2-8697-7E2CE12B03A7}"/>
          </ac:picMkLst>
        </pc:picChg>
        <pc:picChg chg="add mod ord">
          <ac:chgData name="Matej Štefánik" userId="7ec8f64f-41cf-45b4-9a5b-8f018d0c2ddd" providerId="ADAL" clId="{E825F68D-2E41-4EA0-8BA8-537D240E7355}" dt="2024-12-07T21:31:13.153" v="2970" actId="1038"/>
          <ac:picMkLst>
            <pc:docMk/>
            <pc:sldMk cId="1407451687" sldId="266"/>
            <ac:picMk id="27" creationId="{BD565CBD-0777-4CE1-AA3F-155E673665FC}"/>
          </ac:picMkLst>
        </pc:picChg>
        <pc:picChg chg="add mod ord modCrop">
          <ac:chgData name="Matej Štefánik" userId="7ec8f64f-41cf-45b4-9a5b-8f018d0c2ddd" providerId="ADAL" clId="{E825F68D-2E41-4EA0-8BA8-537D240E7355}" dt="2024-12-07T21:31:10.095" v="2969" actId="1037"/>
          <ac:picMkLst>
            <pc:docMk/>
            <pc:sldMk cId="1407451687" sldId="266"/>
            <ac:picMk id="29" creationId="{9F6A7E6F-C4C1-4CC6-92B5-73625BEAE6DE}"/>
          </ac:picMkLst>
        </pc:picChg>
        <pc:picChg chg="add mod ord modCrop">
          <ac:chgData name="Matej Štefánik" userId="7ec8f64f-41cf-45b4-9a5b-8f018d0c2ddd" providerId="ADAL" clId="{E825F68D-2E41-4EA0-8BA8-537D240E7355}" dt="2024-12-07T21:31:07.937" v="2968" actId="1037"/>
          <ac:picMkLst>
            <pc:docMk/>
            <pc:sldMk cId="1407451687" sldId="266"/>
            <ac:picMk id="31" creationId="{BC2CF33A-20E1-47A3-9E01-F84858C63E37}"/>
          </ac:picMkLst>
        </pc:picChg>
        <pc:picChg chg="add mod ord">
          <ac:chgData name="Matej Štefánik" userId="7ec8f64f-41cf-45b4-9a5b-8f018d0c2ddd" providerId="ADAL" clId="{E825F68D-2E41-4EA0-8BA8-537D240E7355}" dt="2024-12-07T21:31:17.103" v="2974" actId="1038"/>
          <ac:picMkLst>
            <pc:docMk/>
            <pc:sldMk cId="1407451687" sldId="266"/>
            <ac:picMk id="33" creationId="{56109C72-17E4-447D-B39C-47357A855E8F}"/>
          </ac:picMkLst>
        </pc:picChg>
        <pc:picChg chg="add mod ord">
          <ac:chgData name="Matej Štefánik" userId="7ec8f64f-41cf-45b4-9a5b-8f018d0c2ddd" providerId="ADAL" clId="{E825F68D-2E41-4EA0-8BA8-537D240E7355}" dt="2024-12-07T21:30:49.940" v="2960" actId="167"/>
          <ac:picMkLst>
            <pc:docMk/>
            <pc:sldMk cId="1407451687" sldId="266"/>
            <ac:picMk id="35" creationId="{A3CD02E5-D951-4D54-BAB8-97553DE621F6}"/>
          </ac:picMkLst>
        </pc:picChg>
      </pc:sldChg>
      <pc:sldChg chg="add del ord">
        <pc:chgData name="Matej Štefánik" userId="7ec8f64f-41cf-45b4-9a5b-8f018d0c2ddd" providerId="ADAL" clId="{E825F68D-2E41-4EA0-8BA8-537D240E7355}" dt="2024-12-07T21:12:34.683" v="2726" actId="47"/>
        <pc:sldMkLst>
          <pc:docMk/>
          <pc:sldMk cId="286240095" sldId="267"/>
        </pc:sldMkLst>
      </pc:sldChg>
      <pc:sldChg chg="modSp add mod ord">
        <pc:chgData name="Matej Štefánik" userId="7ec8f64f-41cf-45b4-9a5b-8f018d0c2ddd" providerId="ADAL" clId="{E825F68D-2E41-4EA0-8BA8-537D240E7355}" dt="2024-12-07T21:25:12.770" v="2901"/>
        <pc:sldMkLst>
          <pc:docMk/>
          <pc:sldMk cId="3155290126" sldId="268"/>
        </pc:sldMkLst>
        <pc:spChg chg="mod">
          <ac:chgData name="Matej Štefánik" userId="7ec8f64f-41cf-45b4-9a5b-8f018d0c2ddd" providerId="ADAL" clId="{E825F68D-2E41-4EA0-8BA8-537D240E7355}" dt="2024-12-07T20:17:34.615" v="1927" actId="20577"/>
          <ac:spMkLst>
            <pc:docMk/>
            <pc:sldMk cId="3155290126" sldId="268"/>
            <ac:spMk id="10" creationId="{AB7C1C55-4D90-43E0-A730-65AB8F2DAE32}"/>
          </ac:spMkLst>
        </pc:spChg>
        <pc:spChg chg="mod">
          <ac:chgData name="Matej Štefánik" userId="7ec8f64f-41cf-45b4-9a5b-8f018d0c2ddd" providerId="ADAL" clId="{E825F68D-2E41-4EA0-8BA8-537D240E7355}" dt="2024-12-07T20:17:39.739" v="1940" actId="20577"/>
          <ac:spMkLst>
            <pc:docMk/>
            <pc:sldMk cId="3155290126" sldId="268"/>
            <ac:spMk id="11" creationId="{DD35C60F-9849-4FAD-9AA3-B5686833D6D7}"/>
          </ac:spMkLst>
        </pc:spChg>
        <pc:spChg chg="mod">
          <ac:chgData name="Matej Štefánik" userId="7ec8f64f-41cf-45b4-9a5b-8f018d0c2ddd" providerId="ADAL" clId="{E825F68D-2E41-4EA0-8BA8-537D240E7355}" dt="2024-12-07T20:17:49.968" v="1944" actId="20577"/>
          <ac:spMkLst>
            <pc:docMk/>
            <pc:sldMk cId="3155290126" sldId="268"/>
            <ac:spMk id="12" creationId="{49196C67-A500-4CD9-A716-75C243716EA2}"/>
          </ac:spMkLst>
        </pc:spChg>
        <pc:spChg chg="mod">
          <ac:chgData name="Matej Štefánik" userId="7ec8f64f-41cf-45b4-9a5b-8f018d0c2ddd" providerId="ADAL" clId="{E825F68D-2E41-4EA0-8BA8-537D240E7355}" dt="2024-12-07T20:19:09.286" v="2087" actId="20577"/>
          <ac:spMkLst>
            <pc:docMk/>
            <pc:sldMk cId="3155290126" sldId="268"/>
            <ac:spMk id="13" creationId="{C3CB03E5-5D5D-40A7-BED3-91D94076B206}"/>
          </ac:spMkLst>
        </pc:spChg>
        <pc:spChg chg="mod">
          <ac:chgData name="Matej Štefánik" userId="7ec8f64f-41cf-45b4-9a5b-8f018d0c2ddd" providerId="ADAL" clId="{E825F68D-2E41-4EA0-8BA8-537D240E7355}" dt="2024-12-07T20:18:04.459" v="1971" actId="255"/>
          <ac:spMkLst>
            <pc:docMk/>
            <pc:sldMk cId="3155290126" sldId="268"/>
            <ac:spMk id="14" creationId="{A88BDB10-9FFC-4A4D-BA99-E100709B5AEC}"/>
          </ac:spMkLst>
        </pc:spChg>
        <pc:spChg chg="mod">
          <ac:chgData name="Matej Štefánik" userId="7ec8f64f-41cf-45b4-9a5b-8f018d0c2ddd" providerId="ADAL" clId="{E825F68D-2E41-4EA0-8BA8-537D240E7355}" dt="2024-12-07T20:18:37.003" v="2009" actId="20577"/>
          <ac:spMkLst>
            <pc:docMk/>
            <pc:sldMk cId="3155290126" sldId="268"/>
            <ac:spMk id="17" creationId="{43A12EB8-4ABC-4AE3-8DA7-84C0D6A253DD}"/>
          </ac:spMkLst>
        </pc:spChg>
        <pc:spChg chg="mod">
          <ac:chgData name="Matej Štefánik" userId="7ec8f64f-41cf-45b4-9a5b-8f018d0c2ddd" providerId="ADAL" clId="{E825F68D-2E41-4EA0-8BA8-537D240E7355}" dt="2024-12-07T20:19:03.696" v="2075" actId="20577"/>
          <ac:spMkLst>
            <pc:docMk/>
            <pc:sldMk cId="3155290126" sldId="268"/>
            <ac:spMk id="18" creationId="{A8DB1A64-C011-461F-BA97-3E0A6D380175}"/>
          </ac:spMkLst>
        </pc:spChg>
      </pc:sldChg>
      <pc:sldChg chg="add del">
        <pc:chgData name="Matej Štefánik" userId="7ec8f64f-41cf-45b4-9a5b-8f018d0c2ddd" providerId="ADAL" clId="{E825F68D-2E41-4EA0-8BA8-537D240E7355}" dt="2024-12-07T20:21:54.178" v="2207" actId="47"/>
        <pc:sldMkLst>
          <pc:docMk/>
          <pc:sldMk cId="2977892278" sldId="269"/>
        </pc:sldMkLst>
      </pc:sldChg>
      <pc:sldChg chg="addSp delSp modSp add mod ord">
        <pc:chgData name="Matej Štefánik" userId="7ec8f64f-41cf-45b4-9a5b-8f018d0c2ddd" providerId="ADAL" clId="{E825F68D-2E41-4EA0-8BA8-537D240E7355}" dt="2024-12-07T21:05:02.271" v="2618"/>
        <pc:sldMkLst>
          <pc:docMk/>
          <pc:sldMk cId="4145949481" sldId="270"/>
        </pc:sldMkLst>
        <pc:spChg chg="mod">
          <ac:chgData name="Matej Štefánik" userId="7ec8f64f-41cf-45b4-9a5b-8f018d0c2ddd" providerId="ADAL" clId="{E825F68D-2E41-4EA0-8BA8-537D240E7355}" dt="2024-12-07T20:21:43.477" v="2205" actId="20577"/>
          <ac:spMkLst>
            <pc:docMk/>
            <pc:sldMk cId="4145949481" sldId="270"/>
            <ac:spMk id="2" creationId="{B9460158-9887-4E24-9D0B-295389D71A4B}"/>
          </ac:spMkLst>
        </pc:spChg>
        <pc:spChg chg="del">
          <ac:chgData name="Matej Štefánik" userId="7ec8f64f-41cf-45b4-9a5b-8f018d0c2ddd" providerId="ADAL" clId="{E825F68D-2E41-4EA0-8BA8-537D240E7355}" dt="2024-12-07T20:23:48.451" v="2243" actId="478"/>
          <ac:spMkLst>
            <pc:docMk/>
            <pc:sldMk cId="4145949481" sldId="270"/>
            <ac:spMk id="10" creationId="{AB7C1C55-4D90-43E0-A730-65AB8F2DAE32}"/>
          </ac:spMkLst>
        </pc:spChg>
        <pc:spChg chg="del">
          <ac:chgData name="Matej Štefánik" userId="7ec8f64f-41cf-45b4-9a5b-8f018d0c2ddd" providerId="ADAL" clId="{E825F68D-2E41-4EA0-8BA8-537D240E7355}" dt="2024-12-07T20:23:51.518" v="2244" actId="478"/>
          <ac:spMkLst>
            <pc:docMk/>
            <pc:sldMk cId="4145949481" sldId="270"/>
            <ac:spMk id="11" creationId="{DD35C60F-9849-4FAD-9AA3-B5686833D6D7}"/>
          </ac:spMkLst>
        </pc:spChg>
        <pc:spChg chg="mod">
          <ac:chgData name="Matej Štefánik" userId="7ec8f64f-41cf-45b4-9a5b-8f018d0c2ddd" providerId="ADAL" clId="{E825F68D-2E41-4EA0-8BA8-537D240E7355}" dt="2024-12-07T20:36:03.784" v="2572" actId="14100"/>
          <ac:spMkLst>
            <pc:docMk/>
            <pc:sldMk cId="4145949481" sldId="270"/>
            <ac:spMk id="13" creationId="{F78E4B04-7C57-47B9-8F60-DA1DF5964462}"/>
          </ac:spMkLst>
        </pc:spChg>
        <pc:picChg chg="del">
          <ac:chgData name="Matej Štefánik" userId="7ec8f64f-41cf-45b4-9a5b-8f018d0c2ddd" providerId="ADAL" clId="{E825F68D-2E41-4EA0-8BA8-537D240E7355}" dt="2024-12-07T20:21:48.579" v="2206" actId="478"/>
          <ac:picMkLst>
            <pc:docMk/>
            <pc:sldMk cId="4145949481" sldId="270"/>
            <ac:picMk id="5" creationId="{59065E1D-190A-48DC-B4AF-1A0C161EFD8D}"/>
          </ac:picMkLst>
        </pc:picChg>
        <pc:picChg chg="add mod">
          <ac:chgData name="Matej Štefánik" userId="7ec8f64f-41cf-45b4-9a5b-8f018d0c2ddd" providerId="ADAL" clId="{E825F68D-2E41-4EA0-8BA8-537D240E7355}" dt="2024-12-07T20:36:21.242" v="2577" actId="1076"/>
          <ac:picMkLst>
            <pc:docMk/>
            <pc:sldMk cId="4145949481" sldId="270"/>
            <ac:picMk id="6" creationId="{A5497DB7-348E-401C-B94D-DD37B1CB91D4}"/>
          </ac:picMkLst>
        </pc:picChg>
        <pc:picChg chg="add mod">
          <ac:chgData name="Matej Štefánik" userId="7ec8f64f-41cf-45b4-9a5b-8f018d0c2ddd" providerId="ADAL" clId="{E825F68D-2E41-4EA0-8BA8-537D240E7355}" dt="2024-12-07T20:36:10.709" v="2575" actId="14100"/>
          <ac:picMkLst>
            <pc:docMk/>
            <pc:sldMk cId="4145949481" sldId="270"/>
            <ac:picMk id="9" creationId="{29FCCC95-C5A4-4073-AD81-EED0F2AF1FB0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20:37:59.915" v="2589" actId="1076"/>
        <pc:sldMkLst>
          <pc:docMk/>
          <pc:sldMk cId="2929180121" sldId="271"/>
        </pc:sldMkLst>
        <pc:spChg chg="mod">
          <ac:chgData name="Matej Štefánik" userId="7ec8f64f-41cf-45b4-9a5b-8f018d0c2ddd" providerId="ADAL" clId="{E825F68D-2E41-4EA0-8BA8-537D240E7355}" dt="2024-12-07T20:31:31.219" v="2427" actId="27636"/>
          <ac:spMkLst>
            <pc:docMk/>
            <pc:sldMk cId="2929180121" sldId="271"/>
            <ac:spMk id="2" creationId="{B9460158-9887-4E24-9D0B-295389D71A4B}"/>
          </ac:spMkLst>
        </pc:spChg>
        <pc:spChg chg="mod">
          <ac:chgData name="Matej Štefánik" userId="7ec8f64f-41cf-45b4-9a5b-8f018d0c2ddd" providerId="ADAL" clId="{E825F68D-2E41-4EA0-8BA8-537D240E7355}" dt="2024-12-07T20:36:34.391" v="2579" actId="14100"/>
          <ac:spMkLst>
            <pc:docMk/>
            <pc:sldMk cId="2929180121" sldId="271"/>
            <ac:spMk id="13" creationId="{F78E4B04-7C57-47B9-8F60-DA1DF5964462}"/>
          </ac:spMkLst>
        </pc:spChg>
        <pc:picChg chg="add mod">
          <ac:chgData name="Matej Štefánik" userId="7ec8f64f-41cf-45b4-9a5b-8f018d0c2ddd" providerId="ADAL" clId="{E825F68D-2E41-4EA0-8BA8-537D240E7355}" dt="2024-12-07T20:36:49.785" v="2581" actId="14100"/>
          <ac:picMkLst>
            <pc:docMk/>
            <pc:sldMk cId="2929180121" sldId="271"/>
            <ac:picMk id="5" creationId="{A82A94AF-43EB-4C4A-8028-666B97582196}"/>
          </ac:picMkLst>
        </pc:picChg>
        <pc:picChg chg="del">
          <ac:chgData name="Matej Štefánik" userId="7ec8f64f-41cf-45b4-9a5b-8f018d0c2ddd" providerId="ADAL" clId="{E825F68D-2E41-4EA0-8BA8-537D240E7355}" dt="2024-12-07T20:35:48.845" v="2566" actId="478"/>
          <ac:picMkLst>
            <pc:docMk/>
            <pc:sldMk cId="2929180121" sldId="271"/>
            <ac:picMk id="6" creationId="{A5497DB7-348E-401C-B94D-DD37B1CB91D4}"/>
          </ac:picMkLst>
        </pc:picChg>
        <pc:picChg chg="del">
          <ac:chgData name="Matej Štefánik" userId="7ec8f64f-41cf-45b4-9a5b-8f018d0c2ddd" providerId="ADAL" clId="{E825F68D-2E41-4EA0-8BA8-537D240E7355}" dt="2024-12-07T20:35:49.864" v="2567" actId="478"/>
          <ac:picMkLst>
            <pc:docMk/>
            <pc:sldMk cId="2929180121" sldId="271"/>
            <ac:picMk id="9" creationId="{29FCCC95-C5A4-4073-AD81-EED0F2AF1FB0}"/>
          </ac:picMkLst>
        </pc:picChg>
        <pc:picChg chg="add mod">
          <ac:chgData name="Matej Štefánik" userId="7ec8f64f-41cf-45b4-9a5b-8f018d0c2ddd" providerId="ADAL" clId="{E825F68D-2E41-4EA0-8BA8-537D240E7355}" dt="2024-12-07T20:37:59.915" v="2589" actId="1076"/>
          <ac:picMkLst>
            <pc:docMk/>
            <pc:sldMk cId="2929180121" sldId="271"/>
            <ac:picMk id="10" creationId="{25710E03-BFE5-4AB4-9554-BE197A613AC5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21:04:49.693" v="2616" actId="1038"/>
        <pc:sldMkLst>
          <pc:docMk/>
          <pc:sldMk cId="2905680929" sldId="272"/>
        </pc:sldMkLst>
        <pc:spChg chg="mod">
          <ac:chgData name="Matej Štefánik" userId="7ec8f64f-41cf-45b4-9a5b-8f018d0c2ddd" providerId="ADAL" clId="{E825F68D-2E41-4EA0-8BA8-537D240E7355}" dt="2024-12-07T20:27:23.736" v="2301" actId="20577"/>
          <ac:spMkLst>
            <pc:docMk/>
            <pc:sldMk cId="2905680929" sldId="272"/>
            <ac:spMk id="2" creationId="{B9460158-9887-4E24-9D0B-295389D71A4B}"/>
          </ac:spMkLst>
        </pc:spChg>
        <pc:spChg chg="mod">
          <ac:chgData name="Matej Štefánik" userId="7ec8f64f-41cf-45b4-9a5b-8f018d0c2ddd" providerId="ADAL" clId="{E825F68D-2E41-4EA0-8BA8-537D240E7355}" dt="2024-12-07T20:29:27.601" v="2377" actId="20577"/>
          <ac:spMkLst>
            <pc:docMk/>
            <pc:sldMk cId="2905680929" sldId="272"/>
            <ac:spMk id="13" creationId="{F78E4B04-7C57-47B9-8F60-DA1DF5964462}"/>
          </ac:spMkLst>
        </pc:spChg>
        <pc:picChg chg="add del mod">
          <ac:chgData name="Matej Štefánik" userId="7ec8f64f-41cf-45b4-9a5b-8f018d0c2ddd" providerId="ADAL" clId="{E825F68D-2E41-4EA0-8BA8-537D240E7355}" dt="2024-12-07T20:30:52.741" v="2391" actId="478"/>
          <ac:picMkLst>
            <pc:docMk/>
            <pc:sldMk cId="2905680929" sldId="272"/>
            <ac:picMk id="5" creationId="{9F6357C8-CB68-4679-BD93-8C4AAFE8A2AA}"/>
          </ac:picMkLst>
        </pc:picChg>
        <pc:picChg chg="del">
          <ac:chgData name="Matej Štefánik" userId="7ec8f64f-41cf-45b4-9a5b-8f018d0c2ddd" providerId="ADAL" clId="{E825F68D-2E41-4EA0-8BA8-537D240E7355}" dt="2024-12-07T20:29:30.936" v="2378" actId="478"/>
          <ac:picMkLst>
            <pc:docMk/>
            <pc:sldMk cId="2905680929" sldId="272"/>
            <ac:picMk id="6" creationId="{A5497DB7-348E-401C-B94D-DD37B1CB91D4}"/>
          </ac:picMkLst>
        </pc:picChg>
        <pc:picChg chg="del">
          <ac:chgData name="Matej Štefánik" userId="7ec8f64f-41cf-45b4-9a5b-8f018d0c2ddd" providerId="ADAL" clId="{E825F68D-2E41-4EA0-8BA8-537D240E7355}" dt="2024-12-07T20:29:32.372" v="2379" actId="478"/>
          <ac:picMkLst>
            <pc:docMk/>
            <pc:sldMk cId="2905680929" sldId="272"/>
            <ac:picMk id="9" creationId="{29FCCC95-C5A4-4073-AD81-EED0F2AF1FB0}"/>
          </ac:picMkLst>
        </pc:picChg>
        <pc:picChg chg="add mod">
          <ac:chgData name="Matej Štefánik" userId="7ec8f64f-41cf-45b4-9a5b-8f018d0c2ddd" providerId="ADAL" clId="{E825F68D-2E41-4EA0-8BA8-537D240E7355}" dt="2024-12-07T20:31:15.593" v="2401" actId="1076"/>
          <ac:picMkLst>
            <pc:docMk/>
            <pc:sldMk cId="2905680929" sldId="272"/>
            <ac:picMk id="10" creationId="{BA936C66-FD47-4D06-AB97-4165DCC7EABE}"/>
          </ac:picMkLst>
        </pc:picChg>
        <pc:picChg chg="add mod modCrop">
          <ac:chgData name="Matej Štefánik" userId="7ec8f64f-41cf-45b4-9a5b-8f018d0c2ddd" providerId="ADAL" clId="{E825F68D-2E41-4EA0-8BA8-537D240E7355}" dt="2024-12-07T21:04:49.693" v="2616" actId="1038"/>
          <ac:picMkLst>
            <pc:docMk/>
            <pc:sldMk cId="2905680929" sldId="272"/>
            <ac:picMk id="12" creationId="{46EEA513-18D6-47F7-A4F2-50B898AAC0E5}"/>
          </ac:picMkLst>
        </pc:picChg>
      </pc:sldChg>
      <pc:sldChg chg="addSp delSp modSp add del mod setBg">
        <pc:chgData name="Matej Štefánik" userId="7ec8f64f-41cf-45b4-9a5b-8f018d0c2ddd" providerId="ADAL" clId="{E825F68D-2E41-4EA0-8BA8-537D240E7355}" dt="2024-12-07T21:12:28.256" v="2725" actId="47"/>
        <pc:sldMkLst>
          <pc:docMk/>
          <pc:sldMk cId="304596919" sldId="273"/>
        </pc:sldMkLst>
        <pc:spChg chg="mod">
          <ac:chgData name="Matej Štefánik" userId="7ec8f64f-41cf-45b4-9a5b-8f018d0c2ddd" providerId="ADAL" clId="{E825F68D-2E41-4EA0-8BA8-537D240E7355}" dt="2024-12-07T21:06:31.678" v="2645" actId="20577"/>
          <ac:spMkLst>
            <pc:docMk/>
            <pc:sldMk cId="304596919" sldId="273"/>
            <ac:spMk id="2" creationId="{00000000-0000-0000-0000-000000000000}"/>
          </ac:spMkLst>
        </pc:spChg>
        <pc:spChg chg="add del mod">
          <ac:chgData name="Matej Štefánik" userId="7ec8f64f-41cf-45b4-9a5b-8f018d0c2ddd" providerId="ADAL" clId="{E825F68D-2E41-4EA0-8BA8-537D240E7355}" dt="2024-12-07T21:11:28.011" v="2687" actId="20577"/>
          <ac:spMkLst>
            <pc:docMk/>
            <pc:sldMk cId="304596919" sldId="273"/>
            <ac:spMk id="9" creationId="{E7B4256E-6337-4971-8782-EE600EF3B7FE}"/>
          </ac:spMkLst>
        </pc:spChg>
      </pc:sldChg>
      <pc:sldChg chg="modSp add mod ord">
        <pc:chgData name="Matej Štefánik" userId="7ec8f64f-41cf-45b4-9a5b-8f018d0c2ddd" providerId="ADAL" clId="{E825F68D-2E41-4EA0-8BA8-537D240E7355}" dt="2024-12-07T21:12:23.079" v="2724" actId="20577"/>
        <pc:sldMkLst>
          <pc:docMk/>
          <pc:sldMk cId="1779465691" sldId="274"/>
        </pc:sldMkLst>
        <pc:spChg chg="mod">
          <ac:chgData name="Matej Štefánik" userId="7ec8f64f-41cf-45b4-9a5b-8f018d0c2ddd" providerId="ADAL" clId="{E825F68D-2E41-4EA0-8BA8-537D240E7355}" dt="2024-12-07T21:12:06.821" v="2720" actId="20577"/>
          <ac:spMkLst>
            <pc:docMk/>
            <pc:sldMk cId="1779465691" sldId="274"/>
            <ac:spMk id="2" creationId="{00000000-0000-0000-0000-000000000000}"/>
          </ac:spMkLst>
        </pc:spChg>
        <pc:spChg chg="mod">
          <ac:chgData name="Matej Štefánik" userId="7ec8f64f-41cf-45b4-9a5b-8f018d0c2ddd" providerId="ADAL" clId="{E825F68D-2E41-4EA0-8BA8-537D240E7355}" dt="2024-12-07T21:12:23.079" v="2724" actId="20577"/>
          <ac:spMkLst>
            <pc:docMk/>
            <pc:sldMk cId="1779465691" sldId="274"/>
            <ac:spMk id="9" creationId="{E7B4256E-6337-4971-8782-EE600EF3B7FE}"/>
          </ac:spMkLst>
        </pc:spChg>
      </pc:sldChg>
      <pc:sldChg chg="add del setBg">
        <pc:chgData name="Matej Štefánik" userId="7ec8f64f-41cf-45b4-9a5b-8f018d0c2ddd" providerId="ADAL" clId="{E825F68D-2E41-4EA0-8BA8-537D240E7355}" dt="2024-12-07T21:11:14.812" v="2682"/>
        <pc:sldMkLst>
          <pc:docMk/>
          <pc:sldMk cId="2870438913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ej.stefanik\AppData\Local\Microsoft\Windows\INetCache\Content.Outlook\VGH0F6H8\FINAL_Prieskum%20c.2._2-2018_Prihrani&#269;n&#225;%20spolupr&#225;ca_2stTrieden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/>
              <a:t>Máte dosť informácií o finančných</a:t>
            </a:r>
            <a:r>
              <a:rPr lang="sk-SK" sz="2000" b="1" baseline="0" dirty="0"/>
              <a:t> nástrojoch podporujúcich cezhraničnú spoluprácu?</a:t>
            </a:r>
            <a:endParaRPr lang="sk-SK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38-472C-9D20-721F852A26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38-472C-9D20-721F852A26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38-472C-9D20-721F852A262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38-472C-9D20-721F852A26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'2-2018'!$A$129:$A$132</c:f>
              <c:strCache>
                <c:ptCount val="4"/>
                <c:pt idx="0">
                  <c:v>a) máme všetky potrebné informácie</c:v>
                </c:pt>
                <c:pt idx="1">
                  <c:v>b) máme len čiastočné informácie, ale považujeme ich za postačujúce</c:v>
                </c:pt>
                <c:pt idx="2">
                  <c:v>c) máme len čiastočné informácie, uvítali by sme viac informácií</c:v>
                </c:pt>
                <c:pt idx="3">
                  <c:v>d) nemáme vôbec žiadne potrebné informácie</c:v>
                </c:pt>
              </c:strCache>
            </c:strRef>
          </c:cat>
          <c:val>
            <c:numRef>
              <c:f>'2-2018'!$B$129:$B$132</c:f>
              <c:numCache>
                <c:formatCode>###0.0%</c:formatCode>
                <c:ptCount val="4"/>
                <c:pt idx="0">
                  <c:v>0.12137203166226912</c:v>
                </c:pt>
                <c:pt idx="1">
                  <c:v>0.22163588390501321</c:v>
                </c:pt>
                <c:pt idx="2">
                  <c:v>0.49604221635883905</c:v>
                </c:pt>
                <c:pt idx="3">
                  <c:v>0.16094986807387862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38-472C-9D20-721F852A262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74344114379733"/>
          <c:y val="0.2973599195091543"/>
          <c:w val="0.33627225255442794"/>
          <c:h val="0.4989827513397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2E1110E-16DD-4B50-AF6D-69A21773B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1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AA0DA8F-2AD3-4052-BFD9-CD3866CFD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EF46-C6E6-4E55-8C50-D7129E5C4FA3}" type="datetime1">
              <a:rPr lang="sk-SK" noProof="1" dirty="0" smtClean="0"/>
              <a:t>12. 12. 2024</a:t>
            </a:fld>
            <a:endParaRPr lang="sk-SK" noProof="1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17C72B3-C0FF-4825-8B5E-74E1C93FEC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noProof="1"/>
              <a:t>Vypracoval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101F5C7-FFB7-4DE6-A774-6F1EDBAA37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1CD3-E403-4806-8F3B-28E820526D6B}" type="slidenum">
              <a:rPr lang="sk-SK" noProof="1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15660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34456-F249-4CD6-8096-8A0DAAC6E017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1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á poznámk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sk-SK" noProof="1"/>
              <a:t>Vypracoval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1</a:t>
            </a:fld>
            <a:endParaRPr lang="sk-SK" noProof="1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693BC4-7F75-4123-9DB0-34BE96D6B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k-SK" noProof="1"/>
              <a:t>Vypracoval</a:t>
            </a: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k-SK" noProof="1"/>
              <a:t>Vypracoval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noProof="1" smtClean="0"/>
              <a:t>10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8795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14</a:t>
            </a:fld>
            <a:endParaRPr lang="sk-SK" noProof="1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693BC4-7F75-4123-9DB0-34BE96D6B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k-SK" noProof="1"/>
              <a:t>Vypracoval</a:t>
            </a:r>
          </a:p>
        </p:txBody>
      </p:sp>
    </p:spTree>
    <p:extLst>
      <p:ext uri="{BB962C8B-B14F-4D97-AF65-F5344CB8AC3E}">
        <p14:creationId xmlns:p14="http://schemas.microsoft.com/office/powerpoint/2010/main" val="262494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486401" y="4866469"/>
            <a:ext cx="6705599" cy="787080"/>
          </a:xfrm>
        </p:spPr>
        <p:txBody>
          <a:bodyPr rtlCol="0">
            <a:norm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Meno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863F2-E474-47CA-9B2A-C60983B6E81F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sk-SK" noProof="1"/>
              <a:t>Vypracoval</a:t>
            </a:r>
          </a:p>
        </p:txBody>
      </p:sp>
      <p:sp>
        <p:nvSpPr>
          <p:cNvPr id="8" name="Obdĺžnik 7"/>
          <p:cNvSpPr/>
          <p:nvPr userDrawn="1"/>
        </p:nvSpPr>
        <p:spPr>
          <a:xfrm>
            <a:off x="0" y="1799302"/>
            <a:ext cx="7148052" cy="30671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 upravte štýl predlohy nadpisov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CD7F39-A771-43EA-9F77-CA62C3074FDF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73B6D-99C3-4EAF-8B31-D2328A7888BE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k-SK" noProof="1"/>
              <a:t>Kliknite sem a upravte štýl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3D335-88D3-4348-BAFD-032510D9621A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B5CBA0-5A64-4CB7-9EDE-862636EE7336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9" name="Obdĺž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413CE5-4525-4DEB-BD54-95EAA7EC9887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11" name="Obdĺžni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8F6AA-761B-498A-B9B4-622791365440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B8434-E7BE-49B8-A184-80CA10681DBC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98CAC-1F36-4E49-A5B8-1909B68407F8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rázo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1"/>
              <a:t>Ak chcete pridať obrázok, kliknite na ikonu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CDB3A-EE6C-4F27-AB40-7AB60E483EB7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7DB7492-579A-4D41-A6AD-2FB768242626}" type="datetime1">
              <a:rPr lang="sk-SK" noProof="1" smtClean="0"/>
              <a:t>12. 12. 2024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uzana.spacekova@zmos.s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814" y="2061006"/>
            <a:ext cx="6638056" cy="2387600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sk-SK" b="1" noProof="1"/>
              <a:t>Predstavenie ZMOS </a:t>
            </a:r>
            <a:br>
              <a:rPr lang="sk-SK" b="1" noProof="1"/>
            </a:br>
            <a:r>
              <a:rPr lang="sk-SK" b="1" noProof="1"/>
              <a:t>s dôrazom </a:t>
            </a:r>
            <a:br>
              <a:rPr lang="sk-SK" b="1" noProof="1"/>
            </a:br>
            <a:r>
              <a:rPr lang="sk-SK" b="1" noProof="1"/>
              <a:t>na cezhraničné aktivity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0C01B4E-2B71-401C-AD15-933D4F42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75" y="196477"/>
            <a:ext cx="1069850" cy="106985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E217BDB-FA9D-3F62-D755-CEC2F24A7A7C}"/>
              </a:ext>
            </a:extLst>
          </p:cNvPr>
          <p:cNvSpPr txBox="1"/>
          <p:nvPr/>
        </p:nvSpPr>
        <p:spPr>
          <a:xfrm>
            <a:off x="7250582" y="2575342"/>
            <a:ext cx="3341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Zuzana Špačeková, ústredná riaditeľka Kancelárie ZMOS</a:t>
            </a:r>
          </a:p>
        </p:txBody>
      </p:sp>
      <p:pic>
        <p:nvPicPr>
          <p:cNvPr id="6" name="Obrázok 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32BF7AA9-9D8E-4841-A8D2-9BAFEA8C1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" y="452053"/>
            <a:ext cx="4163568" cy="66734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7B4256E-6337-4971-8782-EE600EF3B7FE}"/>
              </a:ext>
            </a:extLst>
          </p:cNvPr>
          <p:cNvSpPr txBox="1"/>
          <p:nvPr/>
        </p:nvSpPr>
        <p:spPr>
          <a:xfrm>
            <a:off x="7250581" y="3738935"/>
            <a:ext cx="4174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Brno, 11. december 2024</a:t>
            </a:r>
          </a:p>
        </p:txBody>
      </p:sp>
      <p:sp>
        <p:nvSpPr>
          <p:cNvPr id="10" name="Zástupný objekt pre pätu 6">
            <a:extLst>
              <a:ext uri="{FF2B5EF4-FFF2-40B4-BE49-F238E27FC236}">
                <a16:creationId xmlns:a16="http://schemas.microsoft.com/office/drawing/2014/main" id="{E8D0606E-9C9D-48FF-877C-EBDA516E3691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BB849A5C-9C01-49A1-9450-02B75C2BA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176615"/>
              </p:ext>
            </p:extLst>
          </p:nvPr>
        </p:nvGraphicFramePr>
        <p:xfrm>
          <a:off x="2459148" y="1509553"/>
          <a:ext cx="8894653" cy="43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977658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0"/>
            <a:ext cx="10531328" cy="1091175"/>
          </a:xfrm>
        </p:spPr>
        <p:txBody>
          <a:bodyPr>
            <a:normAutofit/>
          </a:bodyPr>
          <a:lstStyle/>
          <a:p>
            <a:r>
              <a:rPr lang="sk-SK" b="1" dirty="0"/>
              <a:t>Spolupráca so SMO ČR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4873683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V októbri 2024 sa v Prahe uskutočnilo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spoločné rokovanie ZMOS a SMO ČR.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Rokovanie sa venovalo otázkam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prehĺbenia vzájomnej spolupráce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medzi obecnej spolupráce v ČR a SR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problematike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odpadového hospodárstva, digitalizácie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kohéznej politiky EÚ.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Times New Roman" panose="02020603050405020304" pitchFamily="18" charset="0"/>
              </a:rPr>
              <a:t>Išlo o oficiálne </a:t>
            </a:r>
            <a:r>
              <a:rPr lang="pl-PL" sz="1800" b="1" dirty="0">
                <a:latin typeface="+mn-lt"/>
                <a:ea typeface="Times New Roman" panose="02020603050405020304" pitchFamily="18" charset="0"/>
              </a:rPr>
              <a:t>bilaterálne rokovanie po viac ako piatich rokoch</a:t>
            </a:r>
            <a:r>
              <a:rPr lang="pl-PL" sz="18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Partnerské organizácie sa dohodli na príprave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Týždňa československej vzájomnosti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ako aj ďalších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spoločných projektoch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pic>
        <p:nvPicPr>
          <p:cNvPr id="5" name="Obrázok 4" descr="Obrázok, na ktorom je ošatenie, vnútri, osoba, zhromaždenie&#10;&#10;Automaticky generovaný popis">
            <a:extLst>
              <a:ext uri="{FF2B5EF4-FFF2-40B4-BE49-F238E27FC236}">
                <a16:creationId xmlns:a16="http://schemas.microsoft.com/office/drawing/2014/main" id="{A82A94AF-43EB-4C4A-8028-666B97582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9" y="1590411"/>
            <a:ext cx="3685781" cy="2764336"/>
          </a:xfrm>
          <a:prstGeom prst="rect">
            <a:avLst/>
          </a:prstGeom>
        </p:spPr>
      </p:pic>
      <p:pic>
        <p:nvPicPr>
          <p:cNvPr id="10" name="Obrázok 9" descr="Obrázok, na ktorom je exteriér, rastlina, strom, zástava&#10;&#10;Automaticky generovaný popis">
            <a:extLst>
              <a:ext uri="{FF2B5EF4-FFF2-40B4-BE49-F238E27FC236}">
                <a16:creationId xmlns:a16="http://schemas.microsoft.com/office/drawing/2014/main" id="{25710E03-BFE5-4AB4-9554-BE197A613A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40" y="3521020"/>
            <a:ext cx="4276458" cy="2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012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0"/>
            <a:ext cx="10531328" cy="1091175"/>
          </a:xfrm>
        </p:spPr>
        <p:txBody>
          <a:bodyPr>
            <a:normAutofit/>
          </a:bodyPr>
          <a:lstStyle/>
          <a:p>
            <a:r>
              <a:rPr lang="sk-SK" b="1" dirty="0"/>
              <a:t>Karpatský euroregión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5908231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Cieľom stretnutia bolo prediskutovanie ďalšej projektovej spolupráce v budúcom roku. Ide o projekty, ktoré spájajú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prihraničie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Slovenska a Poľska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mestá a obce v prihraničných regiónoch Prešovského kraja.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Diskutovali sme tiež o spoločných projektoch zameraných aj na podporu ďalších krajov, ako aj 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spolupráci s partnermi z ČR na miestnej úrovni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Spoločne implementujeme nadnárodný projekt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„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Central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Mountains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“ z programu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Interreg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Stredná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Európa´v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rámci konzorcia ďalších partnerov z Česka, Maďarska, Talianska, Rakúska a Rumunska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  <a:endParaRPr lang="sk-SK" sz="18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pic>
        <p:nvPicPr>
          <p:cNvPr id="10" name="Obrázok 9" descr="Obrázok, na ktorom je ošatenie, osoba, chlap, oblek&#10;&#10;Automaticky generovaný popis">
            <a:extLst>
              <a:ext uri="{FF2B5EF4-FFF2-40B4-BE49-F238E27FC236}">
                <a16:creationId xmlns:a16="http://schemas.microsoft.com/office/drawing/2014/main" id="{BA936C66-FD47-4D06-AB97-4165DCC7E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17" y="1652769"/>
            <a:ext cx="4129357" cy="2752905"/>
          </a:xfrm>
          <a:prstGeom prst="rect">
            <a:avLst/>
          </a:prstGeom>
        </p:spPr>
      </p:pic>
      <p:pic>
        <p:nvPicPr>
          <p:cNvPr id="12" name="Obrázok 11" descr="Obrázok, na ktorom je vnútri, text, osoba, ošatenie&#10;&#10;Automaticky generovaný popis">
            <a:extLst>
              <a:ext uri="{FF2B5EF4-FFF2-40B4-BE49-F238E27FC236}">
                <a16:creationId xmlns:a16="http://schemas.microsoft.com/office/drawing/2014/main" id="{46EEA513-18D6-47F7-A4F2-50B898AAC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8"/>
          <a:stretch/>
        </p:blipFill>
        <p:spPr>
          <a:xfrm>
            <a:off x="7674555" y="3588566"/>
            <a:ext cx="3741163" cy="21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092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0"/>
            <a:ext cx="10531328" cy="1091175"/>
          </a:xfrm>
        </p:spPr>
        <p:txBody>
          <a:bodyPr>
            <a:normAutofit/>
          </a:bodyPr>
          <a:lstStyle/>
          <a:p>
            <a:r>
              <a:rPr lang="sk-SK" b="1" dirty="0"/>
              <a:t>Aktivity ZMOS v európskej agende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8" y="1590410"/>
            <a:ext cx="5188008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ZMOS obhajuje záujmy miestnych samospráv aj na európskej úrovni. Spolu s ďalšími združeniami sa snažíme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ovplyvňovať podobu európskej legislatívy a politík v prospech miest a obcí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Aktívne sa zúčastňuje činnosti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Kongresu miestnych a regionálnych orgánov pri Rade Európy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Výboru regiónov Európskej únie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Rady európskych obcí a regiónov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 (CEMR).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ZMOS sa zúčastňuje na rôznych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medzinárodných aktivitách, konferenciách, seminároch a projektoch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do ktorých zapája svojich členov a podporuje mestá a obce v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nadväzovaní partnerskej spolupráce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pic>
        <p:nvPicPr>
          <p:cNvPr id="6" name="Obrázok 5" descr="Obrázok, na ktorom je ošatenie, osoba, úsmev, oblek&#10;&#10;Automaticky generovaný popis">
            <a:extLst>
              <a:ext uri="{FF2B5EF4-FFF2-40B4-BE49-F238E27FC236}">
                <a16:creationId xmlns:a16="http://schemas.microsoft.com/office/drawing/2014/main" id="{A5497DB7-348E-401C-B94D-DD37B1CB9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6" y="1536882"/>
            <a:ext cx="3745487" cy="2809837"/>
          </a:xfrm>
          <a:prstGeom prst="rect">
            <a:avLst/>
          </a:prstGeom>
        </p:spPr>
      </p:pic>
      <p:pic>
        <p:nvPicPr>
          <p:cNvPr id="9" name="Obrázok 8" descr="Obrázok, na ktorom je vnútri, kancelárska budova, stena, stôl&#10;&#10;Automaticky generovaný popis">
            <a:extLst>
              <a:ext uri="{FF2B5EF4-FFF2-40B4-BE49-F238E27FC236}">
                <a16:creationId xmlns:a16="http://schemas.microsoft.com/office/drawing/2014/main" id="{29FCCC95-C5A4-4073-AD81-EED0F2AF1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320541"/>
            <a:ext cx="3503442" cy="26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4948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814" y="2061006"/>
            <a:ext cx="6638056" cy="2387600"/>
          </a:xfrm>
        </p:spPr>
        <p:txBody>
          <a:bodyPr rtlCol="0">
            <a:normAutofit/>
          </a:bodyPr>
          <a:lstStyle/>
          <a:p>
            <a:pPr algn="r" rtl="0"/>
            <a:r>
              <a:rPr lang="sk-SK" b="1" noProof="1"/>
              <a:t>Ďakujem za Vašu pozornosť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0C01B4E-2B71-401C-AD15-933D4F42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75" y="196477"/>
            <a:ext cx="1069850" cy="106985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E217BDB-FA9D-3F62-D755-CEC2F24A7A7C}"/>
              </a:ext>
            </a:extLst>
          </p:cNvPr>
          <p:cNvSpPr txBox="1"/>
          <p:nvPr/>
        </p:nvSpPr>
        <p:spPr>
          <a:xfrm>
            <a:off x="7250582" y="2575342"/>
            <a:ext cx="3341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Zuzana Špačeková, ústredná riaditeľka Kancelárie ZMOS</a:t>
            </a:r>
          </a:p>
        </p:txBody>
      </p:sp>
      <p:pic>
        <p:nvPicPr>
          <p:cNvPr id="6" name="Obrázok 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32BF7AA9-9D8E-4841-A8D2-9BAFEA8C1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" y="452053"/>
            <a:ext cx="4163568" cy="66734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7B4256E-6337-4971-8782-EE600EF3B7FE}"/>
              </a:ext>
            </a:extLst>
          </p:cNvPr>
          <p:cNvSpPr txBox="1"/>
          <p:nvPr/>
        </p:nvSpPr>
        <p:spPr>
          <a:xfrm>
            <a:off x="7250581" y="3738935"/>
            <a:ext cx="4174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hlinkClick r:id="rId6"/>
              </a:rPr>
              <a:t>zuzana.spacekova@zmos.sk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Zástupný objekt pre pätu 6">
            <a:extLst>
              <a:ext uri="{FF2B5EF4-FFF2-40B4-BE49-F238E27FC236}">
                <a16:creationId xmlns:a16="http://schemas.microsoft.com/office/drawing/2014/main" id="{E8D0606E-9C9D-48FF-877C-EBDA516E3691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</p:spTree>
    <p:extLst>
      <p:ext uri="{BB962C8B-B14F-4D97-AF65-F5344CB8AC3E}">
        <p14:creationId xmlns:p14="http://schemas.microsoft.com/office/powerpoint/2010/main" val="17794656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ZMOS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11252416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b="1" dirty="0">
                <a:latin typeface="+mn-lt"/>
                <a:ea typeface="Times New Roman" panose="02020603050405020304" pitchFamily="18" charset="0"/>
              </a:rPr>
              <a:t>Združenie miest a obcí Slovenska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je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najväčšia a najstaršia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nevládna organizácia združujúca, zastupujúca  a reprezentujúca mestá, obce a mestské časti v Slovenskej republike ako právnické osoby.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Od svojho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založenia v marci 1990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sa aktívne zapája do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reformných procesov verejnej správy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a svoje aktivity vyvíja tak vo vzťahu k svojim členom, ako aj vo vzťahu k národným orgánom a tiež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na európskej a medzinárodnej úrovni.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Vďaka aktívnej participácii v procesoch budovania a upevňovania miestnej samosprávy a demokracie na Slovensku ZMOS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predstavuje neoceniteľný zdroj informácií, skúseností a dobrých praktík pre domáce a zahraničné inštitúcie a združenia miestnych samospráv.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ZMOS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združuje </a:t>
            </a:r>
            <a:r>
              <a:rPr lang="sk-SK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2787 samospráv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z celkového počtu 2929 samospráv. Zo 141 miest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je členom ZMOS 114 a 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z 2788 obcí a mestských častí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je členom 2647 obcí a 26 mestských častí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v Bratislave a v Košiciach.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V rámci krajín EÚ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nepôsobí žiadna iná strešná organizácia samosprávy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na princípe dobrovoľnosti s tak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vysokou mierou reprezentatívnosti a dlhodobej členskej stability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234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Sekcie ZMOS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6E4022-A19A-403D-BF74-8620D75C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7753" cy="435133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5EC3DAA-B9C5-4A8F-A1DD-CC1A13F74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0" b="9338"/>
          <a:stretch/>
        </p:blipFill>
        <p:spPr>
          <a:xfrm>
            <a:off x="634383" y="1769484"/>
            <a:ext cx="10923236" cy="370786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93F7FB8-7ED3-48C6-8B06-43E62A1A5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08" r="82388" b="521"/>
          <a:stretch/>
        </p:blipFill>
        <p:spPr>
          <a:xfrm>
            <a:off x="648082" y="1769484"/>
            <a:ext cx="1965471" cy="44459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B667DCA-BC65-426A-B6DB-54BF30FC0277}"/>
              </a:ext>
            </a:extLst>
          </p:cNvPr>
          <p:cNvSpPr/>
          <p:nvPr/>
        </p:nvSpPr>
        <p:spPr>
          <a:xfrm>
            <a:off x="3570893" y="3105341"/>
            <a:ext cx="2453489" cy="7265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336B313-F707-41D7-BE57-1ED1E36ACD30}"/>
              </a:ext>
            </a:extLst>
          </p:cNvPr>
          <p:cNvSpPr/>
          <p:nvPr/>
        </p:nvSpPr>
        <p:spPr>
          <a:xfrm>
            <a:off x="559169" y="4591237"/>
            <a:ext cx="2453489" cy="7265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ástupný objekt pre pätu 6">
            <a:extLst>
              <a:ext uri="{FF2B5EF4-FFF2-40B4-BE49-F238E27FC236}">
                <a16:creationId xmlns:a16="http://schemas.microsoft.com/office/drawing/2014/main" id="{55845C9D-0544-4932-8D10-F367FE6DD3C0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4" name="Obrázok 13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0D8429FF-E1F5-4F5E-9C53-BA6FAB59A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34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8106"/>
            <a:ext cx="6719819" cy="1208868"/>
          </a:xfrm>
        </p:spPr>
        <p:txBody>
          <a:bodyPr>
            <a:noAutofit/>
          </a:bodyPr>
          <a:lstStyle/>
          <a:p>
            <a:r>
              <a:rPr lang="sk-SK" b="1" dirty="0"/>
              <a:t>Sekcia zahraničných vzťahov </a:t>
            </a:r>
            <a:br>
              <a:rPr lang="sk-SK" b="1" dirty="0"/>
            </a:br>
            <a:r>
              <a:rPr lang="sk-SK" b="1" dirty="0"/>
              <a:t>a Sekcia cezhraničnej spolupráce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pic>
        <p:nvPicPr>
          <p:cNvPr id="14" name="Obrázok 13" descr="Obrázok, na ktorom je ošatenie, osoba, ľudská tvár, oblek&#10;&#10;Automaticky generovaný popis">
            <a:extLst>
              <a:ext uri="{FF2B5EF4-FFF2-40B4-BE49-F238E27FC236}">
                <a16:creationId xmlns:a16="http://schemas.microsoft.com/office/drawing/2014/main" id="{2671D3A1-F7A7-464B-BFD2-0BBAA760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77" y="1668869"/>
            <a:ext cx="4239170" cy="2710500"/>
          </a:xfrm>
          <a:prstGeom prst="rect">
            <a:avLst/>
          </a:prstGeom>
        </p:spPr>
      </p:pic>
      <p:pic>
        <p:nvPicPr>
          <p:cNvPr id="12" name="Obrázok 11" descr="Obrázok, na ktorom je ošatenie, vnútri, osoba, spolupráca&#10;&#10;Automaticky generovaný popis">
            <a:extLst>
              <a:ext uri="{FF2B5EF4-FFF2-40B4-BE49-F238E27FC236}">
                <a16:creationId xmlns:a16="http://schemas.microsoft.com/office/drawing/2014/main" id="{8BD6A526-3B8D-4D04-99BB-F8B1EF93F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5" y="1890989"/>
            <a:ext cx="4888212" cy="2337176"/>
          </a:xfrm>
          <a:prstGeom prst="rect">
            <a:avLst/>
          </a:prstGeom>
        </p:spPr>
      </p:pic>
      <p:pic>
        <p:nvPicPr>
          <p:cNvPr id="8" name="Obrázok 7" descr="Obrázok, na ktorom je vnútri, ošatenie, stena, osoba&#10;&#10;Automaticky generovaný popis">
            <a:extLst>
              <a:ext uri="{FF2B5EF4-FFF2-40B4-BE49-F238E27FC236}">
                <a16:creationId xmlns:a16="http://schemas.microsoft.com/office/drawing/2014/main" id="{36CCBA91-160E-46CD-8132-80A4889F4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65625"/>
            <a:ext cx="3849871" cy="2378630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CFF2E12B-EB63-407F-A91B-9ACC6573F238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7" name="Obrázok 16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968BFB07-0E05-4E60-96C5-D8D0D7AC8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546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" t="11973" r="14110" b="13250"/>
          <a:stretch/>
        </p:blipFill>
        <p:spPr>
          <a:xfrm>
            <a:off x="4627947" y="1400296"/>
            <a:ext cx="7564053" cy="45443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5908231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Uskutočnil sa v roku 2018 v rámci národného projektu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Modernizácia miestnej územnej samosprávy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Súčasťou reprezentatívnej vzorky boli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mestá a obce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situované do prostredia všetkých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36 prihraničných okresov Slovenska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(382 samospráv).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Zmapovali sme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spoluprácu našich samospráv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spolupracujúcich s mestami a obcami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v susedných štátoch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teda to,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ako intenzívne či sporadicky kooperujú, v akých oblastiach a s akou finančnou podporou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 Tiež nás zaujímalo, v čom vidia naše mestá a obce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prínos cezhraničnej spolupráce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 Otázky pre starostov a primátorov sledovali aj to, či sa vo svojej práci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inšpirujú riešeniami realizovanými v prihraničných samosprávach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7877936" y="2299343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49,5 %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7270599" y="3355292"/>
            <a:ext cx="4083202" cy="17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prihraničných samospráv SR pravidelne spolupracuje so samosprávami zo susedných štátov</a:t>
            </a:r>
          </a:p>
        </p:txBody>
      </p:sp>
    </p:spTree>
    <p:extLst>
      <p:ext uri="{BB962C8B-B14F-4D97-AF65-F5344CB8AC3E}">
        <p14:creationId xmlns:p14="http://schemas.microsoft.com/office/powerpoint/2010/main" val="107294938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" t="11973" r="14110" b="13250"/>
          <a:stretch/>
        </p:blipFill>
        <p:spPr>
          <a:xfrm>
            <a:off x="4627947" y="1394750"/>
            <a:ext cx="7564053" cy="4544356"/>
          </a:xfrm>
          <a:prstGeom prst="rect">
            <a:avLst/>
          </a:prstGeom>
        </p:spPr>
      </p:pic>
      <p:pic>
        <p:nvPicPr>
          <p:cNvPr id="27" name="Obrázok 26" descr="Obrázok, na ktorom je zástava, elektrická modrá, grafika, dizajn&#10;&#10;Automaticky generovaný popis">
            <a:extLst>
              <a:ext uri="{FF2B5EF4-FFF2-40B4-BE49-F238E27FC236}">
                <a16:creationId xmlns:a16="http://schemas.microsoft.com/office/drawing/2014/main" id="{BD565CBD-0777-4CE1-AA3F-155E6736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1" y="2557834"/>
            <a:ext cx="1661885" cy="1107923"/>
          </a:xfrm>
          <a:prstGeom prst="rect">
            <a:avLst/>
          </a:prstGeom>
        </p:spPr>
      </p:pic>
      <p:pic>
        <p:nvPicPr>
          <p:cNvPr id="29" name="Obrázok 28" descr="Obrázok, na ktorom je zelená, štvorec, zástava&#10;&#10;Automaticky generovaný popis">
            <a:extLst>
              <a:ext uri="{FF2B5EF4-FFF2-40B4-BE49-F238E27FC236}">
                <a16:creationId xmlns:a16="http://schemas.microsoft.com/office/drawing/2014/main" id="{9F6A7E6F-C4C1-4CC6-92B5-73625BEAE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4"/>
          <a:stretch/>
        </p:blipFill>
        <p:spPr>
          <a:xfrm>
            <a:off x="2998863" y="2535465"/>
            <a:ext cx="1661886" cy="1122509"/>
          </a:xfrm>
          <a:prstGeom prst="rect">
            <a:avLst/>
          </a:prstGeom>
        </p:spPr>
      </p:pic>
      <p:pic>
        <p:nvPicPr>
          <p:cNvPr id="31" name="Obrázok 30" descr="Obrázok, na ktorom je červená&#10;&#10;Automaticky generovaný popis">
            <a:extLst>
              <a:ext uri="{FF2B5EF4-FFF2-40B4-BE49-F238E27FC236}">
                <a16:creationId xmlns:a16="http://schemas.microsoft.com/office/drawing/2014/main" id="{BC2CF33A-20E1-47A3-9E01-F84858C63E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/>
        </p:blipFill>
        <p:spPr>
          <a:xfrm>
            <a:off x="5334149" y="2545575"/>
            <a:ext cx="1688515" cy="1127093"/>
          </a:xfrm>
          <a:prstGeom prst="rect">
            <a:avLst/>
          </a:prstGeom>
        </p:spPr>
      </p:pic>
      <p:pic>
        <p:nvPicPr>
          <p:cNvPr id="33" name="Obrázok 32" descr="Obrázok, na ktorom je žltý, elektrická modrá, modrá, nebo&#10;&#10;Automaticky generovaný popis">
            <a:extLst>
              <a:ext uri="{FF2B5EF4-FFF2-40B4-BE49-F238E27FC236}">
                <a16:creationId xmlns:a16="http://schemas.microsoft.com/office/drawing/2014/main" id="{56109C72-17E4-447D-B39C-47357A855E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10" y="2589148"/>
            <a:ext cx="1661885" cy="1108140"/>
          </a:xfrm>
          <a:prstGeom prst="rect">
            <a:avLst/>
          </a:prstGeom>
        </p:spPr>
      </p:pic>
      <p:pic>
        <p:nvPicPr>
          <p:cNvPr id="35" name="Obrázok 34" descr="Obrázok, na ktorom je červená, karmínová, zástava&#10;&#10;Automaticky generovaný popis">
            <a:extLst>
              <a:ext uri="{FF2B5EF4-FFF2-40B4-BE49-F238E27FC236}">
                <a16:creationId xmlns:a16="http://schemas.microsoft.com/office/drawing/2014/main" id="{A3CD02E5-D951-4D54-BAB8-97553DE621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10" y="2553258"/>
            <a:ext cx="1661886" cy="11079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0" y="3692710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41,2 %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4054399" y="4751347"/>
            <a:ext cx="4083202" cy="847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pravidelná spolupráca prihraničných samospráv SR so samosprávami v susedných štátoch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D6C08084-CD5E-4FAA-BD9C-874F7804050B}"/>
              </a:ext>
            </a:extLst>
          </p:cNvPr>
          <p:cNvSpPr txBox="1">
            <a:spLocks/>
          </p:cNvSpPr>
          <p:nvPr/>
        </p:nvSpPr>
        <p:spPr>
          <a:xfrm>
            <a:off x="2430490" y="3692710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42,4 %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D8A56BFE-7256-43A8-BB6D-1E946E23FDCC}"/>
              </a:ext>
            </a:extLst>
          </p:cNvPr>
          <p:cNvSpPr txBox="1">
            <a:spLocks/>
          </p:cNvSpPr>
          <p:nvPr/>
        </p:nvSpPr>
        <p:spPr>
          <a:xfrm>
            <a:off x="4789903" y="3678422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36,5 %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B528FDC6-ECC7-4A9E-8F4D-FAD21D0918E4}"/>
              </a:ext>
            </a:extLst>
          </p:cNvPr>
          <p:cNvSpPr txBox="1">
            <a:spLocks/>
          </p:cNvSpPr>
          <p:nvPr/>
        </p:nvSpPr>
        <p:spPr>
          <a:xfrm>
            <a:off x="7220393" y="3666928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12,3 %</a:t>
            </a: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F9E62066-140C-4F4E-85AA-1409B92896D9}"/>
              </a:ext>
            </a:extLst>
          </p:cNvPr>
          <p:cNvSpPr txBox="1">
            <a:spLocks/>
          </p:cNvSpPr>
          <p:nvPr/>
        </p:nvSpPr>
        <p:spPr>
          <a:xfrm>
            <a:off x="9407589" y="3678421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4,1 %</a:t>
            </a:r>
          </a:p>
        </p:txBody>
      </p:sp>
    </p:spTree>
    <p:extLst>
      <p:ext uri="{BB962C8B-B14F-4D97-AF65-F5344CB8AC3E}">
        <p14:creationId xmlns:p14="http://schemas.microsoft.com/office/powerpoint/2010/main" val="140745168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" t="11972" r="58445" b="39415"/>
          <a:stretch/>
        </p:blipFill>
        <p:spPr>
          <a:xfrm>
            <a:off x="5634707" y="1525740"/>
            <a:ext cx="6557293" cy="53322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2503252" y="3076462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60,9 %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1895915" y="407794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samospráv z Trenčianskeho kraja spolupracuje so samosprávami z ČR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49196C67-A500-4CD9-A716-75C243716EA2}"/>
              </a:ext>
            </a:extLst>
          </p:cNvPr>
          <p:cNvSpPr txBox="1">
            <a:spLocks/>
          </p:cNvSpPr>
          <p:nvPr/>
        </p:nvSpPr>
        <p:spPr>
          <a:xfrm>
            <a:off x="6820219" y="3076462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53,3 %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A88BDB10-9FFC-4A4D-BA99-E100709B5AEC}"/>
              </a:ext>
            </a:extLst>
          </p:cNvPr>
          <p:cNvSpPr txBox="1">
            <a:spLocks/>
          </p:cNvSpPr>
          <p:nvPr/>
        </p:nvSpPr>
        <p:spPr>
          <a:xfrm>
            <a:off x="6212882" y="407794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samospráv z Prešovského kraja nespolupracuje so žiadnou samosprávou z ČR</a:t>
            </a:r>
          </a:p>
        </p:txBody>
      </p:sp>
      <p:pic>
        <p:nvPicPr>
          <p:cNvPr id="17" name="Obrázok 16" descr="Obrázok, na ktorom je zástava, elektrická modrá, grafika, dizajn&#10;&#10;Automaticky generovaný popis">
            <a:extLst>
              <a:ext uri="{FF2B5EF4-FFF2-40B4-BE49-F238E27FC236}">
                <a16:creationId xmlns:a16="http://schemas.microsoft.com/office/drawing/2014/main" id="{BDC179B3-F0A8-439A-87ED-9385DBA50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56" y="1580243"/>
            <a:ext cx="1708088" cy="11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66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" t="11972" r="58445" b="39415"/>
          <a:stretch/>
        </p:blipFill>
        <p:spPr>
          <a:xfrm>
            <a:off x="5634707" y="1525740"/>
            <a:ext cx="6557293" cy="53322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7763DDBE-C181-4E5B-98E0-D34593DF6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2930"/>
              </p:ext>
            </p:extLst>
          </p:nvPr>
        </p:nvGraphicFramePr>
        <p:xfrm>
          <a:off x="1376343" y="2125703"/>
          <a:ext cx="9439314" cy="337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1562">
                  <a:extLst>
                    <a:ext uri="{9D8B030D-6E8A-4147-A177-3AD203B41FA5}">
                      <a16:colId xmlns:a16="http://schemas.microsoft.com/office/drawing/2014/main" val="372239079"/>
                    </a:ext>
                  </a:extLst>
                </a:gridCol>
                <a:gridCol w="772172">
                  <a:extLst>
                    <a:ext uri="{9D8B030D-6E8A-4147-A177-3AD203B41FA5}">
                      <a16:colId xmlns:a16="http://schemas.microsoft.com/office/drawing/2014/main" val="951342793"/>
                    </a:ext>
                  </a:extLst>
                </a:gridCol>
                <a:gridCol w="772172">
                  <a:extLst>
                    <a:ext uri="{9D8B030D-6E8A-4147-A177-3AD203B41FA5}">
                      <a16:colId xmlns:a16="http://schemas.microsoft.com/office/drawing/2014/main" val="1642600323"/>
                    </a:ext>
                  </a:extLst>
                </a:gridCol>
                <a:gridCol w="871170">
                  <a:extLst>
                    <a:ext uri="{9D8B030D-6E8A-4147-A177-3AD203B41FA5}">
                      <a16:colId xmlns:a16="http://schemas.microsoft.com/office/drawing/2014/main" val="1163587887"/>
                    </a:ext>
                  </a:extLst>
                </a:gridCol>
                <a:gridCol w="876119">
                  <a:extLst>
                    <a:ext uri="{9D8B030D-6E8A-4147-A177-3AD203B41FA5}">
                      <a16:colId xmlns:a16="http://schemas.microsoft.com/office/drawing/2014/main" val="3494003669"/>
                    </a:ext>
                  </a:extLst>
                </a:gridCol>
                <a:gridCol w="876119">
                  <a:extLst>
                    <a:ext uri="{9D8B030D-6E8A-4147-A177-3AD203B41FA5}">
                      <a16:colId xmlns:a16="http://schemas.microsoft.com/office/drawing/2014/main" val="166012646"/>
                    </a:ext>
                  </a:extLst>
                </a:gridCol>
              </a:tblGrid>
              <a:tr h="312736">
                <a:tc rowSpan="2"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Spolupráca so samosprávami z ČR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Veľkostná skupina obce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50269"/>
                  </a:ext>
                </a:extLst>
              </a:tr>
              <a:tr h="10445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do 1999 obyv.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2000 do 4999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5000 do 9999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10000 do 19999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20000 do 49999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extLst>
                  <a:ext uri="{0D108BD9-81ED-4DB2-BD59-A6C34878D82A}">
                    <a16:rowId xmlns:a16="http://schemas.microsoft.com/office/drawing/2014/main" val="1752301379"/>
                  </a:ext>
                </a:extLst>
              </a:tr>
              <a:tr h="562926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Intenzívne (často sa opakujúce, pravidelné alebo stále aktivity bez prerušenia)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4,5%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15,0%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14,3%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extLst>
                  <a:ext uri="{0D108BD9-81ED-4DB2-BD59-A6C34878D82A}">
                    <a16:rowId xmlns:a16="http://schemas.microsoft.com/office/drawing/2014/main" val="2295389420"/>
                  </a:ext>
                </a:extLst>
              </a:tr>
              <a:tr h="562926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Periodicky (pravidelné, opakujúce sa aktivity, napr. na mesačnej alebo ročnej báze)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33,3%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45,0%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28,6%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100,0%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100,0%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879"/>
                  </a:ext>
                </a:extLst>
              </a:tr>
              <a:tr h="395090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Sporadicky (občasné, výnimočné alebo jednorazové aktivity)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30,3%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35,0%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42,9%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extLst>
                  <a:ext uri="{0D108BD9-81ED-4DB2-BD59-A6C34878D82A}">
                    <a16:rowId xmlns:a16="http://schemas.microsoft.com/office/drawing/2014/main" val="1480939748"/>
                  </a:ext>
                </a:extLst>
              </a:tr>
              <a:tr h="395090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Žiadna spolupráca s obcou/mestom v tomto štáte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31,8%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14,3%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0,0%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extLst>
                  <a:ext uri="{0D108BD9-81ED-4DB2-BD59-A6C34878D82A}">
                    <a16:rowId xmlns:a16="http://schemas.microsoft.com/office/drawing/2014/main" val="3152071972"/>
                  </a:ext>
                </a:extLst>
              </a:tr>
            </a:tbl>
          </a:graphicData>
        </a:graphic>
      </p:graphicFrame>
      <p:pic>
        <p:nvPicPr>
          <p:cNvPr id="13" name="Obrázok 12" descr="Obrázok, na ktorom je zástava, elektrická modrá, grafika, dizajn&#10;&#10;Automaticky generovaný popis">
            <a:extLst>
              <a:ext uri="{FF2B5EF4-FFF2-40B4-BE49-F238E27FC236}">
                <a16:creationId xmlns:a16="http://schemas.microsoft.com/office/drawing/2014/main" id="{0A67F55E-2542-4D69-AC02-7204908F3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56" y="1580243"/>
            <a:ext cx="1708088" cy="11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797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12. 12. 2024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828360" y="2343139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41,8 %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157649" y="3516639"/>
            <a:ext cx="4083202" cy="47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1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eurofondy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49196C67-A500-4CD9-A716-75C243716EA2}"/>
              </a:ext>
            </a:extLst>
          </p:cNvPr>
          <p:cNvSpPr txBox="1">
            <a:spLocks/>
          </p:cNvSpPr>
          <p:nvPr/>
        </p:nvSpPr>
        <p:spPr>
          <a:xfrm>
            <a:off x="4661736" y="2343139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34,5 %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A88BDB10-9FFC-4A4D-BA99-E100709B5AEC}"/>
              </a:ext>
            </a:extLst>
          </p:cNvPr>
          <p:cNvSpPr txBox="1">
            <a:spLocks/>
          </p:cNvSpPr>
          <p:nvPr/>
        </p:nvSpPr>
        <p:spPr>
          <a:xfrm>
            <a:off x="4049106" y="351663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1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vlastné zdroje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C3CB03E5-5D5D-40A7-BED3-91D94076B206}"/>
              </a:ext>
            </a:extLst>
          </p:cNvPr>
          <p:cNvSpPr txBox="1">
            <a:spLocks/>
          </p:cNvSpPr>
          <p:nvPr/>
        </p:nvSpPr>
        <p:spPr>
          <a:xfrm>
            <a:off x="4054399" y="5275590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financovanie spolupráce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43A12EB8-4ABC-4AE3-8DA7-84C0D6A253DD}"/>
              </a:ext>
            </a:extLst>
          </p:cNvPr>
          <p:cNvSpPr txBox="1">
            <a:spLocks/>
          </p:cNvSpPr>
          <p:nvPr/>
        </p:nvSpPr>
        <p:spPr>
          <a:xfrm>
            <a:off x="8384179" y="2343139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23,6 %</a:t>
            </a: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A8DB1A64-C011-461F-BA97-3E0A6D380175}"/>
              </a:ext>
            </a:extLst>
          </p:cNvPr>
          <p:cNvSpPr txBox="1">
            <a:spLocks/>
          </p:cNvSpPr>
          <p:nvPr/>
        </p:nvSpPr>
        <p:spPr>
          <a:xfrm>
            <a:off x="7776838" y="349037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1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kombinácia vlastných zdrojov a zdrojov partnerskej samosprávy</a:t>
            </a:r>
          </a:p>
        </p:txBody>
      </p:sp>
    </p:spTree>
    <p:extLst>
      <p:ext uri="{BB962C8B-B14F-4D97-AF65-F5344CB8AC3E}">
        <p14:creationId xmlns:p14="http://schemas.microsoft.com/office/powerpoint/2010/main" val="31552901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Uvítací doku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24_TF02923944" id="{D2CC811B-4015-40BF-8DC8-2AE61141D668}" vid="{B88DD251-8FBC-4EFC-BB2C-0F18831E03C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ce8b75-0ffe-46e8-8c33-68c52b188191" xsi:nil="true"/>
    <lcf76f155ced4ddcb4097134ff3c332f xmlns="0f3f0b75-de37-4b44-89da-a5b46073bfaa">
      <Terms xmlns="http://schemas.microsoft.com/office/infopath/2007/PartnerControls"/>
    </lcf76f155ced4ddcb4097134ff3c332f>
    <SharedWithUsers xmlns="d2ce8b75-0ffe-46e8-8c33-68c52b18819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74E3B550A8294081434CDBF2B178E7" ma:contentTypeVersion="18" ma:contentTypeDescription="Vytvoří nový dokument" ma:contentTypeScope="" ma:versionID="72ff2786be5f540875f24b14a0b9bad2">
  <xsd:schema xmlns:xsd="http://www.w3.org/2001/XMLSchema" xmlns:xs="http://www.w3.org/2001/XMLSchema" xmlns:p="http://schemas.microsoft.com/office/2006/metadata/properties" xmlns:ns2="d2ce8b75-0ffe-46e8-8c33-68c52b188191" xmlns:ns3="0f3f0b75-de37-4b44-89da-a5b46073bfaa" targetNamespace="http://schemas.microsoft.com/office/2006/metadata/properties" ma:root="true" ma:fieldsID="27944cfafa8f3592faffa58c46d49da2" ns2:_="" ns3:_="">
    <xsd:import namespace="d2ce8b75-0ffe-46e8-8c33-68c52b188191"/>
    <xsd:import namespace="0f3f0b75-de37-4b44-89da-a5b46073bf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e8b75-0ffe-46e8-8c33-68c52b1881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5eae89-6fbc-4452-b104-0ac07149a60c}" ma:internalName="TaxCatchAll" ma:showField="CatchAllData" ma:web="d2ce8b75-0ffe-46e8-8c33-68c52b1881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f0b75-de37-4b44-89da-a5b46073b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d2ce8b75-0ffe-46e8-8c33-68c52b188191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f3f0b75-de37-4b44-89da-a5b46073bfa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11CBCA-1BF3-4FE8-868D-4B7E66568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D87055-0DEA-4F63-AB68-58F6038B8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e8b75-0ffe-46e8-8c33-68c52b188191"/>
    <ds:schemaRef ds:uri="0f3f0b75-de37-4b44-89da-a5b46073bf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Víta vás PowerPoint</Template>
  <TotalTime>5360</TotalTime>
  <Words>788</Words>
  <Application>Microsoft Office PowerPoint</Application>
  <PresentationFormat>Širokoúhlá obrazovka</PresentationFormat>
  <Paragraphs>119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Times New Roman</vt:lpstr>
      <vt:lpstr>Uvítací dokument</vt:lpstr>
      <vt:lpstr>Predstavenie ZMOS  s dôrazom  na cezhraničné aktivity</vt:lpstr>
      <vt:lpstr>ZMOS</vt:lpstr>
      <vt:lpstr>Sekcie ZMOS</vt:lpstr>
      <vt:lpstr>Sekcia zahraničných vzťahov  a Sekcia cezhraničnej spolupráce</vt:lpstr>
      <vt:lpstr>Prieskum ZMOS o cezhraničnej spolupráci</vt:lpstr>
      <vt:lpstr>Prieskum ZMOS o cezhraničnej spolupráci</vt:lpstr>
      <vt:lpstr>Prieskum ZMOS o cezhraničnej spolupráci</vt:lpstr>
      <vt:lpstr>Prieskum ZMOS o cezhraničnej spolupráci</vt:lpstr>
      <vt:lpstr>Prieskum ZMOS o cezhraničnej spolupráci</vt:lpstr>
      <vt:lpstr>Prieskum ZMOS o cezhraničnej spolupráci</vt:lpstr>
      <vt:lpstr>Spolupráca so SMO ČR</vt:lpstr>
      <vt:lpstr>Karpatský euroregión</vt:lpstr>
      <vt:lpstr>Aktivity ZMOS v európskej agende</vt:lpstr>
      <vt:lpstr>Ďakujem za Vašu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Víta vás PowerPoint</dc:title>
  <dc:creator>Miriam Szeifová</dc:creator>
  <cp:keywords/>
  <cp:lastModifiedBy>autor</cp:lastModifiedBy>
  <cp:revision>21</cp:revision>
  <dcterms:created xsi:type="dcterms:W3CDTF">2022-04-06T11:37:38Z</dcterms:created>
  <dcterms:modified xsi:type="dcterms:W3CDTF">2024-12-12T09:41:25Z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0x010100A774E3B550A8294081434CDBF2B178E7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MediaServiceImageTags">
    <vt:lpwstr/>
  </property>
</Properties>
</file>